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2"/>
  </p:notesMasterIdLst>
  <p:handoutMasterIdLst>
    <p:handoutMasterId r:id="rId73"/>
  </p:handoutMasterIdLst>
  <p:sldIdLst>
    <p:sldId id="668" r:id="rId2"/>
    <p:sldId id="574" r:id="rId3"/>
    <p:sldId id="534" r:id="rId4"/>
    <p:sldId id="583" r:id="rId5"/>
    <p:sldId id="572" r:id="rId6"/>
    <p:sldId id="595" r:id="rId7"/>
    <p:sldId id="596" r:id="rId8"/>
    <p:sldId id="594" r:id="rId9"/>
    <p:sldId id="584" r:id="rId10"/>
    <p:sldId id="650" r:id="rId11"/>
    <p:sldId id="597" r:id="rId12"/>
    <p:sldId id="598" r:id="rId13"/>
    <p:sldId id="599" r:id="rId14"/>
    <p:sldId id="600" r:id="rId15"/>
    <p:sldId id="539" r:id="rId16"/>
    <p:sldId id="601" r:id="rId17"/>
    <p:sldId id="602" r:id="rId18"/>
    <p:sldId id="603" r:id="rId19"/>
    <p:sldId id="604" r:id="rId20"/>
    <p:sldId id="607" r:id="rId21"/>
    <p:sldId id="606" r:id="rId22"/>
    <p:sldId id="608" r:id="rId23"/>
    <p:sldId id="609" r:id="rId24"/>
    <p:sldId id="651" r:id="rId25"/>
    <p:sldId id="652" r:id="rId26"/>
    <p:sldId id="615" r:id="rId27"/>
    <p:sldId id="653" r:id="rId28"/>
    <p:sldId id="654" r:id="rId29"/>
    <p:sldId id="655" r:id="rId30"/>
    <p:sldId id="620" r:id="rId31"/>
    <p:sldId id="622" r:id="rId32"/>
    <p:sldId id="623" r:id="rId33"/>
    <p:sldId id="633" r:id="rId34"/>
    <p:sldId id="656" r:id="rId35"/>
    <p:sldId id="657" r:id="rId36"/>
    <p:sldId id="638" r:id="rId37"/>
    <p:sldId id="639" r:id="rId38"/>
    <p:sldId id="658" r:id="rId39"/>
    <p:sldId id="659" r:id="rId40"/>
    <p:sldId id="643" r:id="rId41"/>
    <p:sldId id="660" r:id="rId42"/>
    <p:sldId id="644" r:id="rId43"/>
    <p:sldId id="661" r:id="rId44"/>
    <p:sldId id="662" r:id="rId45"/>
    <p:sldId id="663" r:id="rId46"/>
    <p:sldId id="664" r:id="rId47"/>
    <p:sldId id="665" r:id="rId48"/>
    <p:sldId id="666" r:id="rId49"/>
    <p:sldId id="669" r:id="rId50"/>
    <p:sldId id="670" r:id="rId51"/>
    <p:sldId id="671" r:id="rId52"/>
    <p:sldId id="672" r:id="rId53"/>
    <p:sldId id="673" r:id="rId54"/>
    <p:sldId id="674" r:id="rId55"/>
    <p:sldId id="675" r:id="rId56"/>
    <p:sldId id="676" r:id="rId57"/>
    <p:sldId id="677" r:id="rId58"/>
    <p:sldId id="678" r:id="rId59"/>
    <p:sldId id="679" r:id="rId60"/>
    <p:sldId id="680" r:id="rId61"/>
    <p:sldId id="681" r:id="rId62"/>
    <p:sldId id="682" r:id="rId63"/>
    <p:sldId id="683" r:id="rId64"/>
    <p:sldId id="684" r:id="rId65"/>
    <p:sldId id="685" r:id="rId66"/>
    <p:sldId id="686" r:id="rId67"/>
    <p:sldId id="687" r:id="rId68"/>
    <p:sldId id="688" r:id="rId69"/>
    <p:sldId id="689" r:id="rId70"/>
    <p:sldId id="667" r:id="rId71"/>
  </p:sldIdLst>
  <p:sldSz cx="9144000" cy="6858000" type="screen4x3"/>
  <p:notesSz cx="6858000" cy="9144000"/>
  <p:defaultTextStyle>
    <a:defPPr>
      <a:defRPr lang="zh-CN"/>
    </a:defPPr>
    <a:lvl1pPr algn="l" rtl="0" fontAlgn="base">
      <a:spcBef>
        <a:spcPct val="0"/>
      </a:spcBef>
      <a:spcAft>
        <a:spcPct val="0"/>
      </a:spcAft>
      <a:defRPr kumimoji="1" sz="4000" kern="1200">
        <a:solidFill>
          <a:schemeClr val="tx1"/>
        </a:solidFill>
        <a:latin typeface="Times New Roman" panose="02020603050405020304" pitchFamily="18" charset="0"/>
        <a:ea typeface="楷体_GB2312" panose="02010609030101010101" pitchFamily="49" charset="-122"/>
        <a:cs typeface="+mn-cs"/>
      </a:defRPr>
    </a:lvl1pPr>
    <a:lvl2pPr marL="457200" algn="l" rtl="0" fontAlgn="base">
      <a:spcBef>
        <a:spcPct val="0"/>
      </a:spcBef>
      <a:spcAft>
        <a:spcPct val="0"/>
      </a:spcAft>
      <a:defRPr kumimoji="1" sz="4000" kern="1200">
        <a:solidFill>
          <a:schemeClr val="tx1"/>
        </a:solidFill>
        <a:latin typeface="Times New Roman" panose="02020603050405020304" pitchFamily="18" charset="0"/>
        <a:ea typeface="楷体_GB2312" panose="02010609030101010101" pitchFamily="49" charset="-122"/>
        <a:cs typeface="+mn-cs"/>
      </a:defRPr>
    </a:lvl2pPr>
    <a:lvl3pPr marL="914400" algn="l" rtl="0" fontAlgn="base">
      <a:spcBef>
        <a:spcPct val="0"/>
      </a:spcBef>
      <a:spcAft>
        <a:spcPct val="0"/>
      </a:spcAft>
      <a:defRPr kumimoji="1" sz="4000" kern="1200">
        <a:solidFill>
          <a:schemeClr val="tx1"/>
        </a:solidFill>
        <a:latin typeface="Times New Roman" panose="02020603050405020304" pitchFamily="18" charset="0"/>
        <a:ea typeface="楷体_GB2312" panose="02010609030101010101" pitchFamily="49" charset="-122"/>
        <a:cs typeface="+mn-cs"/>
      </a:defRPr>
    </a:lvl3pPr>
    <a:lvl4pPr marL="1371600" algn="l" rtl="0" fontAlgn="base">
      <a:spcBef>
        <a:spcPct val="0"/>
      </a:spcBef>
      <a:spcAft>
        <a:spcPct val="0"/>
      </a:spcAft>
      <a:defRPr kumimoji="1" sz="4000" kern="1200">
        <a:solidFill>
          <a:schemeClr val="tx1"/>
        </a:solidFill>
        <a:latin typeface="Times New Roman" panose="02020603050405020304" pitchFamily="18" charset="0"/>
        <a:ea typeface="楷体_GB2312" panose="02010609030101010101" pitchFamily="49" charset="-122"/>
        <a:cs typeface="+mn-cs"/>
      </a:defRPr>
    </a:lvl4pPr>
    <a:lvl5pPr marL="1828800" algn="l" rtl="0" fontAlgn="base">
      <a:spcBef>
        <a:spcPct val="0"/>
      </a:spcBef>
      <a:spcAft>
        <a:spcPct val="0"/>
      </a:spcAft>
      <a:defRPr kumimoji="1" sz="4000" kern="1200">
        <a:solidFill>
          <a:schemeClr val="tx1"/>
        </a:solidFill>
        <a:latin typeface="Times New Roman" panose="02020603050405020304" pitchFamily="18" charset="0"/>
        <a:ea typeface="楷体_GB2312" panose="02010609030101010101" pitchFamily="49" charset="-122"/>
        <a:cs typeface="+mn-cs"/>
      </a:defRPr>
    </a:lvl5pPr>
    <a:lvl6pPr marL="2286000" algn="l" defTabSz="914400" rtl="0" eaLnBrk="1" latinLnBrk="0" hangingPunct="1">
      <a:defRPr kumimoji="1" sz="4000" kern="1200">
        <a:solidFill>
          <a:schemeClr val="tx1"/>
        </a:solidFill>
        <a:latin typeface="Times New Roman" panose="02020603050405020304" pitchFamily="18" charset="0"/>
        <a:ea typeface="楷体_GB2312" panose="02010609030101010101" pitchFamily="49" charset="-122"/>
        <a:cs typeface="+mn-cs"/>
      </a:defRPr>
    </a:lvl6pPr>
    <a:lvl7pPr marL="2743200" algn="l" defTabSz="914400" rtl="0" eaLnBrk="1" latinLnBrk="0" hangingPunct="1">
      <a:defRPr kumimoji="1" sz="4000" kern="1200">
        <a:solidFill>
          <a:schemeClr val="tx1"/>
        </a:solidFill>
        <a:latin typeface="Times New Roman" panose="02020603050405020304" pitchFamily="18" charset="0"/>
        <a:ea typeface="楷体_GB2312" panose="02010609030101010101" pitchFamily="49" charset="-122"/>
        <a:cs typeface="+mn-cs"/>
      </a:defRPr>
    </a:lvl7pPr>
    <a:lvl8pPr marL="3200400" algn="l" defTabSz="914400" rtl="0" eaLnBrk="1" latinLnBrk="0" hangingPunct="1">
      <a:defRPr kumimoji="1" sz="4000" kern="1200">
        <a:solidFill>
          <a:schemeClr val="tx1"/>
        </a:solidFill>
        <a:latin typeface="Times New Roman" panose="02020603050405020304" pitchFamily="18" charset="0"/>
        <a:ea typeface="楷体_GB2312" panose="02010609030101010101" pitchFamily="49" charset="-122"/>
        <a:cs typeface="+mn-cs"/>
      </a:defRPr>
    </a:lvl8pPr>
    <a:lvl9pPr marL="3657600" algn="l" defTabSz="914400" rtl="0" eaLnBrk="1" latinLnBrk="0" hangingPunct="1">
      <a:defRPr kumimoji="1" sz="4000" kern="1200">
        <a:solidFill>
          <a:schemeClr val="tx1"/>
        </a:solidFill>
        <a:latin typeface="Times New Roman" panose="02020603050405020304" pitchFamily="18" charset="0"/>
        <a:ea typeface="楷体_GB2312" panose="02010609030101010101" pitchFamily="49" charset="-122"/>
        <a:cs typeface="+mn-cs"/>
      </a:defRPr>
    </a:lvl9pPr>
  </p:defaultTextStyle>
  <p:extLst>
    <p:ext uri="{EFAFB233-063F-42B5-8137-9DF3F51BA10A}">
      <p15:sldGuideLst xmlns:p15="http://schemas.microsoft.com/office/powerpoint/2012/main">
        <p15:guide id="1" orient="horz" pos="1296">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BA197"/>
    <a:srgbClr val="FA8376"/>
    <a:srgbClr val="FF6600"/>
    <a:srgbClr val="0000FF"/>
    <a:srgbClr val="CCFF66"/>
    <a:srgbClr val="008000"/>
    <a:srgbClr val="33CC33"/>
    <a:srgbClr val="663300"/>
    <a:srgbClr val="009999"/>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76" autoAdjust="0"/>
    <p:restoredTop sz="94270" autoAdjust="0"/>
  </p:normalViewPr>
  <p:slideViewPr>
    <p:cSldViewPr>
      <p:cViewPr varScale="1">
        <p:scale>
          <a:sx n="68" d="100"/>
          <a:sy n="68" d="100"/>
        </p:scale>
        <p:origin x="1422" y="48"/>
      </p:cViewPr>
      <p:guideLst>
        <p:guide orient="horz" pos="1296"/>
        <p:guide pos="2880"/>
      </p:guideLst>
    </p:cSldViewPr>
  </p:slideViewPr>
  <p:outlineViewPr>
    <p:cViewPr>
      <p:scale>
        <a:sx n="33" d="100"/>
        <a:sy n="33" d="100"/>
      </p:scale>
      <p:origin x="0" y="-648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880"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6258" name="Rectangle 2">
            <a:extLst>
              <a:ext uri="{FF2B5EF4-FFF2-40B4-BE49-F238E27FC236}">
                <a16:creationId xmlns:a16="http://schemas.microsoft.com/office/drawing/2014/main" id="{111EEA58-FC2F-4D1D-B006-065EB91B2710}"/>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spcBef>
                <a:spcPct val="0"/>
              </a:spcBef>
              <a:defRPr sz="1200">
                <a:ea typeface="宋体" pitchFamily="2" charset="-122"/>
              </a:defRPr>
            </a:lvl1pPr>
          </a:lstStyle>
          <a:p>
            <a:pPr>
              <a:defRPr/>
            </a:pPr>
            <a:endParaRPr lang="en-US" altLang="zh-CN" dirty="0">
              <a:latin typeface="微软雅黑" panose="020B0503020204020204" pitchFamily="34" charset="-122"/>
              <a:ea typeface="微软雅黑" panose="020B0503020204020204" pitchFamily="34" charset="-122"/>
            </a:endParaRPr>
          </a:p>
        </p:txBody>
      </p:sp>
      <p:sp>
        <p:nvSpPr>
          <p:cNvPr id="96259" name="Rectangle 3">
            <a:extLst>
              <a:ext uri="{FF2B5EF4-FFF2-40B4-BE49-F238E27FC236}">
                <a16:creationId xmlns:a16="http://schemas.microsoft.com/office/drawing/2014/main" id="{80EAAF44-BF2A-40D4-9A6D-53984551FA7D}"/>
              </a:ext>
            </a:extLst>
          </p:cNvPr>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200">
                <a:ea typeface="宋体" pitchFamily="2" charset="-122"/>
              </a:defRPr>
            </a:lvl1pPr>
          </a:lstStyle>
          <a:p>
            <a:pPr>
              <a:defRPr/>
            </a:pPr>
            <a:endParaRPr lang="en-US" altLang="zh-CN" dirty="0">
              <a:latin typeface="微软雅黑" panose="020B0503020204020204" pitchFamily="34" charset="-122"/>
              <a:ea typeface="微软雅黑" panose="020B0503020204020204" pitchFamily="34" charset="-122"/>
            </a:endParaRPr>
          </a:p>
        </p:txBody>
      </p:sp>
      <p:sp>
        <p:nvSpPr>
          <p:cNvPr id="96260" name="Rectangle 4">
            <a:extLst>
              <a:ext uri="{FF2B5EF4-FFF2-40B4-BE49-F238E27FC236}">
                <a16:creationId xmlns:a16="http://schemas.microsoft.com/office/drawing/2014/main" id="{E51C78BE-E58F-4E26-9539-9BE85F71B119}"/>
              </a:ext>
            </a:extLst>
          </p:cNvPr>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spcBef>
                <a:spcPct val="0"/>
              </a:spcBef>
              <a:defRPr sz="1200">
                <a:ea typeface="宋体" pitchFamily="2" charset="-122"/>
              </a:defRPr>
            </a:lvl1pPr>
          </a:lstStyle>
          <a:p>
            <a:pPr>
              <a:defRPr/>
            </a:pPr>
            <a:endParaRPr lang="en-US" altLang="zh-CN" dirty="0">
              <a:latin typeface="微软雅黑" panose="020B0503020204020204" pitchFamily="34" charset="-122"/>
              <a:ea typeface="微软雅黑" panose="020B0503020204020204" pitchFamily="34" charset="-122"/>
            </a:endParaRPr>
          </a:p>
        </p:txBody>
      </p:sp>
      <p:sp>
        <p:nvSpPr>
          <p:cNvPr id="96261" name="Rectangle 5">
            <a:extLst>
              <a:ext uri="{FF2B5EF4-FFF2-40B4-BE49-F238E27FC236}">
                <a16:creationId xmlns:a16="http://schemas.microsoft.com/office/drawing/2014/main" id="{D2619D22-F9E3-4C31-8378-7AECECCDED77}"/>
              </a:ext>
            </a:extLst>
          </p:cNvPr>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ea typeface="宋体" panose="02010600030101010101" pitchFamily="2" charset="-122"/>
              </a:defRPr>
            </a:lvl1pPr>
          </a:lstStyle>
          <a:p>
            <a:fld id="{7AE7BE0C-2650-443F-B899-7609A81369C7}" type="slidenum">
              <a:rPr lang="en-US" altLang="zh-CN">
                <a:latin typeface="微软雅黑" panose="020B0503020204020204" pitchFamily="34" charset="-122"/>
                <a:ea typeface="微软雅黑" panose="020B0503020204020204" pitchFamily="34" charset="-122"/>
              </a:rPr>
              <a:pPr/>
              <a:t>‹#›</a:t>
            </a:fld>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D830539F-64B6-41DF-808D-DFAADE308450}"/>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spcBef>
                <a:spcPct val="0"/>
              </a:spcBef>
              <a:defRPr sz="1200">
                <a:latin typeface="微软雅黑" panose="020B0503020204020204" pitchFamily="34" charset="-122"/>
                <a:ea typeface="仿宋_GB2312" pitchFamily="49" charset="-122"/>
              </a:defRPr>
            </a:lvl1pPr>
          </a:lstStyle>
          <a:p>
            <a:pPr>
              <a:defRPr/>
            </a:pPr>
            <a:endParaRPr lang="en-US" altLang="zh-CN" dirty="0"/>
          </a:p>
        </p:txBody>
      </p:sp>
      <p:sp>
        <p:nvSpPr>
          <p:cNvPr id="13315" name="Rectangle 3">
            <a:extLst>
              <a:ext uri="{FF2B5EF4-FFF2-40B4-BE49-F238E27FC236}">
                <a16:creationId xmlns:a16="http://schemas.microsoft.com/office/drawing/2014/main" id="{0F36C67C-88B4-42FE-B99F-BB3EB62D12F0}"/>
              </a:ext>
            </a:extLst>
          </p:cNvPr>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200">
                <a:latin typeface="微软雅黑" panose="020B0503020204020204" pitchFamily="34" charset="-122"/>
                <a:ea typeface="仿宋_GB2312" pitchFamily="49" charset="-122"/>
              </a:defRPr>
            </a:lvl1pPr>
          </a:lstStyle>
          <a:p>
            <a:pPr>
              <a:defRPr/>
            </a:pPr>
            <a:endParaRPr lang="en-US" altLang="zh-CN" dirty="0"/>
          </a:p>
        </p:txBody>
      </p:sp>
      <p:sp>
        <p:nvSpPr>
          <p:cNvPr id="66564" name="Rectangle 4">
            <a:extLst>
              <a:ext uri="{FF2B5EF4-FFF2-40B4-BE49-F238E27FC236}">
                <a16:creationId xmlns:a16="http://schemas.microsoft.com/office/drawing/2014/main" id="{F3BF2822-1CD9-4B30-A81D-99916C19029E}"/>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7" name="Rectangle 5">
            <a:extLst>
              <a:ext uri="{FF2B5EF4-FFF2-40B4-BE49-F238E27FC236}">
                <a16:creationId xmlns:a16="http://schemas.microsoft.com/office/drawing/2014/main" id="{2EACA9FA-0425-4A0D-962F-33022406C212}"/>
              </a:ext>
            </a:extLst>
          </p:cNvPr>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dirty="0"/>
              <a:t>单击此处编辑母版文本样式</a:t>
            </a:r>
          </a:p>
          <a:p>
            <a:pPr lvl="1"/>
            <a:r>
              <a:rPr lang="zh-CN" altLang="en-US" noProof="0" dirty="0"/>
              <a:t>第二级</a:t>
            </a:r>
          </a:p>
          <a:p>
            <a:pPr lvl="2"/>
            <a:r>
              <a:rPr lang="zh-CN" altLang="en-US" noProof="0" dirty="0"/>
              <a:t>第三级</a:t>
            </a:r>
          </a:p>
          <a:p>
            <a:pPr lvl="3"/>
            <a:r>
              <a:rPr lang="zh-CN" altLang="en-US" noProof="0" dirty="0"/>
              <a:t>第四级</a:t>
            </a:r>
          </a:p>
          <a:p>
            <a:pPr lvl="4"/>
            <a:r>
              <a:rPr lang="zh-CN" altLang="en-US" noProof="0" dirty="0"/>
              <a:t>第五级</a:t>
            </a:r>
          </a:p>
        </p:txBody>
      </p:sp>
      <p:sp>
        <p:nvSpPr>
          <p:cNvPr id="13318" name="Rectangle 6">
            <a:extLst>
              <a:ext uri="{FF2B5EF4-FFF2-40B4-BE49-F238E27FC236}">
                <a16:creationId xmlns:a16="http://schemas.microsoft.com/office/drawing/2014/main" id="{3795305F-CAB9-42F8-AFEA-526EEA3C9DE8}"/>
              </a:ext>
            </a:extLst>
          </p:cNvPr>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spcBef>
                <a:spcPct val="0"/>
              </a:spcBef>
              <a:defRPr sz="1200">
                <a:latin typeface="微软雅黑" panose="020B0503020204020204" pitchFamily="34" charset="-122"/>
                <a:ea typeface="仿宋_GB2312" pitchFamily="49" charset="-122"/>
              </a:defRPr>
            </a:lvl1pPr>
          </a:lstStyle>
          <a:p>
            <a:pPr>
              <a:defRPr/>
            </a:pPr>
            <a:endParaRPr lang="en-US" altLang="zh-CN" dirty="0"/>
          </a:p>
        </p:txBody>
      </p:sp>
      <p:sp>
        <p:nvSpPr>
          <p:cNvPr id="13319" name="Rectangle 7">
            <a:extLst>
              <a:ext uri="{FF2B5EF4-FFF2-40B4-BE49-F238E27FC236}">
                <a16:creationId xmlns:a16="http://schemas.microsoft.com/office/drawing/2014/main" id="{796B99AD-CBCC-4138-A26E-8FC4911719C2}"/>
              </a:ext>
            </a:extLst>
          </p:cNvPr>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微软雅黑" panose="020B0503020204020204" pitchFamily="34" charset="-122"/>
                <a:ea typeface="仿宋_GB2312" pitchFamily="49" charset="-122"/>
              </a:defRPr>
            </a:lvl1pPr>
          </a:lstStyle>
          <a:p>
            <a:fld id="{FF7A7F75-83BC-432C-B92D-C4B6FFF4B9C5}" type="slidenum">
              <a:rPr lang="en-US" altLang="zh-CN" smtClean="0"/>
              <a:pPr/>
              <a:t>‹#›</a:t>
            </a:fld>
            <a:endParaRPr lang="en-US" altLang="zh-CN"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微软雅黑" panose="020B0503020204020204" pitchFamily="34" charset="-122"/>
        <a:ea typeface="微软雅黑" panose="020B0503020204020204" pitchFamily="34" charset="-122"/>
        <a:cs typeface="+mn-cs"/>
      </a:defRPr>
    </a:lvl1pPr>
    <a:lvl2pPr marL="457200" algn="l" rtl="0" eaLnBrk="0" fontAlgn="base" hangingPunct="0">
      <a:spcBef>
        <a:spcPct val="30000"/>
      </a:spcBef>
      <a:spcAft>
        <a:spcPct val="0"/>
      </a:spcAft>
      <a:defRPr kumimoji="1" sz="1200" kern="1200">
        <a:solidFill>
          <a:schemeClr val="tx1"/>
        </a:solidFill>
        <a:latin typeface="微软雅黑" panose="020B0503020204020204" pitchFamily="34" charset="-122"/>
        <a:ea typeface="微软雅黑" panose="020B0503020204020204" pitchFamily="34" charset="-122"/>
        <a:cs typeface="+mn-cs"/>
      </a:defRPr>
    </a:lvl2pPr>
    <a:lvl3pPr marL="914400" algn="l" rtl="0" eaLnBrk="0" fontAlgn="base" hangingPunct="0">
      <a:spcBef>
        <a:spcPct val="30000"/>
      </a:spcBef>
      <a:spcAft>
        <a:spcPct val="0"/>
      </a:spcAft>
      <a:defRPr kumimoji="1" sz="1200" kern="1200">
        <a:solidFill>
          <a:schemeClr val="tx1"/>
        </a:solidFill>
        <a:latin typeface="微软雅黑" panose="020B0503020204020204" pitchFamily="34" charset="-122"/>
        <a:ea typeface="微软雅黑" panose="020B0503020204020204" pitchFamily="34" charset="-122"/>
        <a:cs typeface="+mn-cs"/>
      </a:defRPr>
    </a:lvl3pPr>
    <a:lvl4pPr marL="1371600" algn="l" rtl="0" eaLnBrk="0" fontAlgn="base" hangingPunct="0">
      <a:spcBef>
        <a:spcPct val="30000"/>
      </a:spcBef>
      <a:spcAft>
        <a:spcPct val="0"/>
      </a:spcAft>
      <a:defRPr kumimoji="1" sz="1200" kern="1200">
        <a:solidFill>
          <a:schemeClr val="tx1"/>
        </a:solidFill>
        <a:latin typeface="微软雅黑" panose="020B0503020204020204" pitchFamily="34" charset="-122"/>
        <a:ea typeface="微软雅黑" panose="020B0503020204020204" pitchFamily="34" charset="-122"/>
        <a:cs typeface="+mn-cs"/>
      </a:defRPr>
    </a:lvl4pPr>
    <a:lvl5pPr marL="1828800" algn="l" rtl="0" eaLnBrk="0" fontAlgn="base" hangingPunct="0">
      <a:spcBef>
        <a:spcPct val="30000"/>
      </a:spcBef>
      <a:spcAft>
        <a:spcPct val="0"/>
      </a:spcAft>
      <a:defRPr kumimoji="1"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4000">
                <a:solidFill>
                  <a:schemeClr val="tx1"/>
                </a:solidFill>
                <a:latin typeface="Times New Roman" pitchFamily="18" charset="0"/>
                <a:ea typeface="楷体_GB2312" pitchFamily="49" charset="-122"/>
              </a:defRPr>
            </a:lvl1pPr>
            <a:lvl2pPr marL="742950" indent="-285750" eaLnBrk="0" hangingPunct="0">
              <a:defRPr kumimoji="1" sz="4000">
                <a:solidFill>
                  <a:schemeClr val="tx1"/>
                </a:solidFill>
                <a:latin typeface="Times New Roman" pitchFamily="18" charset="0"/>
                <a:ea typeface="楷体_GB2312" pitchFamily="49" charset="-122"/>
              </a:defRPr>
            </a:lvl2pPr>
            <a:lvl3pPr marL="1143000" indent="-228600" eaLnBrk="0" hangingPunct="0">
              <a:defRPr kumimoji="1" sz="4000">
                <a:solidFill>
                  <a:schemeClr val="tx1"/>
                </a:solidFill>
                <a:latin typeface="Times New Roman" pitchFamily="18" charset="0"/>
                <a:ea typeface="楷体_GB2312" pitchFamily="49" charset="-122"/>
              </a:defRPr>
            </a:lvl3pPr>
            <a:lvl4pPr marL="1600200" indent="-228600" eaLnBrk="0" hangingPunct="0">
              <a:defRPr kumimoji="1" sz="4000">
                <a:solidFill>
                  <a:schemeClr val="tx1"/>
                </a:solidFill>
                <a:latin typeface="Times New Roman" pitchFamily="18" charset="0"/>
                <a:ea typeface="楷体_GB2312" pitchFamily="49" charset="-122"/>
              </a:defRPr>
            </a:lvl4pPr>
            <a:lvl5pPr marL="2057400" indent="-228600" eaLnBrk="0" hangingPunct="0">
              <a:defRPr kumimoji="1" sz="40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9pPr>
          </a:lstStyle>
          <a:p>
            <a:pPr algn="r" eaLnBrk="1" hangingPunct="1"/>
            <a:fld id="{68013371-4721-4218-B055-A0994F8A62D9}" type="slidenum">
              <a:rPr lang="en-US" altLang="zh-CN" sz="1200">
                <a:latin typeface="微软雅黑" panose="020B0503020204020204" pitchFamily="34" charset="-122"/>
                <a:ea typeface="仿宋_GB2312" pitchFamily="49" charset="-122"/>
              </a:rPr>
              <a:pPr algn="r" eaLnBrk="1" hangingPunct="1"/>
              <a:t>2</a:t>
            </a:fld>
            <a:endParaRPr lang="en-US" altLang="zh-CN" sz="1200" dirty="0">
              <a:latin typeface="微软雅黑" panose="020B0503020204020204" pitchFamily="34" charset="-122"/>
              <a:ea typeface="仿宋_GB2312" pitchFamily="49" charset="-122"/>
            </a:endParaRP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华文行楷，字号</a:t>
            </a:r>
            <a:r>
              <a:rPr lang="en-US" altLang="zh-CN"/>
              <a:t>88</a:t>
            </a:r>
            <a:r>
              <a:rPr lang="zh-CN" altLang="en-US"/>
              <a:t>，颜色红，位于每一章的第一节的最前面。　不使用动画</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F7A7F75-83BC-432C-B92D-C4B6FFF4B9C5}" type="slidenum">
              <a:rPr lang="en-US" altLang="zh-CN" smtClean="0"/>
              <a:pPr/>
              <a:t>4</a:t>
            </a:fld>
            <a:endParaRPr lang="en-US" altLang="zh-CN" dirty="0"/>
          </a:p>
        </p:txBody>
      </p:sp>
    </p:spTree>
    <p:extLst>
      <p:ext uri="{BB962C8B-B14F-4D97-AF65-F5344CB8AC3E}">
        <p14:creationId xmlns:p14="http://schemas.microsoft.com/office/powerpoint/2010/main" val="42219447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26">
            <a:extLst>
              <a:ext uri="{FF2B5EF4-FFF2-40B4-BE49-F238E27FC236}">
                <a16:creationId xmlns:a16="http://schemas.microsoft.com/office/drawing/2014/main" id="{0942B613-DBF5-47CD-A97F-9DE68886760F}"/>
              </a:ext>
            </a:extLst>
          </p:cNvPr>
          <p:cNvSpPr>
            <a:spLocks noGrp="1" noChangeArrowheads="1"/>
          </p:cNvSpPr>
          <p:nvPr>
            <p:ph type="dt" sz="half" idx="10"/>
          </p:nvPr>
        </p:nvSpPr>
        <p:spPr>
          <a:xfrm>
            <a:off x="111125" y="6567488"/>
            <a:ext cx="2133600" cy="260350"/>
          </a:xfrm>
          <a:prstGeom prst="rect">
            <a:avLst/>
          </a:prstGeom>
          <a:ln/>
        </p:spPr>
        <p:txBody>
          <a:bodyPr/>
          <a:lstStyle>
            <a:lvl1pPr>
              <a:defRPr/>
            </a:lvl1pPr>
          </a:lstStyle>
          <a:p>
            <a:pPr>
              <a:defRPr/>
            </a:pPr>
            <a:fld id="{256ED485-8F98-4035-9B6B-9A733E67CAF9}" type="datetime1">
              <a:rPr lang="zh-CN" altLang="en-US" smtClean="0"/>
              <a:t>2022/11/23</a:t>
            </a:fld>
            <a:endParaRPr lang="en-US" altLang="zh-CN"/>
          </a:p>
        </p:txBody>
      </p:sp>
      <p:sp>
        <p:nvSpPr>
          <p:cNvPr id="6" name="Rectangle 28">
            <a:extLst>
              <a:ext uri="{FF2B5EF4-FFF2-40B4-BE49-F238E27FC236}">
                <a16:creationId xmlns:a16="http://schemas.microsoft.com/office/drawing/2014/main" id="{B696230D-502D-4657-A844-5187B65350F0}"/>
              </a:ext>
            </a:extLst>
          </p:cNvPr>
          <p:cNvSpPr>
            <a:spLocks noGrp="1" noChangeArrowheads="1"/>
          </p:cNvSpPr>
          <p:nvPr>
            <p:ph type="sldNum" sz="quarter" idx="12"/>
          </p:nvPr>
        </p:nvSpPr>
        <p:spPr>
          <a:ln/>
        </p:spPr>
        <p:txBody>
          <a:bodyPr/>
          <a:lstStyle>
            <a:lvl1pPr>
              <a:defRPr/>
            </a:lvl1pPr>
          </a:lstStyle>
          <a:p>
            <a:fld id="{B178DD40-5F3E-466F-9AEC-D7B21058277B}" type="slidenum">
              <a:rPr lang="en-US" altLang="zh-CN"/>
              <a:pPr/>
              <a:t>‹#›</a:t>
            </a:fld>
            <a:endParaRPr lang="en-US" altLang="zh-CN"/>
          </a:p>
        </p:txBody>
      </p:sp>
      <p:sp>
        <p:nvSpPr>
          <p:cNvPr id="7" name="Rectangle 27">
            <a:extLst>
              <a:ext uri="{FF2B5EF4-FFF2-40B4-BE49-F238E27FC236}">
                <a16:creationId xmlns:a16="http://schemas.microsoft.com/office/drawing/2014/main" id="{56BD0F07-27AF-4BCD-8D39-3DDBFBD0EBB9}"/>
              </a:ext>
            </a:extLst>
          </p:cNvPr>
          <p:cNvSpPr>
            <a:spLocks noGrp="1" noChangeArrowheads="1"/>
          </p:cNvSpPr>
          <p:nvPr>
            <p:ph type="ftr" sz="quarter" idx="3"/>
          </p:nvPr>
        </p:nvSpPr>
        <p:spPr bwMode="auto">
          <a:xfrm>
            <a:off x="4571653" y="6553026"/>
            <a:ext cx="4464843" cy="2603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defRPr kumimoji="0" sz="1600">
                <a:latin typeface="微软雅黑" panose="020B0503020204020204" pitchFamily="34" charset="-122"/>
                <a:ea typeface="微软雅黑" panose="020B0503020204020204" pitchFamily="34" charset="-122"/>
              </a:defRPr>
            </a:lvl1pPr>
          </a:lstStyle>
          <a:p>
            <a:pPr>
              <a:defRPr/>
            </a:pPr>
            <a:r>
              <a:rPr lang="en-US" altLang="zh-CN" b="1"/>
              <a:t>© </a:t>
            </a:r>
            <a:r>
              <a:rPr lang="zh-CN" altLang="en-US" b="1"/>
              <a:t>谢中华</a:t>
            </a:r>
            <a:r>
              <a:rPr lang="en-US" altLang="zh-CN" b="1"/>
              <a:t>,  MATLAB</a:t>
            </a:r>
            <a:r>
              <a:rPr lang="zh-CN" altLang="en-US" b="1"/>
              <a:t>数学建模方法与应用</a:t>
            </a:r>
            <a:endParaRPr lang="en-US" altLang="zh-CN" dirty="0"/>
          </a:p>
        </p:txBody>
      </p:sp>
    </p:spTree>
    <p:extLst>
      <p:ext uri="{BB962C8B-B14F-4D97-AF65-F5344CB8AC3E}">
        <p14:creationId xmlns:p14="http://schemas.microsoft.com/office/powerpoint/2010/main" val="3328635007"/>
      </p:ext>
    </p:extLst>
  </p:cSld>
  <p:clrMapOvr>
    <a:masterClrMapping/>
  </p:clrMapOvr>
  <p:transition>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28">
            <a:extLst>
              <a:ext uri="{FF2B5EF4-FFF2-40B4-BE49-F238E27FC236}">
                <a16:creationId xmlns:a16="http://schemas.microsoft.com/office/drawing/2014/main" id="{9B0D83B1-856D-498A-9BB0-3F3A2619132E}"/>
              </a:ext>
            </a:extLst>
          </p:cNvPr>
          <p:cNvSpPr>
            <a:spLocks noGrp="1" noChangeArrowheads="1"/>
          </p:cNvSpPr>
          <p:nvPr>
            <p:ph type="sldNum" sz="quarter" idx="12"/>
          </p:nvPr>
        </p:nvSpPr>
        <p:spPr>
          <a:ln/>
        </p:spPr>
        <p:txBody>
          <a:bodyPr/>
          <a:lstStyle>
            <a:lvl1pPr>
              <a:defRPr/>
            </a:lvl1pPr>
          </a:lstStyle>
          <a:p>
            <a:fld id="{049202D7-76F9-45E5-919B-497C87A8086D}" type="slidenum">
              <a:rPr lang="en-US" altLang="zh-CN"/>
              <a:pPr/>
              <a:t>‹#›</a:t>
            </a:fld>
            <a:endParaRPr lang="en-US" altLang="zh-CN"/>
          </a:p>
        </p:txBody>
      </p:sp>
      <p:sp>
        <p:nvSpPr>
          <p:cNvPr id="7" name="Rectangle 26">
            <a:extLst>
              <a:ext uri="{FF2B5EF4-FFF2-40B4-BE49-F238E27FC236}">
                <a16:creationId xmlns:a16="http://schemas.microsoft.com/office/drawing/2014/main" id="{C988B286-55CD-4FEC-9C86-0FFA975D992E}"/>
              </a:ext>
            </a:extLst>
          </p:cNvPr>
          <p:cNvSpPr>
            <a:spLocks noGrp="1" noChangeArrowheads="1"/>
          </p:cNvSpPr>
          <p:nvPr>
            <p:ph type="dt" sz="half" idx="10"/>
          </p:nvPr>
        </p:nvSpPr>
        <p:spPr>
          <a:xfrm>
            <a:off x="111125" y="6567488"/>
            <a:ext cx="2133600" cy="260350"/>
          </a:xfrm>
          <a:ln/>
        </p:spPr>
        <p:txBody>
          <a:bodyPr/>
          <a:lstStyle>
            <a:lvl1pPr>
              <a:defRPr/>
            </a:lvl1pPr>
          </a:lstStyle>
          <a:p>
            <a:pPr>
              <a:defRPr/>
            </a:pPr>
            <a:fld id="{40DE1B59-D1FE-443D-A9A6-359ED3CF7BFB}" type="datetime1">
              <a:rPr lang="zh-CN" altLang="en-US" smtClean="0"/>
              <a:t>2022/11/23</a:t>
            </a:fld>
            <a:endParaRPr lang="en-US" altLang="zh-CN"/>
          </a:p>
        </p:txBody>
      </p:sp>
      <p:sp>
        <p:nvSpPr>
          <p:cNvPr id="9" name="Rectangle 27">
            <a:extLst>
              <a:ext uri="{FF2B5EF4-FFF2-40B4-BE49-F238E27FC236}">
                <a16:creationId xmlns:a16="http://schemas.microsoft.com/office/drawing/2014/main" id="{AF5B268F-99ED-48A6-9AC1-D4AEB20DE2ED}"/>
              </a:ext>
            </a:extLst>
          </p:cNvPr>
          <p:cNvSpPr>
            <a:spLocks noGrp="1" noChangeArrowheads="1"/>
          </p:cNvSpPr>
          <p:nvPr>
            <p:ph type="ftr" sz="quarter" idx="3"/>
          </p:nvPr>
        </p:nvSpPr>
        <p:spPr bwMode="auto">
          <a:xfrm>
            <a:off x="4571653" y="6553026"/>
            <a:ext cx="4464843" cy="2603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defRPr kumimoji="0" sz="1600">
                <a:latin typeface="微软雅黑" panose="020B0503020204020204" pitchFamily="34" charset="-122"/>
                <a:ea typeface="微软雅黑" panose="020B0503020204020204" pitchFamily="34" charset="-122"/>
              </a:defRPr>
            </a:lvl1pPr>
          </a:lstStyle>
          <a:p>
            <a:pPr>
              <a:defRPr/>
            </a:pPr>
            <a:r>
              <a:rPr lang="en-US" altLang="zh-CN" b="1"/>
              <a:t>© </a:t>
            </a:r>
            <a:r>
              <a:rPr lang="zh-CN" altLang="en-US" b="1"/>
              <a:t>谢中华</a:t>
            </a:r>
            <a:r>
              <a:rPr lang="en-US" altLang="zh-CN" b="1"/>
              <a:t>,  MATLAB</a:t>
            </a:r>
            <a:r>
              <a:rPr lang="zh-CN" altLang="en-US" b="1"/>
              <a:t>数学建模方法与应用</a:t>
            </a:r>
            <a:endParaRPr lang="en-US" altLang="zh-CN" dirty="0"/>
          </a:p>
        </p:txBody>
      </p:sp>
    </p:spTree>
    <p:extLst>
      <p:ext uri="{BB962C8B-B14F-4D97-AF65-F5344CB8AC3E}">
        <p14:creationId xmlns:p14="http://schemas.microsoft.com/office/powerpoint/2010/main" val="3887793715"/>
      </p:ext>
    </p:extLst>
  </p:cSld>
  <p:clrMapOvr>
    <a:masterClrMapping/>
  </p:clrMapOvr>
  <p:transition>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28">
            <a:extLst>
              <a:ext uri="{FF2B5EF4-FFF2-40B4-BE49-F238E27FC236}">
                <a16:creationId xmlns:a16="http://schemas.microsoft.com/office/drawing/2014/main" id="{8332315D-45A2-4281-B2B8-40513A2BFAD0}"/>
              </a:ext>
            </a:extLst>
          </p:cNvPr>
          <p:cNvSpPr>
            <a:spLocks noGrp="1" noChangeArrowheads="1"/>
          </p:cNvSpPr>
          <p:nvPr>
            <p:ph type="sldNum" sz="quarter" idx="12"/>
          </p:nvPr>
        </p:nvSpPr>
        <p:spPr>
          <a:ln/>
        </p:spPr>
        <p:txBody>
          <a:bodyPr/>
          <a:lstStyle>
            <a:lvl1pPr>
              <a:defRPr/>
            </a:lvl1pPr>
          </a:lstStyle>
          <a:p>
            <a:fld id="{A0B44A6F-18E1-4AAC-BD6E-748D3931B0E4}" type="slidenum">
              <a:rPr lang="en-US" altLang="zh-CN"/>
              <a:pPr/>
              <a:t>‹#›</a:t>
            </a:fld>
            <a:endParaRPr lang="en-US" altLang="zh-CN"/>
          </a:p>
        </p:txBody>
      </p:sp>
      <p:sp>
        <p:nvSpPr>
          <p:cNvPr id="7" name="Rectangle 26">
            <a:extLst>
              <a:ext uri="{FF2B5EF4-FFF2-40B4-BE49-F238E27FC236}">
                <a16:creationId xmlns:a16="http://schemas.microsoft.com/office/drawing/2014/main" id="{F1A9F731-4149-4566-BD15-8E9D7077649E}"/>
              </a:ext>
            </a:extLst>
          </p:cNvPr>
          <p:cNvSpPr>
            <a:spLocks noGrp="1" noChangeArrowheads="1"/>
          </p:cNvSpPr>
          <p:nvPr>
            <p:ph type="dt" sz="half" idx="10"/>
          </p:nvPr>
        </p:nvSpPr>
        <p:spPr>
          <a:xfrm>
            <a:off x="111125" y="6567488"/>
            <a:ext cx="2133600" cy="260350"/>
          </a:xfrm>
          <a:ln/>
        </p:spPr>
        <p:txBody>
          <a:bodyPr/>
          <a:lstStyle>
            <a:lvl1pPr>
              <a:defRPr/>
            </a:lvl1pPr>
          </a:lstStyle>
          <a:p>
            <a:pPr>
              <a:defRPr/>
            </a:pPr>
            <a:fld id="{D4E2FD6C-7F6D-45B8-B843-D324DFC68D10}" type="datetime1">
              <a:rPr lang="zh-CN" altLang="en-US" smtClean="0"/>
              <a:t>2022/11/23</a:t>
            </a:fld>
            <a:endParaRPr lang="en-US" altLang="zh-CN"/>
          </a:p>
        </p:txBody>
      </p:sp>
      <p:sp>
        <p:nvSpPr>
          <p:cNvPr id="9" name="Rectangle 27">
            <a:extLst>
              <a:ext uri="{FF2B5EF4-FFF2-40B4-BE49-F238E27FC236}">
                <a16:creationId xmlns:a16="http://schemas.microsoft.com/office/drawing/2014/main" id="{E9D4B2C8-E8C6-432C-B4D0-F5AF96BCC655}"/>
              </a:ext>
            </a:extLst>
          </p:cNvPr>
          <p:cNvSpPr>
            <a:spLocks noGrp="1" noChangeArrowheads="1"/>
          </p:cNvSpPr>
          <p:nvPr>
            <p:ph type="ftr" sz="quarter" idx="3"/>
          </p:nvPr>
        </p:nvSpPr>
        <p:spPr bwMode="auto">
          <a:xfrm>
            <a:off x="4571653" y="6553026"/>
            <a:ext cx="4464843" cy="2603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defRPr kumimoji="0" sz="1600">
                <a:latin typeface="微软雅黑" panose="020B0503020204020204" pitchFamily="34" charset="-122"/>
                <a:ea typeface="微软雅黑" panose="020B0503020204020204" pitchFamily="34" charset="-122"/>
              </a:defRPr>
            </a:lvl1pPr>
          </a:lstStyle>
          <a:p>
            <a:pPr>
              <a:defRPr/>
            </a:pPr>
            <a:r>
              <a:rPr lang="en-US" altLang="zh-CN" b="1"/>
              <a:t>© </a:t>
            </a:r>
            <a:r>
              <a:rPr lang="zh-CN" altLang="en-US" b="1"/>
              <a:t>谢中华</a:t>
            </a:r>
            <a:r>
              <a:rPr lang="en-US" altLang="zh-CN" b="1"/>
              <a:t>,  MATLAB</a:t>
            </a:r>
            <a:r>
              <a:rPr lang="zh-CN" altLang="en-US" b="1"/>
              <a:t>数学建模方法与应用</a:t>
            </a:r>
            <a:endParaRPr lang="en-US" altLang="zh-CN" dirty="0"/>
          </a:p>
        </p:txBody>
      </p:sp>
    </p:spTree>
    <p:extLst>
      <p:ext uri="{BB962C8B-B14F-4D97-AF65-F5344CB8AC3E}">
        <p14:creationId xmlns:p14="http://schemas.microsoft.com/office/powerpoint/2010/main" val="3536786610"/>
      </p:ext>
    </p:extLst>
  </p:cSld>
  <p:clrMapOvr>
    <a:masterClrMapping/>
  </p:clrMapOvr>
  <p:transition>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表格占位符 2"/>
          <p:cNvSpPr>
            <a:spLocks noGrp="1"/>
          </p:cNvSpPr>
          <p:nvPr>
            <p:ph type="tbl" idx="1"/>
          </p:nvPr>
        </p:nvSpPr>
        <p:spPr>
          <a:xfrm>
            <a:off x="457200" y="1600200"/>
            <a:ext cx="8229600" cy="4525963"/>
          </a:xfrm>
        </p:spPr>
        <p:txBody>
          <a:bodyPr/>
          <a:lstStyle/>
          <a:p>
            <a:pPr lvl="0"/>
            <a:endParaRPr lang="zh-CN" altLang="en-US" noProof="0"/>
          </a:p>
        </p:txBody>
      </p:sp>
      <p:sp>
        <p:nvSpPr>
          <p:cNvPr id="6" name="Rectangle 28">
            <a:extLst>
              <a:ext uri="{FF2B5EF4-FFF2-40B4-BE49-F238E27FC236}">
                <a16:creationId xmlns:a16="http://schemas.microsoft.com/office/drawing/2014/main" id="{C6EFE343-C133-4392-B2B1-575154F136FC}"/>
              </a:ext>
            </a:extLst>
          </p:cNvPr>
          <p:cNvSpPr>
            <a:spLocks noGrp="1" noChangeArrowheads="1"/>
          </p:cNvSpPr>
          <p:nvPr>
            <p:ph type="sldNum" sz="quarter" idx="12"/>
          </p:nvPr>
        </p:nvSpPr>
        <p:spPr>
          <a:ln/>
        </p:spPr>
        <p:txBody>
          <a:bodyPr/>
          <a:lstStyle>
            <a:lvl1pPr>
              <a:defRPr/>
            </a:lvl1pPr>
          </a:lstStyle>
          <a:p>
            <a:fld id="{86FEF24E-31BE-42FE-947A-7D4F19EECA57}" type="slidenum">
              <a:rPr lang="en-US" altLang="zh-CN"/>
              <a:pPr/>
              <a:t>‹#›</a:t>
            </a:fld>
            <a:endParaRPr lang="en-US" altLang="zh-CN"/>
          </a:p>
        </p:txBody>
      </p:sp>
      <p:sp>
        <p:nvSpPr>
          <p:cNvPr id="7" name="Rectangle 26">
            <a:extLst>
              <a:ext uri="{FF2B5EF4-FFF2-40B4-BE49-F238E27FC236}">
                <a16:creationId xmlns:a16="http://schemas.microsoft.com/office/drawing/2014/main" id="{13715DB3-E43D-4813-9C27-E6B0749514C5}"/>
              </a:ext>
            </a:extLst>
          </p:cNvPr>
          <p:cNvSpPr>
            <a:spLocks noGrp="1" noChangeArrowheads="1"/>
          </p:cNvSpPr>
          <p:nvPr>
            <p:ph type="dt" sz="half" idx="10"/>
          </p:nvPr>
        </p:nvSpPr>
        <p:spPr>
          <a:xfrm>
            <a:off x="111125" y="6567488"/>
            <a:ext cx="2133600" cy="260350"/>
          </a:xfrm>
          <a:ln/>
        </p:spPr>
        <p:txBody>
          <a:bodyPr/>
          <a:lstStyle>
            <a:lvl1pPr>
              <a:defRPr/>
            </a:lvl1pPr>
          </a:lstStyle>
          <a:p>
            <a:pPr>
              <a:defRPr/>
            </a:pPr>
            <a:fld id="{6A1D3CD3-46BE-47BC-9F5E-009F281716F5}" type="datetime1">
              <a:rPr lang="zh-CN" altLang="en-US" smtClean="0"/>
              <a:t>2022/11/23</a:t>
            </a:fld>
            <a:endParaRPr lang="en-US" altLang="zh-CN"/>
          </a:p>
        </p:txBody>
      </p:sp>
      <p:sp>
        <p:nvSpPr>
          <p:cNvPr id="9" name="Rectangle 27">
            <a:extLst>
              <a:ext uri="{FF2B5EF4-FFF2-40B4-BE49-F238E27FC236}">
                <a16:creationId xmlns:a16="http://schemas.microsoft.com/office/drawing/2014/main" id="{022BC8E6-DD4F-4163-8299-F19C282A44AB}"/>
              </a:ext>
            </a:extLst>
          </p:cNvPr>
          <p:cNvSpPr>
            <a:spLocks noGrp="1" noChangeArrowheads="1"/>
          </p:cNvSpPr>
          <p:nvPr>
            <p:ph type="ftr" sz="quarter" idx="3"/>
          </p:nvPr>
        </p:nvSpPr>
        <p:spPr bwMode="auto">
          <a:xfrm>
            <a:off x="4571653" y="6553026"/>
            <a:ext cx="4464843" cy="2603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defRPr kumimoji="0" sz="1600">
                <a:latin typeface="微软雅黑" panose="020B0503020204020204" pitchFamily="34" charset="-122"/>
                <a:ea typeface="微软雅黑" panose="020B0503020204020204" pitchFamily="34" charset="-122"/>
              </a:defRPr>
            </a:lvl1pPr>
          </a:lstStyle>
          <a:p>
            <a:pPr>
              <a:defRPr/>
            </a:pPr>
            <a:r>
              <a:rPr lang="en-US" altLang="zh-CN" b="1"/>
              <a:t>© </a:t>
            </a:r>
            <a:r>
              <a:rPr lang="zh-CN" altLang="en-US" b="1"/>
              <a:t>谢中华</a:t>
            </a:r>
            <a:r>
              <a:rPr lang="en-US" altLang="zh-CN" b="1"/>
              <a:t>,  MATLAB</a:t>
            </a:r>
            <a:r>
              <a:rPr lang="zh-CN" altLang="en-US" b="1"/>
              <a:t>数学建模方法与应用</a:t>
            </a:r>
            <a:endParaRPr lang="en-US" altLang="zh-CN" dirty="0"/>
          </a:p>
        </p:txBody>
      </p:sp>
    </p:spTree>
    <p:extLst>
      <p:ext uri="{BB962C8B-B14F-4D97-AF65-F5344CB8AC3E}">
        <p14:creationId xmlns:p14="http://schemas.microsoft.com/office/powerpoint/2010/main" val="3435203364"/>
      </p:ext>
    </p:extLst>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28">
            <a:extLst>
              <a:ext uri="{FF2B5EF4-FFF2-40B4-BE49-F238E27FC236}">
                <a16:creationId xmlns:a16="http://schemas.microsoft.com/office/drawing/2014/main" id="{A1833657-88DC-4519-970B-98E4BC9B3DB0}"/>
              </a:ext>
            </a:extLst>
          </p:cNvPr>
          <p:cNvSpPr>
            <a:spLocks noGrp="1" noChangeArrowheads="1"/>
          </p:cNvSpPr>
          <p:nvPr>
            <p:ph type="sldNum" sz="quarter" idx="12"/>
          </p:nvPr>
        </p:nvSpPr>
        <p:spPr>
          <a:ln/>
        </p:spPr>
        <p:txBody>
          <a:bodyPr/>
          <a:lstStyle>
            <a:lvl1pPr>
              <a:defRPr/>
            </a:lvl1pPr>
          </a:lstStyle>
          <a:p>
            <a:fld id="{E1EBC0B0-3A7D-4B43-AD81-D61422763BC6}" type="slidenum">
              <a:rPr lang="en-US" altLang="zh-CN"/>
              <a:pPr/>
              <a:t>‹#›</a:t>
            </a:fld>
            <a:endParaRPr lang="en-US" altLang="zh-CN"/>
          </a:p>
        </p:txBody>
      </p:sp>
      <p:sp>
        <p:nvSpPr>
          <p:cNvPr id="7" name="Rectangle 26">
            <a:extLst>
              <a:ext uri="{FF2B5EF4-FFF2-40B4-BE49-F238E27FC236}">
                <a16:creationId xmlns:a16="http://schemas.microsoft.com/office/drawing/2014/main" id="{27DF2249-4DDB-4288-908E-0366E57B91B2}"/>
              </a:ext>
            </a:extLst>
          </p:cNvPr>
          <p:cNvSpPr>
            <a:spLocks noGrp="1" noChangeArrowheads="1"/>
          </p:cNvSpPr>
          <p:nvPr>
            <p:ph type="dt" sz="half" idx="10"/>
          </p:nvPr>
        </p:nvSpPr>
        <p:spPr>
          <a:xfrm>
            <a:off x="111125" y="6567488"/>
            <a:ext cx="2133600" cy="260350"/>
          </a:xfrm>
          <a:ln/>
        </p:spPr>
        <p:txBody>
          <a:bodyPr/>
          <a:lstStyle>
            <a:lvl1pPr>
              <a:defRPr/>
            </a:lvl1pPr>
          </a:lstStyle>
          <a:p>
            <a:pPr>
              <a:defRPr/>
            </a:pPr>
            <a:fld id="{744CFD03-5F79-4E14-B7BB-57A06BFEF1A8}" type="datetime1">
              <a:rPr lang="zh-CN" altLang="en-US" smtClean="0"/>
              <a:t>2022/11/23</a:t>
            </a:fld>
            <a:endParaRPr lang="en-US" altLang="zh-CN"/>
          </a:p>
        </p:txBody>
      </p:sp>
      <p:sp>
        <p:nvSpPr>
          <p:cNvPr id="9" name="Rectangle 27">
            <a:extLst>
              <a:ext uri="{FF2B5EF4-FFF2-40B4-BE49-F238E27FC236}">
                <a16:creationId xmlns:a16="http://schemas.microsoft.com/office/drawing/2014/main" id="{DB2920A5-F561-4F4A-977B-7120544FA3B7}"/>
              </a:ext>
            </a:extLst>
          </p:cNvPr>
          <p:cNvSpPr>
            <a:spLocks noGrp="1" noChangeArrowheads="1"/>
          </p:cNvSpPr>
          <p:nvPr>
            <p:ph type="ftr" sz="quarter" idx="3"/>
          </p:nvPr>
        </p:nvSpPr>
        <p:spPr bwMode="auto">
          <a:xfrm>
            <a:off x="4571653" y="6553026"/>
            <a:ext cx="4464843" cy="2603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defRPr kumimoji="0" sz="1600">
                <a:latin typeface="微软雅黑" panose="020B0503020204020204" pitchFamily="34" charset="-122"/>
                <a:ea typeface="微软雅黑" panose="020B0503020204020204" pitchFamily="34" charset="-122"/>
              </a:defRPr>
            </a:lvl1pPr>
          </a:lstStyle>
          <a:p>
            <a:pPr>
              <a:defRPr/>
            </a:pPr>
            <a:r>
              <a:rPr lang="en-US" altLang="zh-CN" b="1"/>
              <a:t>© </a:t>
            </a:r>
            <a:r>
              <a:rPr lang="zh-CN" altLang="en-US" b="1"/>
              <a:t>谢中华</a:t>
            </a:r>
            <a:r>
              <a:rPr lang="en-US" altLang="zh-CN" b="1"/>
              <a:t>,  MATLAB</a:t>
            </a:r>
            <a:r>
              <a:rPr lang="zh-CN" altLang="en-US" b="1"/>
              <a:t>数学建模方法与应用</a:t>
            </a:r>
            <a:endParaRPr lang="en-US" altLang="zh-CN" dirty="0"/>
          </a:p>
        </p:txBody>
      </p:sp>
    </p:spTree>
    <p:extLst>
      <p:ext uri="{BB962C8B-B14F-4D97-AF65-F5344CB8AC3E}">
        <p14:creationId xmlns:p14="http://schemas.microsoft.com/office/powerpoint/2010/main" val="2175328560"/>
      </p:ext>
    </p:extLst>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6" name="Rectangle 28">
            <a:extLst>
              <a:ext uri="{FF2B5EF4-FFF2-40B4-BE49-F238E27FC236}">
                <a16:creationId xmlns:a16="http://schemas.microsoft.com/office/drawing/2014/main" id="{6F9C3878-EFC1-48E7-9F44-DAD59259B6B1}"/>
              </a:ext>
            </a:extLst>
          </p:cNvPr>
          <p:cNvSpPr>
            <a:spLocks noGrp="1" noChangeArrowheads="1"/>
          </p:cNvSpPr>
          <p:nvPr>
            <p:ph type="sldNum" sz="quarter" idx="12"/>
          </p:nvPr>
        </p:nvSpPr>
        <p:spPr>
          <a:ln/>
        </p:spPr>
        <p:txBody>
          <a:bodyPr/>
          <a:lstStyle>
            <a:lvl1pPr>
              <a:defRPr/>
            </a:lvl1pPr>
          </a:lstStyle>
          <a:p>
            <a:fld id="{D072E949-9FD3-4101-B1B2-AE2EB963826C}" type="slidenum">
              <a:rPr lang="en-US" altLang="zh-CN"/>
              <a:pPr/>
              <a:t>‹#›</a:t>
            </a:fld>
            <a:endParaRPr lang="en-US" altLang="zh-CN"/>
          </a:p>
        </p:txBody>
      </p:sp>
      <p:sp>
        <p:nvSpPr>
          <p:cNvPr id="7" name="Rectangle 26">
            <a:extLst>
              <a:ext uri="{FF2B5EF4-FFF2-40B4-BE49-F238E27FC236}">
                <a16:creationId xmlns:a16="http://schemas.microsoft.com/office/drawing/2014/main" id="{FA016E13-0E9E-41EB-9D0F-C602C2E49B81}"/>
              </a:ext>
            </a:extLst>
          </p:cNvPr>
          <p:cNvSpPr>
            <a:spLocks noGrp="1" noChangeArrowheads="1"/>
          </p:cNvSpPr>
          <p:nvPr>
            <p:ph type="dt" sz="half" idx="10"/>
          </p:nvPr>
        </p:nvSpPr>
        <p:spPr>
          <a:xfrm>
            <a:off x="111125" y="6567488"/>
            <a:ext cx="2133600" cy="260350"/>
          </a:xfrm>
          <a:ln/>
        </p:spPr>
        <p:txBody>
          <a:bodyPr/>
          <a:lstStyle>
            <a:lvl1pPr>
              <a:defRPr/>
            </a:lvl1pPr>
          </a:lstStyle>
          <a:p>
            <a:pPr>
              <a:defRPr/>
            </a:pPr>
            <a:fld id="{D619C4B4-BC19-4A3A-A59A-502B9FBADE86}" type="datetime1">
              <a:rPr lang="zh-CN" altLang="en-US" smtClean="0"/>
              <a:t>2022/11/23</a:t>
            </a:fld>
            <a:endParaRPr lang="en-US" altLang="zh-CN"/>
          </a:p>
        </p:txBody>
      </p:sp>
      <p:sp>
        <p:nvSpPr>
          <p:cNvPr id="9" name="Rectangle 27">
            <a:extLst>
              <a:ext uri="{FF2B5EF4-FFF2-40B4-BE49-F238E27FC236}">
                <a16:creationId xmlns:a16="http://schemas.microsoft.com/office/drawing/2014/main" id="{D31B7801-F852-4D33-A170-14F909F2F8D9}"/>
              </a:ext>
            </a:extLst>
          </p:cNvPr>
          <p:cNvSpPr>
            <a:spLocks noGrp="1" noChangeArrowheads="1"/>
          </p:cNvSpPr>
          <p:nvPr>
            <p:ph type="ftr" sz="quarter" idx="3"/>
          </p:nvPr>
        </p:nvSpPr>
        <p:spPr bwMode="auto">
          <a:xfrm>
            <a:off x="4571653" y="6553026"/>
            <a:ext cx="4464843" cy="2603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defRPr kumimoji="0" sz="1600">
                <a:latin typeface="微软雅黑" panose="020B0503020204020204" pitchFamily="34" charset="-122"/>
                <a:ea typeface="微软雅黑" panose="020B0503020204020204" pitchFamily="34" charset="-122"/>
              </a:defRPr>
            </a:lvl1pPr>
          </a:lstStyle>
          <a:p>
            <a:pPr>
              <a:defRPr/>
            </a:pPr>
            <a:r>
              <a:rPr lang="en-US" altLang="zh-CN" b="1"/>
              <a:t>© </a:t>
            </a:r>
            <a:r>
              <a:rPr lang="zh-CN" altLang="en-US" b="1"/>
              <a:t>谢中华</a:t>
            </a:r>
            <a:r>
              <a:rPr lang="en-US" altLang="zh-CN" b="1"/>
              <a:t>,  MATLAB</a:t>
            </a:r>
            <a:r>
              <a:rPr lang="zh-CN" altLang="en-US" b="1"/>
              <a:t>数学建模方法与应用</a:t>
            </a:r>
            <a:endParaRPr lang="en-US" altLang="zh-CN" dirty="0"/>
          </a:p>
        </p:txBody>
      </p:sp>
    </p:spTree>
    <p:extLst>
      <p:ext uri="{BB962C8B-B14F-4D97-AF65-F5344CB8AC3E}">
        <p14:creationId xmlns:p14="http://schemas.microsoft.com/office/powerpoint/2010/main" val="3268839443"/>
      </p:ext>
    </p:extLst>
  </p:cSld>
  <p:clrMapOvr>
    <a:masterClrMapping/>
  </p:clrMapOvr>
  <p:transitio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28">
            <a:extLst>
              <a:ext uri="{FF2B5EF4-FFF2-40B4-BE49-F238E27FC236}">
                <a16:creationId xmlns:a16="http://schemas.microsoft.com/office/drawing/2014/main" id="{153A182F-345D-4E76-AE0B-B15E111D92F9}"/>
              </a:ext>
            </a:extLst>
          </p:cNvPr>
          <p:cNvSpPr>
            <a:spLocks noGrp="1" noChangeArrowheads="1"/>
          </p:cNvSpPr>
          <p:nvPr>
            <p:ph type="sldNum" sz="quarter" idx="12"/>
          </p:nvPr>
        </p:nvSpPr>
        <p:spPr>
          <a:ln/>
        </p:spPr>
        <p:txBody>
          <a:bodyPr/>
          <a:lstStyle>
            <a:lvl1pPr>
              <a:defRPr/>
            </a:lvl1pPr>
          </a:lstStyle>
          <a:p>
            <a:fld id="{E4F5A3AB-E074-4410-A9FB-409AED294FAE}" type="slidenum">
              <a:rPr lang="en-US" altLang="zh-CN"/>
              <a:pPr/>
              <a:t>‹#›</a:t>
            </a:fld>
            <a:endParaRPr lang="en-US" altLang="zh-CN"/>
          </a:p>
        </p:txBody>
      </p:sp>
      <p:sp>
        <p:nvSpPr>
          <p:cNvPr id="8" name="Rectangle 26">
            <a:extLst>
              <a:ext uri="{FF2B5EF4-FFF2-40B4-BE49-F238E27FC236}">
                <a16:creationId xmlns:a16="http://schemas.microsoft.com/office/drawing/2014/main" id="{BDDE2196-3D5A-4A0D-8BFE-B5133C65C374}"/>
              </a:ext>
            </a:extLst>
          </p:cNvPr>
          <p:cNvSpPr>
            <a:spLocks noGrp="1" noChangeArrowheads="1"/>
          </p:cNvSpPr>
          <p:nvPr>
            <p:ph type="dt" sz="half" idx="10"/>
          </p:nvPr>
        </p:nvSpPr>
        <p:spPr>
          <a:xfrm>
            <a:off x="111125" y="6567488"/>
            <a:ext cx="2133600" cy="260350"/>
          </a:xfrm>
          <a:ln/>
        </p:spPr>
        <p:txBody>
          <a:bodyPr/>
          <a:lstStyle>
            <a:lvl1pPr>
              <a:defRPr/>
            </a:lvl1pPr>
          </a:lstStyle>
          <a:p>
            <a:pPr>
              <a:defRPr/>
            </a:pPr>
            <a:fld id="{9EE8C76E-BAAF-4531-81C3-702EFB2DDE98}" type="datetime1">
              <a:rPr lang="zh-CN" altLang="en-US" smtClean="0"/>
              <a:t>2022/11/23</a:t>
            </a:fld>
            <a:endParaRPr lang="en-US" altLang="zh-CN"/>
          </a:p>
        </p:txBody>
      </p:sp>
      <p:sp>
        <p:nvSpPr>
          <p:cNvPr id="10" name="Rectangle 27">
            <a:extLst>
              <a:ext uri="{FF2B5EF4-FFF2-40B4-BE49-F238E27FC236}">
                <a16:creationId xmlns:a16="http://schemas.microsoft.com/office/drawing/2014/main" id="{563FE5C4-3868-4897-9F68-3720494E373F}"/>
              </a:ext>
            </a:extLst>
          </p:cNvPr>
          <p:cNvSpPr>
            <a:spLocks noGrp="1" noChangeArrowheads="1"/>
          </p:cNvSpPr>
          <p:nvPr>
            <p:ph type="ftr" sz="quarter" idx="3"/>
          </p:nvPr>
        </p:nvSpPr>
        <p:spPr bwMode="auto">
          <a:xfrm>
            <a:off x="4571653" y="6553026"/>
            <a:ext cx="4464843" cy="2603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defRPr kumimoji="0" sz="1600">
                <a:latin typeface="微软雅黑" panose="020B0503020204020204" pitchFamily="34" charset="-122"/>
                <a:ea typeface="微软雅黑" panose="020B0503020204020204" pitchFamily="34" charset="-122"/>
              </a:defRPr>
            </a:lvl1pPr>
          </a:lstStyle>
          <a:p>
            <a:pPr>
              <a:defRPr/>
            </a:pPr>
            <a:r>
              <a:rPr lang="en-US" altLang="zh-CN" b="1"/>
              <a:t>© </a:t>
            </a:r>
            <a:r>
              <a:rPr lang="zh-CN" altLang="en-US" b="1"/>
              <a:t>谢中华</a:t>
            </a:r>
            <a:r>
              <a:rPr lang="en-US" altLang="zh-CN" b="1"/>
              <a:t>,  MATLAB</a:t>
            </a:r>
            <a:r>
              <a:rPr lang="zh-CN" altLang="en-US" b="1"/>
              <a:t>数学建模方法与应用</a:t>
            </a:r>
            <a:endParaRPr lang="en-US" altLang="zh-CN" dirty="0"/>
          </a:p>
        </p:txBody>
      </p:sp>
    </p:spTree>
    <p:extLst>
      <p:ext uri="{BB962C8B-B14F-4D97-AF65-F5344CB8AC3E}">
        <p14:creationId xmlns:p14="http://schemas.microsoft.com/office/powerpoint/2010/main" val="2459710155"/>
      </p:ext>
    </p:extLst>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9" name="Rectangle 28">
            <a:extLst>
              <a:ext uri="{FF2B5EF4-FFF2-40B4-BE49-F238E27FC236}">
                <a16:creationId xmlns:a16="http://schemas.microsoft.com/office/drawing/2014/main" id="{21F8E8AA-9501-4041-B373-2B6CEE412DB7}"/>
              </a:ext>
            </a:extLst>
          </p:cNvPr>
          <p:cNvSpPr>
            <a:spLocks noGrp="1" noChangeArrowheads="1"/>
          </p:cNvSpPr>
          <p:nvPr>
            <p:ph type="sldNum" sz="quarter" idx="12"/>
          </p:nvPr>
        </p:nvSpPr>
        <p:spPr>
          <a:ln/>
        </p:spPr>
        <p:txBody>
          <a:bodyPr/>
          <a:lstStyle>
            <a:lvl1pPr>
              <a:defRPr/>
            </a:lvl1pPr>
          </a:lstStyle>
          <a:p>
            <a:fld id="{46C1F1AF-79B7-4930-84B3-B414373867EA}" type="slidenum">
              <a:rPr lang="en-US" altLang="zh-CN"/>
              <a:pPr/>
              <a:t>‹#›</a:t>
            </a:fld>
            <a:endParaRPr lang="en-US" altLang="zh-CN"/>
          </a:p>
        </p:txBody>
      </p:sp>
      <p:sp>
        <p:nvSpPr>
          <p:cNvPr id="10" name="Rectangle 26">
            <a:extLst>
              <a:ext uri="{FF2B5EF4-FFF2-40B4-BE49-F238E27FC236}">
                <a16:creationId xmlns:a16="http://schemas.microsoft.com/office/drawing/2014/main" id="{6B736D90-47E3-40AD-B175-27BB0458E8A1}"/>
              </a:ext>
            </a:extLst>
          </p:cNvPr>
          <p:cNvSpPr>
            <a:spLocks noGrp="1" noChangeArrowheads="1"/>
          </p:cNvSpPr>
          <p:nvPr>
            <p:ph type="dt" sz="half" idx="10"/>
          </p:nvPr>
        </p:nvSpPr>
        <p:spPr>
          <a:xfrm>
            <a:off x="111125" y="6567488"/>
            <a:ext cx="2133600" cy="260350"/>
          </a:xfrm>
          <a:ln/>
        </p:spPr>
        <p:txBody>
          <a:bodyPr/>
          <a:lstStyle>
            <a:lvl1pPr>
              <a:defRPr/>
            </a:lvl1pPr>
          </a:lstStyle>
          <a:p>
            <a:pPr>
              <a:defRPr/>
            </a:pPr>
            <a:fld id="{0465BE9B-A72F-4890-8629-4E0F99BB2499}" type="datetime1">
              <a:rPr lang="zh-CN" altLang="en-US" smtClean="0"/>
              <a:t>2022/11/23</a:t>
            </a:fld>
            <a:endParaRPr lang="en-US" altLang="zh-CN"/>
          </a:p>
        </p:txBody>
      </p:sp>
      <p:sp>
        <p:nvSpPr>
          <p:cNvPr id="12" name="Rectangle 27">
            <a:extLst>
              <a:ext uri="{FF2B5EF4-FFF2-40B4-BE49-F238E27FC236}">
                <a16:creationId xmlns:a16="http://schemas.microsoft.com/office/drawing/2014/main" id="{1CD60D6E-50C1-4BD9-BB04-FE18BBB430CE}"/>
              </a:ext>
            </a:extLst>
          </p:cNvPr>
          <p:cNvSpPr>
            <a:spLocks noGrp="1" noChangeArrowheads="1"/>
          </p:cNvSpPr>
          <p:nvPr>
            <p:ph type="ftr" sz="quarter" idx="13"/>
          </p:nvPr>
        </p:nvSpPr>
        <p:spPr bwMode="auto">
          <a:xfrm>
            <a:off x="4571653" y="6553026"/>
            <a:ext cx="4464843" cy="2603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defRPr kumimoji="0" sz="1600">
                <a:latin typeface="微软雅黑" panose="020B0503020204020204" pitchFamily="34" charset="-122"/>
                <a:ea typeface="微软雅黑" panose="020B0503020204020204" pitchFamily="34" charset="-122"/>
              </a:defRPr>
            </a:lvl1pPr>
          </a:lstStyle>
          <a:p>
            <a:pPr>
              <a:defRPr/>
            </a:pPr>
            <a:r>
              <a:rPr lang="en-US" altLang="zh-CN" b="1"/>
              <a:t>© </a:t>
            </a:r>
            <a:r>
              <a:rPr lang="zh-CN" altLang="en-US" b="1"/>
              <a:t>谢中华</a:t>
            </a:r>
            <a:r>
              <a:rPr lang="en-US" altLang="zh-CN" b="1"/>
              <a:t>,  MATLAB</a:t>
            </a:r>
            <a:r>
              <a:rPr lang="zh-CN" altLang="en-US" b="1"/>
              <a:t>数学建模方法与应用</a:t>
            </a:r>
            <a:endParaRPr lang="en-US" altLang="zh-CN" dirty="0"/>
          </a:p>
        </p:txBody>
      </p:sp>
    </p:spTree>
    <p:extLst>
      <p:ext uri="{BB962C8B-B14F-4D97-AF65-F5344CB8AC3E}">
        <p14:creationId xmlns:p14="http://schemas.microsoft.com/office/powerpoint/2010/main" val="1559931312"/>
      </p:ext>
    </p:extLst>
  </p:cSld>
  <p:clrMapOvr>
    <a:masterClrMapping/>
  </p:clrMapOvr>
  <p:transitio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5" name="Rectangle 28">
            <a:extLst>
              <a:ext uri="{FF2B5EF4-FFF2-40B4-BE49-F238E27FC236}">
                <a16:creationId xmlns:a16="http://schemas.microsoft.com/office/drawing/2014/main" id="{170E4DF0-E022-4C51-B9FD-84637E5019FB}"/>
              </a:ext>
            </a:extLst>
          </p:cNvPr>
          <p:cNvSpPr>
            <a:spLocks noGrp="1" noChangeArrowheads="1"/>
          </p:cNvSpPr>
          <p:nvPr>
            <p:ph type="sldNum" sz="quarter" idx="12"/>
          </p:nvPr>
        </p:nvSpPr>
        <p:spPr>
          <a:ln/>
        </p:spPr>
        <p:txBody>
          <a:bodyPr/>
          <a:lstStyle>
            <a:lvl1pPr>
              <a:defRPr/>
            </a:lvl1pPr>
          </a:lstStyle>
          <a:p>
            <a:fld id="{B34CD0E8-CCB5-406A-BA49-CE45DF551114}" type="slidenum">
              <a:rPr lang="en-US" altLang="zh-CN"/>
              <a:pPr/>
              <a:t>‹#›</a:t>
            </a:fld>
            <a:endParaRPr lang="en-US" altLang="zh-CN"/>
          </a:p>
        </p:txBody>
      </p:sp>
      <p:sp>
        <p:nvSpPr>
          <p:cNvPr id="6" name="Rectangle 26">
            <a:extLst>
              <a:ext uri="{FF2B5EF4-FFF2-40B4-BE49-F238E27FC236}">
                <a16:creationId xmlns:a16="http://schemas.microsoft.com/office/drawing/2014/main" id="{2B67C2BA-040A-403A-99C2-85A8FF7D394C}"/>
              </a:ext>
            </a:extLst>
          </p:cNvPr>
          <p:cNvSpPr>
            <a:spLocks noGrp="1" noChangeArrowheads="1"/>
          </p:cNvSpPr>
          <p:nvPr>
            <p:ph type="dt" sz="half" idx="10"/>
          </p:nvPr>
        </p:nvSpPr>
        <p:spPr>
          <a:xfrm>
            <a:off x="111125" y="6567488"/>
            <a:ext cx="2133600" cy="260350"/>
          </a:xfrm>
          <a:ln/>
        </p:spPr>
        <p:txBody>
          <a:bodyPr/>
          <a:lstStyle>
            <a:lvl1pPr>
              <a:defRPr/>
            </a:lvl1pPr>
          </a:lstStyle>
          <a:p>
            <a:pPr>
              <a:defRPr/>
            </a:pPr>
            <a:fld id="{ACAA4224-EEA1-4BEA-ADCB-AF7B9C0178DB}" type="datetime1">
              <a:rPr lang="zh-CN" altLang="en-US" smtClean="0"/>
              <a:t>2022/11/23</a:t>
            </a:fld>
            <a:endParaRPr lang="en-US" altLang="zh-CN"/>
          </a:p>
        </p:txBody>
      </p:sp>
      <p:sp>
        <p:nvSpPr>
          <p:cNvPr id="8" name="Rectangle 27">
            <a:extLst>
              <a:ext uri="{FF2B5EF4-FFF2-40B4-BE49-F238E27FC236}">
                <a16:creationId xmlns:a16="http://schemas.microsoft.com/office/drawing/2014/main" id="{93CDE671-932E-482D-980F-5B26307A7CBA}"/>
              </a:ext>
            </a:extLst>
          </p:cNvPr>
          <p:cNvSpPr>
            <a:spLocks noGrp="1" noChangeArrowheads="1"/>
          </p:cNvSpPr>
          <p:nvPr>
            <p:ph type="ftr" sz="quarter" idx="3"/>
          </p:nvPr>
        </p:nvSpPr>
        <p:spPr bwMode="auto">
          <a:xfrm>
            <a:off x="4571653" y="6553026"/>
            <a:ext cx="4464843" cy="2603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defRPr kumimoji="0" sz="1600">
                <a:latin typeface="微软雅黑" panose="020B0503020204020204" pitchFamily="34" charset="-122"/>
                <a:ea typeface="微软雅黑" panose="020B0503020204020204" pitchFamily="34" charset="-122"/>
              </a:defRPr>
            </a:lvl1pPr>
          </a:lstStyle>
          <a:p>
            <a:pPr>
              <a:defRPr/>
            </a:pPr>
            <a:r>
              <a:rPr lang="en-US" altLang="zh-CN" b="1"/>
              <a:t>© </a:t>
            </a:r>
            <a:r>
              <a:rPr lang="zh-CN" altLang="en-US" b="1"/>
              <a:t>谢中华</a:t>
            </a:r>
            <a:r>
              <a:rPr lang="en-US" altLang="zh-CN" b="1"/>
              <a:t>,  MATLAB</a:t>
            </a:r>
            <a:r>
              <a:rPr lang="zh-CN" altLang="en-US" b="1"/>
              <a:t>数学建模方法与应用</a:t>
            </a:r>
            <a:endParaRPr lang="en-US" altLang="zh-CN" dirty="0"/>
          </a:p>
        </p:txBody>
      </p:sp>
    </p:spTree>
    <p:extLst>
      <p:ext uri="{BB962C8B-B14F-4D97-AF65-F5344CB8AC3E}">
        <p14:creationId xmlns:p14="http://schemas.microsoft.com/office/powerpoint/2010/main" val="198311249"/>
      </p:ext>
    </p:extLst>
  </p:cSld>
  <p:clrMapOvr>
    <a:masterClrMapping/>
  </p:clrMapOvr>
  <p:transition>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4" name="Rectangle 28">
            <a:extLst>
              <a:ext uri="{FF2B5EF4-FFF2-40B4-BE49-F238E27FC236}">
                <a16:creationId xmlns:a16="http://schemas.microsoft.com/office/drawing/2014/main" id="{A3DEAED4-33DA-494A-AEEE-3AF3CF53756C}"/>
              </a:ext>
            </a:extLst>
          </p:cNvPr>
          <p:cNvSpPr>
            <a:spLocks noGrp="1" noChangeArrowheads="1"/>
          </p:cNvSpPr>
          <p:nvPr>
            <p:ph type="sldNum" sz="quarter" idx="12"/>
          </p:nvPr>
        </p:nvSpPr>
        <p:spPr>
          <a:ln/>
        </p:spPr>
        <p:txBody>
          <a:bodyPr/>
          <a:lstStyle>
            <a:lvl1pPr>
              <a:defRPr/>
            </a:lvl1pPr>
          </a:lstStyle>
          <a:p>
            <a:fld id="{4F54991A-34CC-4F50-99D1-92FF4D605BEA}" type="slidenum">
              <a:rPr lang="en-US" altLang="zh-CN"/>
              <a:pPr/>
              <a:t>‹#›</a:t>
            </a:fld>
            <a:endParaRPr lang="en-US" altLang="zh-CN"/>
          </a:p>
        </p:txBody>
      </p:sp>
      <p:sp>
        <p:nvSpPr>
          <p:cNvPr id="5" name="Rectangle 26">
            <a:extLst>
              <a:ext uri="{FF2B5EF4-FFF2-40B4-BE49-F238E27FC236}">
                <a16:creationId xmlns:a16="http://schemas.microsoft.com/office/drawing/2014/main" id="{BFAC3D0B-ABA3-41A9-9752-CB7D11C8DB23}"/>
              </a:ext>
            </a:extLst>
          </p:cNvPr>
          <p:cNvSpPr>
            <a:spLocks noGrp="1" noChangeArrowheads="1"/>
          </p:cNvSpPr>
          <p:nvPr>
            <p:ph type="dt" sz="half" idx="10"/>
          </p:nvPr>
        </p:nvSpPr>
        <p:spPr>
          <a:xfrm>
            <a:off x="111125" y="6567488"/>
            <a:ext cx="2133600" cy="260350"/>
          </a:xfrm>
          <a:ln/>
        </p:spPr>
        <p:txBody>
          <a:bodyPr/>
          <a:lstStyle>
            <a:lvl1pPr>
              <a:defRPr/>
            </a:lvl1pPr>
          </a:lstStyle>
          <a:p>
            <a:pPr>
              <a:defRPr/>
            </a:pPr>
            <a:fld id="{52063647-3654-4E8F-A875-80AB84E88D68}" type="datetime1">
              <a:rPr lang="zh-CN" altLang="en-US" smtClean="0"/>
              <a:t>2022/11/23</a:t>
            </a:fld>
            <a:endParaRPr lang="en-US" altLang="zh-CN"/>
          </a:p>
        </p:txBody>
      </p:sp>
      <p:sp>
        <p:nvSpPr>
          <p:cNvPr id="7" name="Rectangle 27">
            <a:extLst>
              <a:ext uri="{FF2B5EF4-FFF2-40B4-BE49-F238E27FC236}">
                <a16:creationId xmlns:a16="http://schemas.microsoft.com/office/drawing/2014/main" id="{24CC6286-5C5B-4F55-8466-019AC2A0CBCB}"/>
              </a:ext>
            </a:extLst>
          </p:cNvPr>
          <p:cNvSpPr>
            <a:spLocks noGrp="1" noChangeArrowheads="1"/>
          </p:cNvSpPr>
          <p:nvPr>
            <p:ph type="ftr" sz="quarter" idx="3"/>
          </p:nvPr>
        </p:nvSpPr>
        <p:spPr bwMode="auto">
          <a:xfrm>
            <a:off x="4571653" y="6553026"/>
            <a:ext cx="4464843" cy="2603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defRPr kumimoji="0" sz="1600">
                <a:latin typeface="微软雅黑" panose="020B0503020204020204" pitchFamily="34" charset="-122"/>
                <a:ea typeface="微软雅黑" panose="020B0503020204020204" pitchFamily="34" charset="-122"/>
              </a:defRPr>
            </a:lvl1pPr>
          </a:lstStyle>
          <a:p>
            <a:pPr>
              <a:defRPr/>
            </a:pPr>
            <a:r>
              <a:rPr lang="en-US" altLang="zh-CN" b="1"/>
              <a:t>© </a:t>
            </a:r>
            <a:r>
              <a:rPr lang="zh-CN" altLang="en-US" b="1"/>
              <a:t>谢中华</a:t>
            </a:r>
            <a:r>
              <a:rPr lang="en-US" altLang="zh-CN" b="1"/>
              <a:t>,  MATLAB</a:t>
            </a:r>
            <a:r>
              <a:rPr lang="zh-CN" altLang="en-US" b="1"/>
              <a:t>数学建模方法与应用</a:t>
            </a:r>
            <a:endParaRPr lang="en-US" altLang="zh-CN" dirty="0"/>
          </a:p>
        </p:txBody>
      </p:sp>
    </p:spTree>
    <p:extLst>
      <p:ext uri="{BB962C8B-B14F-4D97-AF65-F5344CB8AC3E}">
        <p14:creationId xmlns:p14="http://schemas.microsoft.com/office/powerpoint/2010/main" val="3778053978"/>
      </p:ext>
    </p:extLst>
  </p:cSld>
  <p:clrMapOvr>
    <a:masterClrMapping/>
  </p:clrMapOvr>
  <p:transition>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7" name="Rectangle 28">
            <a:extLst>
              <a:ext uri="{FF2B5EF4-FFF2-40B4-BE49-F238E27FC236}">
                <a16:creationId xmlns:a16="http://schemas.microsoft.com/office/drawing/2014/main" id="{4982E99D-00B4-4AE7-AC5B-B6C5C039882E}"/>
              </a:ext>
            </a:extLst>
          </p:cNvPr>
          <p:cNvSpPr>
            <a:spLocks noGrp="1" noChangeArrowheads="1"/>
          </p:cNvSpPr>
          <p:nvPr>
            <p:ph type="sldNum" sz="quarter" idx="12"/>
          </p:nvPr>
        </p:nvSpPr>
        <p:spPr>
          <a:ln/>
        </p:spPr>
        <p:txBody>
          <a:bodyPr/>
          <a:lstStyle>
            <a:lvl1pPr>
              <a:defRPr/>
            </a:lvl1pPr>
          </a:lstStyle>
          <a:p>
            <a:fld id="{E14E484E-441B-4DBD-82C1-B47ABA2B5553}" type="slidenum">
              <a:rPr lang="en-US" altLang="zh-CN"/>
              <a:pPr/>
              <a:t>‹#›</a:t>
            </a:fld>
            <a:endParaRPr lang="en-US" altLang="zh-CN"/>
          </a:p>
        </p:txBody>
      </p:sp>
      <p:sp>
        <p:nvSpPr>
          <p:cNvPr id="8" name="Rectangle 26">
            <a:extLst>
              <a:ext uri="{FF2B5EF4-FFF2-40B4-BE49-F238E27FC236}">
                <a16:creationId xmlns:a16="http://schemas.microsoft.com/office/drawing/2014/main" id="{ED808766-7598-4943-8BEA-EB74120AE421}"/>
              </a:ext>
            </a:extLst>
          </p:cNvPr>
          <p:cNvSpPr>
            <a:spLocks noGrp="1" noChangeArrowheads="1"/>
          </p:cNvSpPr>
          <p:nvPr>
            <p:ph type="dt" sz="half" idx="10"/>
          </p:nvPr>
        </p:nvSpPr>
        <p:spPr>
          <a:xfrm>
            <a:off x="111125" y="6567488"/>
            <a:ext cx="2133600" cy="260350"/>
          </a:xfrm>
          <a:ln/>
        </p:spPr>
        <p:txBody>
          <a:bodyPr/>
          <a:lstStyle>
            <a:lvl1pPr>
              <a:defRPr/>
            </a:lvl1pPr>
          </a:lstStyle>
          <a:p>
            <a:pPr>
              <a:defRPr/>
            </a:pPr>
            <a:fld id="{68FE81A7-721C-4B1C-A9EF-2D046107F9A5}" type="datetime1">
              <a:rPr lang="zh-CN" altLang="en-US" smtClean="0"/>
              <a:t>2022/11/23</a:t>
            </a:fld>
            <a:endParaRPr lang="en-US" altLang="zh-CN"/>
          </a:p>
        </p:txBody>
      </p:sp>
      <p:sp>
        <p:nvSpPr>
          <p:cNvPr id="10" name="Rectangle 27">
            <a:extLst>
              <a:ext uri="{FF2B5EF4-FFF2-40B4-BE49-F238E27FC236}">
                <a16:creationId xmlns:a16="http://schemas.microsoft.com/office/drawing/2014/main" id="{BB56409F-DE1A-4703-8372-29611CC48B25}"/>
              </a:ext>
            </a:extLst>
          </p:cNvPr>
          <p:cNvSpPr>
            <a:spLocks noGrp="1" noChangeArrowheads="1"/>
          </p:cNvSpPr>
          <p:nvPr>
            <p:ph type="ftr" sz="quarter" idx="3"/>
          </p:nvPr>
        </p:nvSpPr>
        <p:spPr bwMode="auto">
          <a:xfrm>
            <a:off x="4571653" y="6553026"/>
            <a:ext cx="4464843" cy="2603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defRPr kumimoji="0" sz="1600">
                <a:latin typeface="微软雅黑" panose="020B0503020204020204" pitchFamily="34" charset="-122"/>
                <a:ea typeface="微软雅黑" panose="020B0503020204020204" pitchFamily="34" charset="-122"/>
              </a:defRPr>
            </a:lvl1pPr>
          </a:lstStyle>
          <a:p>
            <a:pPr>
              <a:defRPr/>
            </a:pPr>
            <a:r>
              <a:rPr lang="en-US" altLang="zh-CN" b="1"/>
              <a:t>© </a:t>
            </a:r>
            <a:r>
              <a:rPr lang="zh-CN" altLang="en-US" b="1"/>
              <a:t>谢中华</a:t>
            </a:r>
            <a:r>
              <a:rPr lang="en-US" altLang="zh-CN" b="1"/>
              <a:t>,  MATLAB</a:t>
            </a:r>
            <a:r>
              <a:rPr lang="zh-CN" altLang="en-US" b="1"/>
              <a:t>数学建模方法与应用</a:t>
            </a:r>
            <a:endParaRPr lang="en-US" altLang="zh-CN" dirty="0"/>
          </a:p>
        </p:txBody>
      </p:sp>
    </p:spTree>
    <p:extLst>
      <p:ext uri="{BB962C8B-B14F-4D97-AF65-F5344CB8AC3E}">
        <p14:creationId xmlns:p14="http://schemas.microsoft.com/office/powerpoint/2010/main" val="734208786"/>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7" name="Rectangle 28">
            <a:extLst>
              <a:ext uri="{FF2B5EF4-FFF2-40B4-BE49-F238E27FC236}">
                <a16:creationId xmlns:a16="http://schemas.microsoft.com/office/drawing/2014/main" id="{9D086F6F-4A45-4C0B-8406-87B47FF47584}"/>
              </a:ext>
            </a:extLst>
          </p:cNvPr>
          <p:cNvSpPr>
            <a:spLocks noGrp="1" noChangeArrowheads="1"/>
          </p:cNvSpPr>
          <p:nvPr>
            <p:ph type="sldNum" sz="quarter" idx="12"/>
          </p:nvPr>
        </p:nvSpPr>
        <p:spPr>
          <a:ln/>
        </p:spPr>
        <p:txBody>
          <a:bodyPr/>
          <a:lstStyle>
            <a:lvl1pPr>
              <a:defRPr/>
            </a:lvl1pPr>
          </a:lstStyle>
          <a:p>
            <a:fld id="{8B5D60EE-2048-4B15-BE24-B43B1E2626EA}" type="slidenum">
              <a:rPr lang="en-US" altLang="zh-CN"/>
              <a:pPr/>
              <a:t>‹#›</a:t>
            </a:fld>
            <a:endParaRPr lang="en-US" altLang="zh-CN"/>
          </a:p>
        </p:txBody>
      </p:sp>
      <p:sp>
        <p:nvSpPr>
          <p:cNvPr id="8" name="Rectangle 26">
            <a:extLst>
              <a:ext uri="{FF2B5EF4-FFF2-40B4-BE49-F238E27FC236}">
                <a16:creationId xmlns:a16="http://schemas.microsoft.com/office/drawing/2014/main" id="{B2C0514F-C3D4-4C1B-8D81-B9FAC8D7677F}"/>
              </a:ext>
            </a:extLst>
          </p:cNvPr>
          <p:cNvSpPr>
            <a:spLocks noGrp="1" noChangeArrowheads="1"/>
          </p:cNvSpPr>
          <p:nvPr>
            <p:ph type="dt" sz="half" idx="10"/>
          </p:nvPr>
        </p:nvSpPr>
        <p:spPr>
          <a:xfrm>
            <a:off x="111125" y="6567488"/>
            <a:ext cx="2133600" cy="260350"/>
          </a:xfrm>
          <a:ln/>
        </p:spPr>
        <p:txBody>
          <a:bodyPr/>
          <a:lstStyle>
            <a:lvl1pPr>
              <a:defRPr/>
            </a:lvl1pPr>
          </a:lstStyle>
          <a:p>
            <a:pPr>
              <a:defRPr/>
            </a:pPr>
            <a:fld id="{71EE1095-50C1-4DEF-A609-6D814C13C513}" type="datetime1">
              <a:rPr lang="zh-CN" altLang="en-US" smtClean="0"/>
              <a:t>2022/11/23</a:t>
            </a:fld>
            <a:endParaRPr lang="en-US" altLang="zh-CN"/>
          </a:p>
        </p:txBody>
      </p:sp>
      <p:sp>
        <p:nvSpPr>
          <p:cNvPr id="10" name="Rectangle 27">
            <a:extLst>
              <a:ext uri="{FF2B5EF4-FFF2-40B4-BE49-F238E27FC236}">
                <a16:creationId xmlns:a16="http://schemas.microsoft.com/office/drawing/2014/main" id="{7DB52CE8-3633-4D0F-A994-A48CF02D57FA}"/>
              </a:ext>
            </a:extLst>
          </p:cNvPr>
          <p:cNvSpPr>
            <a:spLocks noGrp="1" noChangeArrowheads="1"/>
          </p:cNvSpPr>
          <p:nvPr>
            <p:ph type="ftr" sz="quarter" idx="3"/>
          </p:nvPr>
        </p:nvSpPr>
        <p:spPr bwMode="auto">
          <a:xfrm>
            <a:off x="4571653" y="6553026"/>
            <a:ext cx="4464843" cy="2603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defRPr kumimoji="0" sz="1600">
                <a:latin typeface="微软雅黑" panose="020B0503020204020204" pitchFamily="34" charset="-122"/>
                <a:ea typeface="微软雅黑" panose="020B0503020204020204" pitchFamily="34" charset="-122"/>
              </a:defRPr>
            </a:lvl1pPr>
          </a:lstStyle>
          <a:p>
            <a:pPr>
              <a:defRPr/>
            </a:pPr>
            <a:r>
              <a:rPr lang="en-US" altLang="zh-CN" b="1"/>
              <a:t>© </a:t>
            </a:r>
            <a:r>
              <a:rPr lang="zh-CN" altLang="en-US" b="1"/>
              <a:t>谢中华</a:t>
            </a:r>
            <a:r>
              <a:rPr lang="en-US" altLang="zh-CN" b="1"/>
              <a:t>,  MATLAB</a:t>
            </a:r>
            <a:r>
              <a:rPr lang="zh-CN" altLang="en-US" b="1"/>
              <a:t>数学建模方法与应用</a:t>
            </a:r>
            <a:endParaRPr lang="en-US" altLang="zh-CN" dirty="0"/>
          </a:p>
        </p:txBody>
      </p:sp>
    </p:spTree>
    <p:extLst>
      <p:ext uri="{BB962C8B-B14F-4D97-AF65-F5344CB8AC3E}">
        <p14:creationId xmlns:p14="http://schemas.microsoft.com/office/powerpoint/2010/main" val="1165207694"/>
      </p:ext>
    </p:extLst>
  </p:cSld>
  <p:clrMapOvr>
    <a:masterClrMapping/>
  </p:clrMapOvr>
  <p:transition>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lum/>
          </a:blip>
          <a:srcRect/>
          <a:stretch>
            <a:fillRect l="-6000" r="-6000"/>
          </a:stretch>
        </a:blipFill>
        <a:effectLst/>
      </p:bgPr>
    </p:bg>
    <p:spTree>
      <p:nvGrpSpPr>
        <p:cNvPr id="1" name=""/>
        <p:cNvGrpSpPr/>
        <p:nvPr/>
      </p:nvGrpSpPr>
      <p:grpSpPr>
        <a:xfrm>
          <a:off x="0" y="0"/>
          <a:ext cx="0" cy="0"/>
          <a:chOff x="0" y="0"/>
          <a:chExt cx="0" cy="0"/>
        </a:xfrm>
      </p:grpSpPr>
      <p:sp>
        <p:nvSpPr>
          <p:cNvPr id="1026" name="Rectangle 24">
            <a:extLst>
              <a:ext uri="{FF2B5EF4-FFF2-40B4-BE49-F238E27FC236}">
                <a16:creationId xmlns:a16="http://schemas.microsoft.com/office/drawing/2014/main" id="{08738ED9-9082-4E2A-B864-266BCB24EAC0}"/>
              </a:ext>
            </a:extLst>
          </p:cNvPr>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dirty="0"/>
              <a:t>单击此处编辑母版标题样式</a:t>
            </a:r>
          </a:p>
        </p:txBody>
      </p:sp>
      <p:sp>
        <p:nvSpPr>
          <p:cNvPr id="1027" name="Rectangle 25">
            <a:extLst>
              <a:ext uri="{FF2B5EF4-FFF2-40B4-BE49-F238E27FC236}">
                <a16:creationId xmlns:a16="http://schemas.microsoft.com/office/drawing/2014/main" id="{3050DE8C-4E0D-49F3-AF01-2D8560DD1B5B}"/>
              </a:ext>
            </a:extLst>
          </p:cNvPr>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50" name="Rectangle 26">
            <a:extLst>
              <a:ext uri="{FF2B5EF4-FFF2-40B4-BE49-F238E27FC236}">
                <a16:creationId xmlns:a16="http://schemas.microsoft.com/office/drawing/2014/main" id="{EA910048-E479-4F27-B352-512F9DB35DF8}"/>
              </a:ext>
            </a:extLst>
          </p:cNvPr>
          <p:cNvSpPr>
            <a:spLocks noGrp="1" noChangeArrowheads="1"/>
          </p:cNvSpPr>
          <p:nvPr>
            <p:ph type="dt" sz="half" idx="2"/>
          </p:nvPr>
        </p:nvSpPr>
        <p:spPr bwMode="auto">
          <a:xfrm>
            <a:off x="111125" y="6567488"/>
            <a:ext cx="2133600" cy="2603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spcBef>
                <a:spcPct val="0"/>
              </a:spcBef>
              <a:defRPr kumimoji="0" sz="1400">
                <a:latin typeface="Arial" charset="0"/>
                <a:ea typeface="微软雅黑" panose="020B0503020204020204" pitchFamily="34" charset="-122"/>
              </a:defRPr>
            </a:lvl1pPr>
          </a:lstStyle>
          <a:p>
            <a:pPr>
              <a:defRPr/>
            </a:pPr>
            <a:fld id="{F9672768-14B9-4C56-8D56-FBAD1B5A7A89}" type="datetime1">
              <a:rPr lang="zh-CN" altLang="en-US" smtClean="0"/>
              <a:t>2022/11/23</a:t>
            </a:fld>
            <a:endParaRPr lang="en-US" altLang="zh-CN" dirty="0"/>
          </a:p>
        </p:txBody>
      </p:sp>
      <p:sp>
        <p:nvSpPr>
          <p:cNvPr id="1051" name="Rectangle 27">
            <a:extLst>
              <a:ext uri="{FF2B5EF4-FFF2-40B4-BE49-F238E27FC236}">
                <a16:creationId xmlns:a16="http://schemas.microsoft.com/office/drawing/2014/main" id="{E3120888-45E5-4840-8D69-FB840DF45F78}"/>
              </a:ext>
            </a:extLst>
          </p:cNvPr>
          <p:cNvSpPr>
            <a:spLocks noGrp="1" noChangeArrowheads="1"/>
          </p:cNvSpPr>
          <p:nvPr>
            <p:ph type="ftr" sz="quarter" idx="3"/>
          </p:nvPr>
        </p:nvSpPr>
        <p:spPr bwMode="auto">
          <a:xfrm>
            <a:off x="4571653" y="6553026"/>
            <a:ext cx="4464843" cy="2603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defRPr kumimoji="0" sz="1600">
                <a:latin typeface="微软雅黑" panose="020B0503020204020204" pitchFamily="34" charset="-122"/>
                <a:ea typeface="微软雅黑" panose="020B0503020204020204" pitchFamily="34" charset="-122"/>
              </a:defRPr>
            </a:lvl1pPr>
          </a:lstStyle>
          <a:p>
            <a:pPr>
              <a:defRPr/>
            </a:pPr>
            <a:r>
              <a:rPr lang="en-US" altLang="zh-CN" b="1"/>
              <a:t>© </a:t>
            </a:r>
            <a:r>
              <a:rPr lang="zh-CN" altLang="en-US" b="1"/>
              <a:t>谢中华</a:t>
            </a:r>
            <a:r>
              <a:rPr lang="en-US" altLang="zh-CN" b="1"/>
              <a:t>,  MATLAB</a:t>
            </a:r>
            <a:r>
              <a:rPr lang="zh-CN" altLang="en-US" b="1"/>
              <a:t>数学建模方法与应用</a:t>
            </a:r>
            <a:endParaRPr lang="en-US" altLang="zh-CN" dirty="0"/>
          </a:p>
        </p:txBody>
      </p:sp>
      <p:sp>
        <p:nvSpPr>
          <p:cNvPr id="1052" name="Rectangle 28">
            <a:extLst>
              <a:ext uri="{FF2B5EF4-FFF2-40B4-BE49-F238E27FC236}">
                <a16:creationId xmlns:a16="http://schemas.microsoft.com/office/drawing/2014/main" id="{818414B1-59F8-4630-BFCD-4ADF235CFFB8}"/>
              </a:ext>
            </a:extLst>
          </p:cNvPr>
          <p:cNvSpPr>
            <a:spLocks noGrp="1" noChangeArrowheads="1"/>
          </p:cNvSpPr>
          <p:nvPr>
            <p:ph type="sldNum" sz="quarter" idx="4"/>
          </p:nvPr>
        </p:nvSpPr>
        <p:spPr bwMode="auto">
          <a:xfrm>
            <a:off x="6553200" y="607060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0" sz="1400">
                <a:latin typeface="Arial" panose="020B0604020202020204" pitchFamily="34" charset="0"/>
                <a:ea typeface="微软雅黑" panose="020B0503020204020204" pitchFamily="34" charset="-122"/>
              </a:defRPr>
            </a:lvl1pPr>
          </a:lstStyle>
          <a:p>
            <a:fld id="{05D9D1A8-39D9-4CE0-A7A6-78C760E66662}" type="slidenum">
              <a:rPr lang="en-US" altLang="zh-CN" smtClean="0"/>
              <a:pPr/>
              <a:t>‹#›</a:t>
            </a:fld>
            <a:endParaRPr lang="en-US" altLang="zh-CN" dirty="0"/>
          </a:p>
        </p:txBody>
      </p:sp>
      <p:sp>
        <p:nvSpPr>
          <p:cNvPr id="1053" name="Text Box 29">
            <a:extLst>
              <a:ext uri="{FF2B5EF4-FFF2-40B4-BE49-F238E27FC236}">
                <a16:creationId xmlns:a16="http://schemas.microsoft.com/office/drawing/2014/main" id="{42010B78-4081-442F-8661-F03BB3C5C291}"/>
              </a:ext>
            </a:extLst>
          </p:cNvPr>
          <p:cNvSpPr txBox="1">
            <a:spLocks noChangeArrowheads="1"/>
          </p:cNvSpPr>
          <p:nvPr userDrawn="1"/>
        </p:nvSpPr>
        <p:spPr bwMode="auto">
          <a:xfrm>
            <a:off x="6444208" y="169863"/>
            <a:ext cx="2160587" cy="338554"/>
          </a:xfrm>
          <a:prstGeom prst="rect">
            <a:avLst/>
          </a:prstGeom>
          <a:noFill/>
          <a:ln w="9525">
            <a:noFill/>
            <a:miter lim="800000"/>
            <a:headEnd/>
            <a:tailEnd/>
          </a:ln>
          <a:effectLst/>
        </p:spPr>
        <p:txBody>
          <a:bodyPr>
            <a:spAutoFit/>
          </a:bodyPr>
          <a:lstStyle>
            <a:lvl1pPr eaLnBrk="0" hangingPunct="0">
              <a:defRPr kumimoji="1" sz="4000">
                <a:solidFill>
                  <a:schemeClr val="tx1"/>
                </a:solidFill>
                <a:latin typeface="Times New Roman" pitchFamily="18" charset="0"/>
                <a:ea typeface="楷体_GB2312" pitchFamily="49" charset="-122"/>
              </a:defRPr>
            </a:lvl1pPr>
            <a:lvl2pPr marL="742950" indent="-285750" eaLnBrk="0" hangingPunct="0">
              <a:defRPr kumimoji="1" sz="4000">
                <a:solidFill>
                  <a:schemeClr val="tx1"/>
                </a:solidFill>
                <a:latin typeface="Times New Roman" pitchFamily="18" charset="0"/>
                <a:ea typeface="楷体_GB2312" pitchFamily="49" charset="-122"/>
              </a:defRPr>
            </a:lvl2pPr>
            <a:lvl3pPr marL="1143000" indent="-228600" eaLnBrk="0" hangingPunct="0">
              <a:defRPr kumimoji="1" sz="4000">
                <a:solidFill>
                  <a:schemeClr val="tx1"/>
                </a:solidFill>
                <a:latin typeface="Times New Roman" pitchFamily="18" charset="0"/>
                <a:ea typeface="楷体_GB2312" pitchFamily="49" charset="-122"/>
              </a:defRPr>
            </a:lvl3pPr>
            <a:lvl4pPr marL="1600200" indent="-228600" eaLnBrk="0" hangingPunct="0">
              <a:defRPr kumimoji="1" sz="4000">
                <a:solidFill>
                  <a:schemeClr val="tx1"/>
                </a:solidFill>
                <a:latin typeface="Times New Roman" pitchFamily="18" charset="0"/>
                <a:ea typeface="楷体_GB2312" pitchFamily="49" charset="-122"/>
              </a:defRPr>
            </a:lvl4pPr>
            <a:lvl5pPr marL="2057400" indent="-228600" eaLnBrk="0" hangingPunct="0">
              <a:defRPr kumimoji="1" sz="4000">
                <a:solidFill>
                  <a:schemeClr val="tx1"/>
                </a:solidFill>
                <a:latin typeface="Times New Roman" pitchFamily="18" charset="0"/>
                <a:ea typeface="楷体_GB2312" pitchFamily="49" charset="-122"/>
              </a:defRPr>
            </a:lvl5pPr>
            <a:lvl6pPr marL="25146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6pPr>
            <a:lvl7pPr marL="29718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7pPr>
            <a:lvl8pPr marL="34290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8pPr>
            <a:lvl9pPr marL="38862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9pPr>
          </a:lstStyle>
          <a:p>
            <a:pPr algn="ctr" eaLnBrk="1" hangingPunct="1">
              <a:spcBef>
                <a:spcPct val="50000"/>
              </a:spcBef>
              <a:defRPr/>
            </a:pPr>
            <a:r>
              <a:rPr kumimoji="0" lang="zh-CN" altLang="en-US" sz="1600" b="1" i="1" dirty="0">
                <a:latin typeface="微软雅黑" panose="020B0503020204020204" pitchFamily="34" charset="-122"/>
                <a:ea typeface="微软雅黑" panose="020B0503020204020204" pitchFamily="34" charset="-122"/>
              </a:rPr>
              <a:t>多项式与插值拟合</a:t>
            </a:r>
          </a:p>
        </p:txBody>
      </p:sp>
      <p:pic>
        <p:nvPicPr>
          <p:cNvPr id="2" name="Picture 33" descr="matlab_logo">
            <a:extLst>
              <a:ext uri="{FF2B5EF4-FFF2-40B4-BE49-F238E27FC236}">
                <a16:creationId xmlns:a16="http://schemas.microsoft.com/office/drawing/2014/main" id="{0A6340C2-7CA5-45E5-A6E4-38959EDD764A}"/>
              </a:ext>
            </a:extLst>
          </p:cNvPr>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8759825" y="0"/>
            <a:ext cx="371475"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wipe dir="r"/>
  </p:transition>
  <p:hf sldNum="0" hdr="0"/>
  <p:txStyles>
    <p:titleStyle>
      <a:lvl1pPr algn="ctr" rtl="0" eaLnBrk="0" fontAlgn="base" hangingPunct="0">
        <a:spcBef>
          <a:spcPct val="0"/>
        </a:spcBef>
        <a:spcAft>
          <a:spcPct val="0"/>
        </a:spcAft>
        <a:defRPr kumimoji="1" sz="4400">
          <a:solidFill>
            <a:schemeClr val="tx2"/>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har char="–"/>
        <a:defRPr kumimoji="1" sz="28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Char char="•"/>
        <a:defRPr kumimoji="1" sz="2400">
          <a:solidFill>
            <a:schemeClr val="tx1"/>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Char char="–"/>
        <a:defRPr kumimoji="1" sz="2000">
          <a:solidFill>
            <a:schemeClr val="tx1"/>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Char char="»"/>
        <a:defRPr kumimoji="1" sz="2000">
          <a:solidFill>
            <a:schemeClr val="tx1"/>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oleObject" Target="../embeddings/oleObject10.bin"/><Relationship Id="rId1" Type="http://schemas.openxmlformats.org/officeDocument/2006/relationships/slideLayout" Target="../slideLayouts/slideLayout7.xml"/><Relationship Id="rId5" Type="http://schemas.openxmlformats.org/officeDocument/2006/relationships/image" Target="../media/image15.wmf"/><Relationship Id="rId4" Type="http://schemas.openxmlformats.org/officeDocument/2006/relationships/oleObject" Target="../embeddings/oleObject11.bin"/></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4.w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15.bin"/><Relationship Id="rId13" Type="http://schemas.openxmlformats.org/officeDocument/2006/relationships/image" Target="../media/image22.wmf"/><Relationship Id="rId18" Type="http://schemas.openxmlformats.org/officeDocument/2006/relationships/oleObject" Target="../embeddings/oleObject20.bin"/><Relationship Id="rId3" Type="http://schemas.openxmlformats.org/officeDocument/2006/relationships/image" Target="../media/image17.wmf"/><Relationship Id="rId7" Type="http://schemas.openxmlformats.org/officeDocument/2006/relationships/image" Target="../media/image19.wmf"/><Relationship Id="rId12" Type="http://schemas.openxmlformats.org/officeDocument/2006/relationships/oleObject" Target="../embeddings/oleObject17.bin"/><Relationship Id="rId17" Type="http://schemas.openxmlformats.org/officeDocument/2006/relationships/image" Target="../media/image24.wmf"/><Relationship Id="rId2" Type="http://schemas.openxmlformats.org/officeDocument/2006/relationships/oleObject" Target="../embeddings/oleObject12.bin"/><Relationship Id="rId16" Type="http://schemas.openxmlformats.org/officeDocument/2006/relationships/oleObject" Target="../embeddings/oleObject19.bin"/><Relationship Id="rId1" Type="http://schemas.openxmlformats.org/officeDocument/2006/relationships/slideLayout" Target="../slideLayouts/slideLayout7.xml"/><Relationship Id="rId6" Type="http://schemas.openxmlformats.org/officeDocument/2006/relationships/oleObject" Target="../embeddings/oleObject14.bin"/><Relationship Id="rId11" Type="http://schemas.openxmlformats.org/officeDocument/2006/relationships/image" Target="../media/image21.wmf"/><Relationship Id="rId5" Type="http://schemas.openxmlformats.org/officeDocument/2006/relationships/image" Target="../media/image18.wmf"/><Relationship Id="rId15" Type="http://schemas.openxmlformats.org/officeDocument/2006/relationships/image" Target="../media/image23.wmf"/><Relationship Id="rId10" Type="http://schemas.openxmlformats.org/officeDocument/2006/relationships/oleObject" Target="../embeddings/oleObject16.bin"/><Relationship Id="rId19" Type="http://schemas.openxmlformats.org/officeDocument/2006/relationships/image" Target="../media/image25.wmf"/><Relationship Id="rId4" Type="http://schemas.openxmlformats.org/officeDocument/2006/relationships/oleObject" Target="../embeddings/oleObject13.bin"/><Relationship Id="rId9" Type="http://schemas.openxmlformats.org/officeDocument/2006/relationships/image" Target="../media/image20.wmf"/><Relationship Id="rId14" Type="http://schemas.openxmlformats.org/officeDocument/2006/relationships/oleObject" Target="../embeddings/oleObject18.bin"/></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24.bin"/><Relationship Id="rId3" Type="http://schemas.openxmlformats.org/officeDocument/2006/relationships/image" Target="../media/image26.wmf"/><Relationship Id="rId7" Type="http://schemas.openxmlformats.org/officeDocument/2006/relationships/image" Target="../media/image28.wmf"/><Relationship Id="rId2" Type="http://schemas.openxmlformats.org/officeDocument/2006/relationships/oleObject" Target="../embeddings/oleObject21.bin"/><Relationship Id="rId1" Type="http://schemas.openxmlformats.org/officeDocument/2006/relationships/slideLayout" Target="../slideLayouts/slideLayout7.xml"/><Relationship Id="rId6" Type="http://schemas.openxmlformats.org/officeDocument/2006/relationships/oleObject" Target="../embeddings/oleObject23.bin"/><Relationship Id="rId5" Type="http://schemas.openxmlformats.org/officeDocument/2006/relationships/image" Target="../media/image27.wmf"/><Relationship Id="rId4" Type="http://schemas.openxmlformats.org/officeDocument/2006/relationships/oleObject" Target="../embeddings/oleObject22.bin"/><Relationship Id="rId9" Type="http://schemas.openxmlformats.org/officeDocument/2006/relationships/image" Target="../media/image29.wmf"/></Relationships>
</file>

<file path=ppt/slides/_rels/slide23.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oleObject" Target="../embeddings/oleObject25.bin"/><Relationship Id="rId1" Type="http://schemas.openxmlformats.org/officeDocument/2006/relationships/slideLayout" Target="../slideLayouts/slideLayout7.xml"/><Relationship Id="rId5" Type="http://schemas.openxmlformats.org/officeDocument/2006/relationships/image" Target="../media/image31.wmf"/><Relationship Id="rId4" Type="http://schemas.openxmlformats.org/officeDocument/2006/relationships/oleObject" Target="../embeddings/oleObject26.bin"/></Relationships>
</file>

<file path=ppt/slides/_rels/slide24.x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oleObject" Target="../embeddings/oleObject27.bin"/><Relationship Id="rId1" Type="http://schemas.openxmlformats.org/officeDocument/2006/relationships/slideLayout" Target="../slideLayouts/slideLayout7.xml"/><Relationship Id="rId5" Type="http://schemas.openxmlformats.org/officeDocument/2006/relationships/image" Target="../media/image33.wmf"/><Relationship Id="rId4" Type="http://schemas.openxmlformats.org/officeDocument/2006/relationships/oleObject" Target="../embeddings/oleObject28.bin"/></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8" Type="http://schemas.openxmlformats.org/officeDocument/2006/relationships/oleObject" Target="../embeddings/oleObject32.bin"/><Relationship Id="rId13" Type="http://schemas.openxmlformats.org/officeDocument/2006/relationships/oleObject" Target="../embeddings/oleObject35.bin"/><Relationship Id="rId3" Type="http://schemas.openxmlformats.org/officeDocument/2006/relationships/image" Target="../media/image35.wmf"/><Relationship Id="rId7" Type="http://schemas.openxmlformats.org/officeDocument/2006/relationships/image" Target="../media/image37.wmf"/><Relationship Id="rId12" Type="http://schemas.openxmlformats.org/officeDocument/2006/relationships/image" Target="../media/image39.wmf"/><Relationship Id="rId2" Type="http://schemas.openxmlformats.org/officeDocument/2006/relationships/oleObject" Target="../embeddings/oleObject29.bin"/><Relationship Id="rId16" Type="http://schemas.openxmlformats.org/officeDocument/2006/relationships/image" Target="../media/image41.wmf"/><Relationship Id="rId1" Type="http://schemas.openxmlformats.org/officeDocument/2006/relationships/slideLayout" Target="../slideLayouts/slideLayout7.xml"/><Relationship Id="rId6" Type="http://schemas.openxmlformats.org/officeDocument/2006/relationships/oleObject" Target="../embeddings/oleObject31.bin"/><Relationship Id="rId11" Type="http://schemas.openxmlformats.org/officeDocument/2006/relationships/oleObject" Target="../embeddings/oleObject34.bin"/><Relationship Id="rId5" Type="http://schemas.openxmlformats.org/officeDocument/2006/relationships/image" Target="../media/image36.wmf"/><Relationship Id="rId15" Type="http://schemas.openxmlformats.org/officeDocument/2006/relationships/oleObject" Target="../embeddings/oleObject36.bin"/><Relationship Id="rId10" Type="http://schemas.openxmlformats.org/officeDocument/2006/relationships/image" Target="../media/image38.wmf"/><Relationship Id="rId4" Type="http://schemas.openxmlformats.org/officeDocument/2006/relationships/oleObject" Target="../embeddings/oleObject30.bin"/><Relationship Id="rId9" Type="http://schemas.openxmlformats.org/officeDocument/2006/relationships/oleObject" Target="../embeddings/oleObject33.bin"/><Relationship Id="rId14" Type="http://schemas.openxmlformats.org/officeDocument/2006/relationships/image" Target="../media/image40.wmf"/></Relationships>
</file>

<file path=ppt/slides/_rels/slide32.xml.rels><?xml version="1.0" encoding="UTF-8" standalone="yes"?>
<Relationships xmlns="http://schemas.openxmlformats.org/package/2006/relationships"><Relationship Id="rId2" Type="http://schemas.openxmlformats.org/officeDocument/2006/relationships/image" Target="../media/image42.emf"/><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image" Target="../media/image43.emf"/><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oleObject" Target="../embeddings/oleObject37.bin"/><Relationship Id="rId1" Type="http://schemas.openxmlformats.org/officeDocument/2006/relationships/slideLayout" Target="../slideLayouts/slideLayout7.xml"/><Relationship Id="rId5" Type="http://schemas.openxmlformats.org/officeDocument/2006/relationships/image" Target="../media/image46.wmf"/><Relationship Id="rId4" Type="http://schemas.openxmlformats.org/officeDocument/2006/relationships/oleObject" Target="../embeddings/oleObject38.bin"/></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7.wmf"/><Relationship Id="rId13" Type="http://schemas.openxmlformats.org/officeDocument/2006/relationships/oleObject" Target="../embeddings/oleObject7.bin"/><Relationship Id="rId18" Type="http://schemas.openxmlformats.org/officeDocument/2006/relationships/image" Target="../media/image12.wmf"/><Relationship Id="rId3" Type="http://schemas.openxmlformats.org/officeDocument/2006/relationships/oleObject" Target="../embeddings/oleObject2.bin"/><Relationship Id="rId7" Type="http://schemas.openxmlformats.org/officeDocument/2006/relationships/oleObject" Target="../embeddings/oleObject4.bin"/><Relationship Id="rId12" Type="http://schemas.openxmlformats.org/officeDocument/2006/relationships/image" Target="../media/image9.wmf"/><Relationship Id="rId17" Type="http://schemas.openxmlformats.org/officeDocument/2006/relationships/oleObject" Target="../embeddings/oleObject9.bin"/><Relationship Id="rId2" Type="http://schemas.openxmlformats.org/officeDocument/2006/relationships/notesSlide" Target="../notesSlides/notesSlide2.xml"/><Relationship Id="rId16" Type="http://schemas.openxmlformats.org/officeDocument/2006/relationships/image" Target="../media/image11.wmf"/><Relationship Id="rId1" Type="http://schemas.openxmlformats.org/officeDocument/2006/relationships/slideLayout" Target="../slideLayouts/slideLayout7.xml"/><Relationship Id="rId6" Type="http://schemas.openxmlformats.org/officeDocument/2006/relationships/image" Target="../media/image6.wmf"/><Relationship Id="rId11" Type="http://schemas.openxmlformats.org/officeDocument/2006/relationships/oleObject" Target="../embeddings/oleObject6.bin"/><Relationship Id="rId5" Type="http://schemas.openxmlformats.org/officeDocument/2006/relationships/oleObject" Target="../embeddings/oleObject3.bin"/><Relationship Id="rId15" Type="http://schemas.openxmlformats.org/officeDocument/2006/relationships/oleObject" Target="../embeddings/oleObject8.bin"/><Relationship Id="rId10" Type="http://schemas.openxmlformats.org/officeDocument/2006/relationships/image" Target="../media/image8.wmf"/><Relationship Id="rId4" Type="http://schemas.openxmlformats.org/officeDocument/2006/relationships/image" Target="../media/image5.wmf"/><Relationship Id="rId9" Type="http://schemas.openxmlformats.org/officeDocument/2006/relationships/oleObject" Target="../embeddings/oleObject5.bin"/><Relationship Id="rId14" Type="http://schemas.openxmlformats.org/officeDocument/2006/relationships/image" Target="../media/image10.wm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52.jpg"/><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image" Target="../media/image53.png"/><Relationship Id="rId1" Type="http://schemas.openxmlformats.org/officeDocument/2006/relationships/slideLayout" Target="../slideLayouts/slideLayout7.xml"/><Relationship Id="rId4" Type="http://schemas.openxmlformats.org/officeDocument/2006/relationships/image" Target="../media/image54.wm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8" Type="http://schemas.openxmlformats.org/officeDocument/2006/relationships/oleObject" Target="../embeddings/oleObject43.bin"/><Relationship Id="rId13" Type="http://schemas.openxmlformats.org/officeDocument/2006/relationships/image" Target="../media/image60.wmf"/><Relationship Id="rId3" Type="http://schemas.openxmlformats.org/officeDocument/2006/relationships/image" Target="../media/image55.wmf"/><Relationship Id="rId7" Type="http://schemas.openxmlformats.org/officeDocument/2006/relationships/image" Target="../media/image57.wmf"/><Relationship Id="rId12" Type="http://schemas.openxmlformats.org/officeDocument/2006/relationships/oleObject" Target="../embeddings/oleObject45.bin"/><Relationship Id="rId2" Type="http://schemas.openxmlformats.org/officeDocument/2006/relationships/oleObject" Target="../embeddings/oleObject40.bin"/><Relationship Id="rId1" Type="http://schemas.openxmlformats.org/officeDocument/2006/relationships/slideLayout" Target="../slideLayouts/slideLayout7.xml"/><Relationship Id="rId6" Type="http://schemas.openxmlformats.org/officeDocument/2006/relationships/oleObject" Target="../embeddings/oleObject42.bin"/><Relationship Id="rId11" Type="http://schemas.openxmlformats.org/officeDocument/2006/relationships/image" Target="../media/image59.wmf"/><Relationship Id="rId5" Type="http://schemas.openxmlformats.org/officeDocument/2006/relationships/image" Target="../media/image56.wmf"/><Relationship Id="rId15" Type="http://schemas.openxmlformats.org/officeDocument/2006/relationships/image" Target="../media/image61.wmf"/><Relationship Id="rId10" Type="http://schemas.openxmlformats.org/officeDocument/2006/relationships/oleObject" Target="../embeddings/oleObject44.bin"/><Relationship Id="rId4" Type="http://schemas.openxmlformats.org/officeDocument/2006/relationships/oleObject" Target="../embeddings/oleObject41.bin"/><Relationship Id="rId9" Type="http://schemas.openxmlformats.org/officeDocument/2006/relationships/image" Target="../media/image58.wmf"/><Relationship Id="rId14" Type="http://schemas.openxmlformats.org/officeDocument/2006/relationships/oleObject" Target="../embeddings/oleObject46.bin"/></Relationships>
</file>

<file path=ppt/slides/_rels/slide54.xml.rels><?xml version="1.0" encoding="UTF-8" standalone="yes"?>
<Relationships xmlns="http://schemas.openxmlformats.org/package/2006/relationships"><Relationship Id="rId3" Type="http://schemas.openxmlformats.org/officeDocument/2006/relationships/image" Target="../media/image62.wmf"/><Relationship Id="rId2" Type="http://schemas.openxmlformats.org/officeDocument/2006/relationships/oleObject" Target="../embeddings/oleObject47.bin"/><Relationship Id="rId1" Type="http://schemas.openxmlformats.org/officeDocument/2006/relationships/slideLayout" Target="../slideLayouts/slideLayout7.xml"/><Relationship Id="rId5" Type="http://schemas.openxmlformats.org/officeDocument/2006/relationships/image" Target="../media/image63.wmf"/><Relationship Id="rId4" Type="http://schemas.openxmlformats.org/officeDocument/2006/relationships/oleObject" Target="../embeddings/oleObject48.bin"/></Relationships>
</file>

<file path=ppt/slides/_rels/slide55.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65.wmf"/><Relationship Id="rId2" Type="http://schemas.openxmlformats.org/officeDocument/2006/relationships/oleObject" Target="../embeddings/oleObject49.bin"/><Relationship Id="rId1" Type="http://schemas.openxmlformats.org/officeDocument/2006/relationships/slideLayout" Target="../slideLayouts/slideLayout7.xml"/><Relationship Id="rId4" Type="http://schemas.openxmlformats.org/officeDocument/2006/relationships/image" Target="../media/image66.emf"/></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67.em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8" Type="http://schemas.openxmlformats.org/officeDocument/2006/relationships/image" Target="../media/image71.wmf"/><Relationship Id="rId3" Type="http://schemas.openxmlformats.org/officeDocument/2006/relationships/image" Target="../media/image68.wmf"/><Relationship Id="rId7" Type="http://schemas.openxmlformats.org/officeDocument/2006/relationships/oleObject" Target="../embeddings/oleObject52.bin"/><Relationship Id="rId2" Type="http://schemas.openxmlformats.org/officeDocument/2006/relationships/oleObject" Target="../embeddings/oleObject50.bin"/><Relationship Id="rId1" Type="http://schemas.openxmlformats.org/officeDocument/2006/relationships/slideLayout" Target="../slideLayouts/slideLayout7.xml"/><Relationship Id="rId6" Type="http://schemas.openxmlformats.org/officeDocument/2006/relationships/image" Target="../media/image70.wmf"/><Relationship Id="rId5" Type="http://schemas.openxmlformats.org/officeDocument/2006/relationships/oleObject" Target="../embeddings/oleObject51.bin"/><Relationship Id="rId4" Type="http://schemas.openxmlformats.org/officeDocument/2006/relationships/image" Target="../media/image69.png"/></Relationships>
</file>

<file path=ppt/slides/_rels/slide62.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73.png"/><Relationship Id="rId7" Type="http://schemas.openxmlformats.org/officeDocument/2006/relationships/image" Target="../media/image75.wmf"/><Relationship Id="rId2" Type="http://schemas.openxmlformats.org/officeDocument/2006/relationships/image" Target="../media/image72.png"/><Relationship Id="rId1" Type="http://schemas.openxmlformats.org/officeDocument/2006/relationships/slideLayout" Target="../slideLayouts/slideLayout7.xml"/><Relationship Id="rId6" Type="http://schemas.openxmlformats.org/officeDocument/2006/relationships/oleObject" Target="../embeddings/oleObject54.bin"/><Relationship Id="rId5" Type="http://schemas.openxmlformats.org/officeDocument/2006/relationships/image" Target="../media/image74.wmf"/><Relationship Id="rId4" Type="http://schemas.openxmlformats.org/officeDocument/2006/relationships/oleObject" Target="../embeddings/oleObject53.bin"/></Relationships>
</file>

<file path=ppt/slides/_rels/slide64.xml.rels><?xml version="1.0" encoding="UTF-8" standalone="yes"?>
<Relationships xmlns="http://schemas.openxmlformats.org/package/2006/relationships"><Relationship Id="rId3" Type="http://schemas.openxmlformats.org/officeDocument/2006/relationships/image" Target="../media/image73.png"/><Relationship Id="rId7" Type="http://schemas.openxmlformats.org/officeDocument/2006/relationships/image" Target="../media/image77.wmf"/><Relationship Id="rId2" Type="http://schemas.openxmlformats.org/officeDocument/2006/relationships/image" Target="../media/image72.png"/><Relationship Id="rId1" Type="http://schemas.openxmlformats.org/officeDocument/2006/relationships/slideLayout" Target="../slideLayouts/slideLayout7.xml"/><Relationship Id="rId6" Type="http://schemas.openxmlformats.org/officeDocument/2006/relationships/oleObject" Target="../embeddings/oleObject56.bin"/><Relationship Id="rId5" Type="http://schemas.openxmlformats.org/officeDocument/2006/relationships/image" Target="../media/image76.wmf"/><Relationship Id="rId4" Type="http://schemas.openxmlformats.org/officeDocument/2006/relationships/oleObject" Target="../embeddings/oleObject55.bin"/></Relationships>
</file>

<file path=ppt/slides/_rels/slide65.xml.rels><?xml version="1.0" encoding="UTF-8" standalone="yes"?>
<Relationships xmlns="http://schemas.openxmlformats.org/package/2006/relationships"><Relationship Id="rId3" Type="http://schemas.openxmlformats.org/officeDocument/2006/relationships/image" Target="../media/image78.wmf"/><Relationship Id="rId2" Type="http://schemas.openxmlformats.org/officeDocument/2006/relationships/oleObject" Target="../embeddings/oleObject57.bin"/><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image" Target="../media/image79.wmf"/><Relationship Id="rId2" Type="http://schemas.openxmlformats.org/officeDocument/2006/relationships/oleObject" Target="../embeddings/oleObject58.bin"/><Relationship Id="rId1" Type="http://schemas.openxmlformats.org/officeDocument/2006/relationships/slideLayout" Target="../slideLayouts/slideLayout7.xml"/><Relationship Id="rId5" Type="http://schemas.openxmlformats.org/officeDocument/2006/relationships/image" Target="../media/image80.wmf"/><Relationship Id="rId4" Type="http://schemas.openxmlformats.org/officeDocument/2006/relationships/oleObject" Target="../embeddings/oleObject59.bin"/></Relationships>
</file>

<file path=ppt/slides/_rels/slide67.xml.rels><?xml version="1.0" encoding="UTF-8" standalone="yes"?>
<Relationships xmlns="http://schemas.openxmlformats.org/package/2006/relationships"><Relationship Id="rId3" Type="http://schemas.openxmlformats.org/officeDocument/2006/relationships/image" Target="../media/image81.wmf"/><Relationship Id="rId7" Type="http://schemas.openxmlformats.org/officeDocument/2006/relationships/image" Target="../media/image83.wmf"/><Relationship Id="rId2" Type="http://schemas.openxmlformats.org/officeDocument/2006/relationships/oleObject" Target="../embeddings/oleObject60.bin"/><Relationship Id="rId1" Type="http://schemas.openxmlformats.org/officeDocument/2006/relationships/slideLayout" Target="../slideLayouts/slideLayout7.xml"/><Relationship Id="rId6" Type="http://schemas.openxmlformats.org/officeDocument/2006/relationships/oleObject" Target="../embeddings/oleObject62.bin"/><Relationship Id="rId5" Type="http://schemas.openxmlformats.org/officeDocument/2006/relationships/image" Target="../media/image82.wmf"/><Relationship Id="rId4" Type="http://schemas.openxmlformats.org/officeDocument/2006/relationships/oleObject" Target="../embeddings/oleObject61.bin"/></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90872248"/>
      </p:ext>
    </p:extLst>
  </p:cSld>
  <p:clrMapOvr>
    <a:masterClrMapping/>
  </p:clrMapOvr>
  <p:transition>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5">
            <a:extLst>
              <a:ext uri="{FF2B5EF4-FFF2-40B4-BE49-F238E27FC236}">
                <a16:creationId xmlns:a16="http://schemas.microsoft.com/office/drawing/2014/main" id="{350A7F1D-F281-4C7F-B5AF-E7329566C0BE}"/>
              </a:ext>
            </a:extLst>
          </p:cNvPr>
          <p:cNvSpPr>
            <a:spLocks noChangeArrowheads="1"/>
          </p:cNvSpPr>
          <p:nvPr/>
        </p:nvSpPr>
        <p:spPr bwMode="auto">
          <a:xfrm>
            <a:off x="539750" y="692944"/>
            <a:ext cx="77724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40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40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40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40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40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9pPr>
          </a:lstStyle>
          <a:p>
            <a:pPr eaLnBrk="1" hangingPunct="1">
              <a:lnSpc>
                <a:spcPct val="80000"/>
              </a:lnSpc>
              <a:spcBef>
                <a:spcPct val="20000"/>
              </a:spcBef>
            </a:pPr>
            <a:r>
              <a:rPr lang="en-US" altLang="zh-CN" sz="2400" dirty="0">
                <a:solidFill>
                  <a:srgbClr val="FF0000"/>
                </a:solidFill>
                <a:latin typeface="微软雅黑" panose="020B0503020204020204" pitchFamily="34" charset="-122"/>
                <a:ea typeface="微软雅黑" panose="020B0503020204020204" pitchFamily="34" charset="-122"/>
              </a:rPr>
              <a:t>1.  </a:t>
            </a:r>
            <a:r>
              <a:rPr lang="zh-CN" altLang="en-US" sz="2400" dirty="0">
                <a:solidFill>
                  <a:srgbClr val="FF0000"/>
                </a:solidFill>
                <a:latin typeface="微软雅黑" panose="020B0503020204020204" pitchFamily="34" charset="-122"/>
                <a:ea typeface="微软雅黑" panose="020B0503020204020204" pitchFamily="34" charset="-122"/>
              </a:rPr>
              <a:t>数据的散点图</a:t>
            </a:r>
          </a:p>
        </p:txBody>
      </p:sp>
      <p:pic>
        <p:nvPicPr>
          <p:cNvPr id="10244" name="Picture 2">
            <a:extLst>
              <a:ext uri="{FF2B5EF4-FFF2-40B4-BE49-F238E27FC236}">
                <a16:creationId xmlns:a16="http://schemas.microsoft.com/office/drawing/2014/main" id="{DEF26B61-F9D0-4C22-AFB2-A06D248027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6831" r="5582"/>
          <a:stretch>
            <a:fillRect/>
          </a:stretch>
        </p:blipFill>
        <p:spPr bwMode="auto">
          <a:xfrm>
            <a:off x="179388" y="1022350"/>
            <a:ext cx="8785225" cy="545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日期占位符 4">
            <a:extLst>
              <a:ext uri="{FF2B5EF4-FFF2-40B4-BE49-F238E27FC236}">
                <a16:creationId xmlns:a16="http://schemas.microsoft.com/office/drawing/2014/main" id="{E7C0AB27-D222-4869-B700-F98529C02D57}"/>
              </a:ext>
            </a:extLst>
          </p:cNvPr>
          <p:cNvSpPr>
            <a:spLocks noGrp="1"/>
          </p:cNvSpPr>
          <p:nvPr>
            <p:ph type="dt" sz="half" idx="10"/>
          </p:nvPr>
        </p:nvSpPr>
        <p:spPr/>
        <p:txBody>
          <a:bodyPr/>
          <a:lstStyle/>
          <a:p>
            <a:pPr>
              <a:defRPr/>
            </a:pPr>
            <a:fld id="{7B3884D1-FBF0-4E0B-8DC0-612C938B177B}" type="datetime1">
              <a:rPr lang="zh-CN" altLang="en-US" smtClean="0"/>
              <a:t>2022/11/23</a:t>
            </a:fld>
            <a:endParaRPr lang="en-US" altLang="zh-CN"/>
          </a:p>
        </p:txBody>
      </p:sp>
      <p:sp>
        <p:nvSpPr>
          <p:cNvPr id="2" name="页脚占位符 1">
            <a:extLst>
              <a:ext uri="{FF2B5EF4-FFF2-40B4-BE49-F238E27FC236}">
                <a16:creationId xmlns:a16="http://schemas.microsoft.com/office/drawing/2014/main" id="{82F8663A-6527-4DBA-8641-D4C586CEE931}"/>
              </a:ext>
            </a:extLst>
          </p:cNvPr>
          <p:cNvSpPr>
            <a:spLocks noGrp="1"/>
          </p:cNvSpPr>
          <p:nvPr>
            <p:ph type="ftr" sz="quarter" idx="3"/>
          </p:nvPr>
        </p:nvSpPr>
        <p:spPr/>
        <p:txBody>
          <a:bodyPr/>
          <a:lstStyle/>
          <a:p>
            <a:pPr>
              <a:defRPr/>
            </a:pPr>
            <a:r>
              <a:rPr lang="en-US" altLang="zh-CN" b="1"/>
              <a:t>© </a:t>
            </a:r>
            <a:r>
              <a:rPr lang="zh-CN" altLang="en-US" b="1"/>
              <a:t>谢中华</a:t>
            </a:r>
            <a:r>
              <a:rPr lang="en-US" altLang="zh-CN" b="1"/>
              <a:t>,  MATLAB</a:t>
            </a:r>
            <a:r>
              <a:rPr lang="zh-CN" altLang="en-US" b="1"/>
              <a:t>数学建模方法与应用</a:t>
            </a:r>
            <a:endParaRPr lang="en-US" altLang="zh-CN" dirty="0"/>
          </a:p>
        </p:txBody>
      </p:sp>
    </p:spTree>
    <p:extLst>
      <p:ext uri="{BB962C8B-B14F-4D97-AF65-F5344CB8AC3E}">
        <p14:creationId xmlns:p14="http://schemas.microsoft.com/office/powerpoint/2010/main" val="631572671"/>
      </p:ext>
    </p:extLst>
  </p:cSld>
  <p:clrMapOvr>
    <a:masterClrMapping/>
  </p:clrMapOvr>
  <p:transition>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5">
            <a:extLst>
              <a:ext uri="{FF2B5EF4-FFF2-40B4-BE49-F238E27FC236}">
                <a16:creationId xmlns:a16="http://schemas.microsoft.com/office/drawing/2014/main" id="{AA3308C9-A306-4E2F-B3BD-B3DE0F450813}"/>
              </a:ext>
            </a:extLst>
          </p:cNvPr>
          <p:cNvSpPr>
            <a:spLocks noChangeArrowheads="1"/>
          </p:cNvSpPr>
          <p:nvPr/>
        </p:nvSpPr>
        <p:spPr bwMode="auto">
          <a:xfrm>
            <a:off x="539750" y="590550"/>
            <a:ext cx="77724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40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40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40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40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40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9pPr>
          </a:lstStyle>
          <a:p>
            <a:pPr eaLnBrk="1" hangingPunct="1">
              <a:lnSpc>
                <a:spcPct val="80000"/>
              </a:lnSpc>
              <a:spcBef>
                <a:spcPct val="20000"/>
              </a:spcBef>
            </a:pPr>
            <a:r>
              <a:rPr lang="en-US" altLang="zh-CN" sz="2400" dirty="0">
                <a:solidFill>
                  <a:srgbClr val="FF0000"/>
                </a:solidFill>
                <a:latin typeface="微软雅黑" panose="020B0503020204020204" pitchFamily="34" charset="-122"/>
                <a:ea typeface="微软雅黑" panose="020B0503020204020204" pitchFamily="34" charset="-122"/>
              </a:rPr>
              <a:t>2.  </a:t>
            </a:r>
            <a:r>
              <a:rPr lang="zh-CN" altLang="en-US" sz="2400" dirty="0">
                <a:solidFill>
                  <a:srgbClr val="FF0000"/>
                </a:solidFill>
                <a:latin typeface="微软雅黑" panose="020B0503020204020204" pitchFamily="34" charset="-122"/>
                <a:ea typeface="微软雅黑" panose="020B0503020204020204" pitchFamily="34" charset="-122"/>
              </a:rPr>
              <a:t>四次多项式拟合</a:t>
            </a:r>
          </a:p>
        </p:txBody>
      </p:sp>
      <p:sp>
        <p:nvSpPr>
          <p:cNvPr id="11268" name="Rectangle 56">
            <a:extLst>
              <a:ext uri="{FF2B5EF4-FFF2-40B4-BE49-F238E27FC236}">
                <a16:creationId xmlns:a16="http://schemas.microsoft.com/office/drawing/2014/main" id="{BF95E820-C62D-4AA8-8E49-04DAFC47D58E}"/>
              </a:ext>
            </a:extLst>
          </p:cNvPr>
          <p:cNvSpPr>
            <a:spLocks noChangeArrowheads="1"/>
          </p:cNvSpPr>
          <p:nvPr/>
        </p:nvSpPr>
        <p:spPr bwMode="auto">
          <a:xfrm>
            <a:off x="684213" y="1052513"/>
            <a:ext cx="7920037"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40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40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40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40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9pPr>
          </a:lstStyle>
          <a:p>
            <a:pPr eaLnBrk="1" hangingPunct="1">
              <a:lnSpc>
                <a:spcPct val="140000"/>
              </a:lnSpc>
              <a:buClr>
                <a:srgbClr val="0000FF"/>
              </a:buClr>
            </a:pPr>
            <a:r>
              <a:rPr lang="zh-CN" altLang="en-US" sz="2400" dirty="0">
                <a:solidFill>
                  <a:schemeClr val="bg2"/>
                </a:solidFill>
                <a:latin typeface="微软雅黑" panose="020B0503020204020204" pitchFamily="34" charset="-122"/>
                <a:ea typeface="微软雅黑" panose="020B0503020204020204" pitchFamily="34" charset="-122"/>
                <a:sym typeface="Wingdings" panose="05000000000000000000" pitchFamily="2" charset="2"/>
              </a:rPr>
              <a:t>   假设 </a:t>
            </a:r>
            <a:r>
              <a:rPr lang="en-US" altLang="zh-CN" sz="2400" dirty="0">
                <a:solidFill>
                  <a:schemeClr val="bg2"/>
                </a:solidFill>
                <a:latin typeface="微软雅黑" panose="020B0503020204020204" pitchFamily="34" charset="-122"/>
                <a:ea typeface="微软雅黑" panose="020B0503020204020204" pitchFamily="34" charset="-122"/>
                <a:sym typeface="Wingdings" panose="05000000000000000000" pitchFamily="2" charset="2"/>
              </a:rPr>
              <a:t>y</a:t>
            </a:r>
            <a:r>
              <a:rPr lang="zh-CN" altLang="en-US" sz="2400" dirty="0">
                <a:solidFill>
                  <a:schemeClr val="bg2"/>
                </a:solidFill>
                <a:latin typeface="微软雅黑" panose="020B0503020204020204" pitchFamily="34" charset="-122"/>
                <a:ea typeface="微软雅黑" panose="020B0503020204020204" pitchFamily="34" charset="-122"/>
                <a:sym typeface="Wingdings" panose="05000000000000000000" pitchFamily="2" charset="2"/>
              </a:rPr>
              <a:t> 关于 </a:t>
            </a:r>
            <a:r>
              <a:rPr lang="en-US" altLang="zh-CN" sz="2400" dirty="0">
                <a:solidFill>
                  <a:schemeClr val="bg2"/>
                </a:solidFill>
                <a:latin typeface="微软雅黑" panose="020B0503020204020204" pitchFamily="34" charset="-122"/>
                <a:ea typeface="微软雅黑" panose="020B0503020204020204" pitchFamily="34" charset="-122"/>
                <a:sym typeface="Wingdings" panose="05000000000000000000" pitchFamily="2" charset="2"/>
              </a:rPr>
              <a:t>x</a:t>
            </a:r>
            <a:r>
              <a:rPr lang="zh-CN" altLang="en-US" sz="2400" dirty="0">
                <a:solidFill>
                  <a:schemeClr val="bg2"/>
                </a:solidFill>
                <a:latin typeface="微软雅黑" panose="020B0503020204020204" pitchFamily="34" charset="-122"/>
                <a:ea typeface="微软雅黑" panose="020B0503020204020204" pitchFamily="34" charset="-122"/>
                <a:sym typeface="Wingdings" panose="05000000000000000000" pitchFamily="2" charset="2"/>
              </a:rPr>
              <a:t> 的理论回归方程为</a:t>
            </a:r>
          </a:p>
        </p:txBody>
      </p:sp>
      <p:sp>
        <p:nvSpPr>
          <p:cNvPr id="11269" name="Rectangle 2">
            <a:extLst>
              <a:ext uri="{FF2B5EF4-FFF2-40B4-BE49-F238E27FC236}">
                <a16:creationId xmlns:a16="http://schemas.microsoft.com/office/drawing/2014/main" id="{3883E9D5-7A63-4641-A9E6-B1B9C90B0FAB}"/>
              </a:ext>
            </a:extLst>
          </p:cNvPr>
          <p:cNvSpPr>
            <a:spLocks noChangeArrowheads="1"/>
          </p:cNvSpPr>
          <p:nvPr/>
        </p:nvSpPr>
        <p:spPr bwMode="auto">
          <a:xfrm>
            <a:off x="4479634" y="-353943"/>
            <a:ext cx="184731"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40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40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40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40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40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9pPr>
          </a:lstStyle>
          <a:p>
            <a:pPr algn="ctr" eaLnBrk="1" hangingPunct="1">
              <a:spcBef>
                <a:spcPct val="50000"/>
              </a:spcBef>
            </a:pPr>
            <a:endParaRPr lang="zh-CN" altLang="en-US" dirty="0">
              <a:latin typeface="微软雅黑" panose="020B0503020204020204" pitchFamily="34" charset="-122"/>
              <a:ea typeface="微软雅黑" panose="020B0503020204020204" pitchFamily="34" charset="-122"/>
            </a:endParaRPr>
          </a:p>
        </p:txBody>
      </p:sp>
      <p:graphicFrame>
        <p:nvGraphicFramePr>
          <p:cNvPr id="11270" name="对象 2">
            <a:extLst>
              <a:ext uri="{FF2B5EF4-FFF2-40B4-BE49-F238E27FC236}">
                <a16:creationId xmlns:a16="http://schemas.microsoft.com/office/drawing/2014/main" id="{CD54E7A3-44D5-4431-B40C-1D2907EA92A3}"/>
              </a:ext>
            </a:extLst>
          </p:cNvPr>
          <p:cNvGraphicFramePr>
            <a:graphicFrameLocks noChangeAspect="1"/>
          </p:cNvGraphicFramePr>
          <p:nvPr>
            <p:extLst>
              <p:ext uri="{D42A27DB-BD31-4B8C-83A1-F6EECF244321}">
                <p14:modId xmlns:p14="http://schemas.microsoft.com/office/powerpoint/2010/main" val="2217326166"/>
              </p:ext>
            </p:extLst>
          </p:nvPr>
        </p:nvGraphicFramePr>
        <p:xfrm>
          <a:off x="1608138" y="1700213"/>
          <a:ext cx="4908550" cy="576262"/>
        </p:xfrm>
        <a:graphic>
          <a:graphicData uri="http://schemas.openxmlformats.org/presentationml/2006/ole">
            <mc:AlternateContent xmlns:mc="http://schemas.openxmlformats.org/markup-compatibility/2006">
              <mc:Choice xmlns:v="urn:schemas-microsoft-com:vml" Requires="v">
                <p:oleObj name="Equation" r:id="rId2" imgW="2032000" imgH="241300" progId="Equation.DSMT4">
                  <p:embed/>
                </p:oleObj>
              </mc:Choice>
              <mc:Fallback>
                <p:oleObj name="Equation" r:id="rId2" imgW="2032000" imgH="241300" progId="Equation.DSMT4">
                  <p:embed/>
                  <p:pic>
                    <p:nvPicPr>
                      <p:cNvPr id="0" name="对象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8138" y="1700213"/>
                        <a:ext cx="490855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271" name="Rectangle 56">
            <a:extLst>
              <a:ext uri="{FF2B5EF4-FFF2-40B4-BE49-F238E27FC236}">
                <a16:creationId xmlns:a16="http://schemas.microsoft.com/office/drawing/2014/main" id="{0610929D-3B3E-4A8C-9C6B-CF9B3548B8AB}"/>
              </a:ext>
            </a:extLst>
          </p:cNvPr>
          <p:cNvSpPr>
            <a:spLocks noChangeArrowheads="1"/>
          </p:cNvSpPr>
          <p:nvPr/>
        </p:nvSpPr>
        <p:spPr bwMode="auto">
          <a:xfrm>
            <a:off x="684213" y="2376488"/>
            <a:ext cx="7920037" cy="55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40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40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40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40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9pPr>
          </a:lstStyle>
          <a:p>
            <a:pPr eaLnBrk="1" hangingPunct="1">
              <a:lnSpc>
                <a:spcPct val="140000"/>
              </a:lnSpc>
              <a:buClr>
                <a:srgbClr val="0000FF"/>
              </a:buClr>
            </a:pPr>
            <a:r>
              <a:rPr lang="zh-CN" altLang="en-US" sz="2400" dirty="0">
                <a:solidFill>
                  <a:schemeClr val="bg2"/>
                </a:solidFill>
                <a:latin typeface="微软雅黑" panose="020B0503020204020204" pitchFamily="34" charset="-122"/>
                <a:ea typeface="微软雅黑" panose="020B0503020204020204" pitchFamily="34" charset="-122"/>
                <a:sym typeface="Wingdings" panose="05000000000000000000" pitchFamily="2" charset="2"/>
              </a:rPr>
              <a:t>   调用</a:t>
            </a:r>
            <a:r>
              <a:rPr lang="en-US" altLang="zh-CN" sz="2400" dirty="0" err="1">
                <a:solidFill>
                  <a:schemeClr val="bg2"/>
                </a:solidFill>
                <a:latin typeface="微软雅黑" panose="020B0503020204020204" pitchFamily="34" charset="-122"/>
                <a:ea typeface="微软雅黑" panose="020B0503020204020204" pitchFamily="34" charset="-122"/>
                <a:sym typeface="Wingdings" panose="05000000000000000000" pitchFamily="2" charset="2"/>
              </a:rPr>
              <a:t>polyfit</a:t>
            </a:r>
            <a:r>
              <a:rPr lang="zh-CN" altLang="en-US" sz="2400" dirty="0">
                <a:solidFill>
                  <a:schemeClr val="bg2"/>
                </a:solidFill>
                <a:latin typeface="微软雅黑" panose="020B0503020204020204" pitchFamily="34" charset="-122"/>
                <a:ea typeface="微软雅黑" panose="020B0503020204020204" pitchFamily="34" charset="-122"/>
                <a:sym typeface="Wingdings" panose="05000000000000000000" pitchFamily="2" charset="2"/>
              </a:rPr>
              <a:t>函数求系数估计值</a:t>
            </a:r>
          </a:p>
        </p:txBody>
      </p:sp>
      <p:sp>
        <p:nvSpPr>
          <p:cNvPr id="11272" name="Rectangle 2">
            <a:extLst>
              <a:ext uri="{FF2B5EF4-FFF2-40B4-BE49-F238E27FC236}">
                <a16:creationId xmlns:a16="http://schemas.microsoft.com/office/drawing/2014/main" id="{5D62BAB8-F59A-4636-8C72-2E7334F4AAEC}"/>
              </a:ext>
            </a:extLst>
          </p:cNvPr>
          <p:cNvSpPr>
            <a:spLocks noChangeArrowheads="1"/>
          </p:cNvSpPr>
          <p:nvPr/>
        </p:nvSpPr>
        <p:spPr bwMode="auto">
          <a:xfrm>
            <a:off x="539750" y="3059113"/>
            <a:ext cx="8424863" cy="26309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40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40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40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40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9pPr>
          </a:lstStyle>
          <a:p>
            <a:pPr eaLnBrk="1" hangingPunct="1">
              <a:lnSpc>
                <a:spcPct val="140000"/>
              </a:lnSpc>
            </a:pPr>
            <a:r>
              <a:rPr lang="en-US" altLang="zh-CN" sz="2000" dirty="0">
                <a:latin typeface="微软雅黑" panose="020B0503020204020204" pitchFamily="34" charset="-122"/>
                <a:ea typeface="微软雅黑" panose="020B0503020204020204" pitchFamily="34" charset="-122"/>
              </a:rPr>
              <a:t>&gt;&gt; p4 = </a:t>
            </a:r>
            <a:r>
              <a:rPr lang="en-US" altLang="zh-CN" sz="2000" dirty="0" err="1">
                <a:latin typeface="微软雅黑" panose="020B0503020204020204" pitchFamily="34" charset="-122"/>
                <a:ea typeface="微软雅黑" panose="020B0503020204020204" pitchFamily="34" charset="-122"/>
              </a:rPr>
              <a:t>polyfit</a:t>
            </a:r>
            <a:r>
              <a:rPr lang="en-US" altLang="zh-CN" sz="2000" dirty="0">
                <a:latin typeface="微软雅黑" panose="020B0503020204020204" pitchFamily="34" charset="-122"/>
                <a:ea typeface="微软雅黑" panose="020B0503020204020204" pitchFamily="34" charset="-122"/>
              </a:rPr>
              <a:t>(x,y,4)</a:t>
            </a:r>
            <a:endParaRPr lang="zh-CN" altLang="en-US" sz="2000" dirty="0">
              <a:latin typeface="微软雅黑" panose="020B0503020204020204" pitchFamily="34" charset="-122"/>
              <a:ea typeface="微软雅黑" panose="020B0503020204020204" pitchFamily="34" charset="-122"/>
            </a:endParaRPr>
          </a:p>
          <a:p>
            <a:pPr eaLnBrk="1" hangingPunct="1">
              <a:lnSpc>
                <a:spcPct val="140000"/>
              </a:lnSpc>
            </a:pPr>
            <a:r>
              <a:rPr lang="en-US" altLang="zh-CN" sz="2000" dirty="0">
                <a:latin typeface="微软雅黑" panose="020B0503020204020204" pitchFamily="34" charset="-122"/>
                <a:ea typeface="微软雅黑" panose="020B0503020204020204" pitchFamily="34" charset="-122"/>
              </a:rPr>
              <a:t>p4 =   -0.0001    0.0096   -0.3985    5.5635   94.2769</a:t>
            </a:r>
          </a:p>
          <a:p>
            <a:pPr eaLnBrk="1" hangingPunct="1">
              <a:lnSpc>
                <a:spcPct val="140000"/>
              </a:lnSpc>
            </a:pPr>
            <a:r>
              <a:rPr lang="en-US" altLang="zh-CN" sz="2000" dirty="0">
                <a:latin typeface="微软雅黑" panose="020B0503020204020204" pitchFamily="34" charset="-122"/>
                <a:ea typeface="微软雅黑" panose="020B0503020204020204" pitchFamily="34" charset="-122"/>
              </a:rPr>
              <a:t>&gt;&gt; r = poly2sym(p4);</a:t>
            </a:r>
          </a:p>
          <a:p>
            <a:pPr eaLnBrk="1" hangingPunct="1">
              <a:lnSpc>
                <a:spcPct val="140000"/>
              </a:lnSpc>
            </a:pPr>
            <a:r>
              <a:rPr lang="en-US" altLang="zh-CN" sz="2000" dirty="0">
                <a:latin typeface="微软雅黑" panose="020B0503020204020204" pitchFamily="34" charset="-122"/>
                <a:ea typeface="微软雅黑" panose="020B0503020204020204" pitchFamily="34" charset="-122"/>
              </a:rPr>
              <a:t>&gt;&gt; r = </a:t>
            </a:r>
            <a:r>
              <a:rPr lang="en-US" altLang="zh-CN" sz="2000" dirty="0" err="1">
                <a:latin typeface="微软雅黑" panose="020B0503020204020204" pitchFamily="34" charset="-122"/>
                <a:ea typeface="微软雅黑" panose="020B0503020204020204" pitchFamily="34" charset="-122"/>
              </a:rPr>
              <a:t>vpa</a:t>
            </a:r>
            <a:r>
              <a:rPr lang="en-US" altLang="zh-CN" sz="2000" dirty="0">
                <a:latin typeface="微软雅黑" panose="020B0503020204020204" pitchFamily="34" charset="-122"/>
                <a:ea typeface="微软雅黑" panose="020B0503020204020204" pitchFamily="34" charset="-122"/>
              </a:rPr>
              <a:t>(r,5)</a:t>
            </a:r>
            <a:r>
              <a:rPr lang="zh-CN" altLang="en-US" sz="2000" dirty="0">
                <a:latin typeface="微软雅黑" panose="020B0503020204020204" pitchFamily="34" charset="-122"/>
                <a:ea typeface="微软雅黑" panose="020B0503020204020204" pitchFamily="34" charset="-122"/>
              </a:rPr>
              <a:t> </a:t>
            </a:r>
          </a:p>
          <a:p>
            <a:pPr eaLnBrk="1" hangingPunct="1">
              <a:lnSpc>
                <a:spcPct val="140000"/>
              </a:lnSpc>
            </a:pPr>
            <a:r>
              <a:rPr lang="en-US" altLang="zh-CN" sz="2000" dirty="0">
                <a:latin typeface="微软雅黑" panose="020B0503020204020204" pitchFamily="34" charset="-122"/>
                <a:ea typeface="微软雅黑" panose="020B0503020204020204" pitchFamily="34" charset="-122"/>
              </a:rPr>
              <a:t>r =  - 0.000074268*x^4 + 0.0096077*x^3 - 0.39845*x^2 + 5.5635*x + 94.277</a:t>
            </a:r>
          </a:p>
        </p:txBody>
      </p:sp>
      <p:sp>
        <p:nvSpPr>
          <p:cNvPr id="11273" name="Rectangle 4">
            <a:extLst>
              <a:ext uri="{FF2B5EF4-FFF2-40B4-BE49-F238E27FC236}">
                <a16:creationId xmlns:a16="http://schemas.microsoft.com/office/drawing/2014/main" id="{4991BEF3-1A0B-41FE-8697-FB5A69997BFC}"/>
              </a:ext>
            </a:extLst>
          </p:cNvPr>
          <p:cNvSpPr>
            <a:spLocks noChangeArrowheads="1"/>
          </p:cNvSpPr>
          <p:nvPr/>
        </p:nvSpPr>
        <p:spPr bwMode="auto">
          <a:xfrm>
            <a:off x="4479634" y="-353943"/>
            <a:ext cx="184731"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40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40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40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40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40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9pPr>
          </a:lstStyle>
          <a:p>
            <a:pPr algn="ctr" eaLnBrk="1" hangingPunct="1">
              <a:spcBef>
                <a:spcPct val="50000"/>
              </a:spcBef>
            </a:pPr>
            <a:endParaRPr lang="zh-CN" altLang="en-US" dirty="0">
              <a:latin typeface="微软雅黑" panose="020B0503020204020204" pitchFamily="34" charset="-122"/>
              <a:ea typeface="微软雅黑" panose="020B0503020204020204" pitchFamily="34" charset="-122"/>
            </a:endParaRPr>
          </a:p>
        </p:txBody>
      </p:sp>
      <p:graphicFrame>
        <p:nvGraphicFramePr>
          <p:cNvPr id="11274" name="对象 5">
            <a:extLst>
              <a:ext uri="{FF2B5EF4-FFF2-40B4-BE49-F238E27FC236}">
                <a16:creationId xmlns:a16="http://schemas.microsoft.com/office/drawing/2014/main" id="{42116DBC-1C34-4CB1-B8FC-D13C1B91968F}"/>
              </a:ext>
            </a:extLst>
          </p:cNvPr>
          <p:cNvGraphicFramePr>
            <a:graphicFrameLocks noChangeAspect="1"/>
          </p:cNvGraphicFramePr>
          <p:nvPr>
            <p:extLst>
              <p:ext uri="{D42A27DB-BD31-4B8C-83A1-F6EECF244321}">
                <p14:modId xmlns:p14="http://schemas.microsoft.com/office/powerpoint/2010/main" val="1931229200"/>
              </p:ext>
            </p:extLst>
          </p:nvPr>
        </p:nvGraphicFramePr>
        <p:xfrm>
          <a:off x="728860" y="5805264"/>
          <a:ext cx="7875588" cy="504825"/>
        </p:xfrm>
        <a:graphic>
          <a:graphicData uri="http://schemas.openxmlformats.org/presentationml/2006/ole">
            <mc:AlternateContent xmlns:mc="http://schemas.openxmlformats.org/markup-compatibility/2006">
              <mc:Choice xmlns:v="urn:schemas-microsoft-com:vml" Requires="v">
                <p:oleObj name="Equation" r:id="rId4" imgW="3568700" imgH="228600" progId="Equation.DSMT4">
                  <p:embed/>
                </p:oleObj>
              </mc:Choice>
              <mc:Fallback>
                <p:oleObj name="Equation" r:id="rId4" imgW="3568700" imgH="228600" progId="Equation.DSMT4">
                  <p:embed/>
                  <p:pic>
                    <p:nvPicPr>
                      <p:cNvPr id="0" name="对象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8860" y="5805264"/>
                        <a:ext cx="7875588"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日期占位符 4">
            <a:extLst>
              <a:ext uri="{FF2B5EF4-FFF2-40B4-BE49-F238E27FC236}">
                <a16:creationId xmlns:a16="http://schemas.microsoft.com/office/drawing/2014/main" id="{2D470B1D-A8FF-40C2-837E-8B7FEC9D2CDD}"/>
              </a:ext>
            </a:extLst>
          </p:cNvPr>
          <p:cNvSpPr>
            <a:spLocks noGrp="1"/>
          </p:cNvSpPr>
          <p:nvPr>
            <p:ph type="dt" sz="half" idx="10"/>
          </p:nvPr>
        </p:nvSpPr>
        <p:spPr/>
        <p:txBody>
          <a:bodyPr/>
          <a:lstStyle/>
          <a:p>
            <a:pPr>
              <a:defRPr/>
            </a:pPr>
            <a:fld id="{945CB25D-D6B1-4178-928C-82927E5EE17B}" type="datetime1">
              <a:rPr lang="zh-CN" altLang="en-US" smtClean="0"/>
              <a:t>2022/11/23</a:t>
            </a:fld>
            <a:endParaRPr lang="en-US" altLang="zh-CN"/>
          </a:p>
        </p:txBody>
      </p:sp>
      <p:sp>
        <p:nvSpPr>
          <p:cNvPr id="2" name="页脚占位符 1">
            <a:extLst>
              <a:ext uri="{FF2B5EF4-FFF2-40B4-BE49-F238E27FC236}">
                <a16:creationId xmlns:a16="http://schemas.microsoft.com/office/drawing/2014/main" id="{B2FD724E-227C-41A2-A9AE-5CCAF1A3B296}"/>
              </a:ext>
            </a:extLst>
          </p:cNvPr>
          <p:cNvSpPr>
            <a:spLocks noGrp="1"/>
          </p:cNvSpPr>
          <p:nvPr>
            <p:ph type="ftr" sz="quarter" idx="3"/>
          </p:nvPr>
        </p:nvSpPr>
        <p:spPr/>
        <p:txBody>
          <a:bodyPr/>
          <a:lstStyle/>
          <a:p>
            <a:pPr>
              <a:defRPr/>
            </a:pPr>
            <a:r>
              <a:rPr lang="en-US" altLang="zh-CN" b="1"/>
              <a:t>© </a:t>
            </a:r>
            <a:r>
              <a:rPr lang="zh-CN" altLang="en-US" b="1"/>
              <a:t>谢中华</a:t>
            </a:r>
            <a:r>
              <a:rPr lang="en-US" altLang="zh-CN" b="1"/>
              <a:t>,  MATLAB</a:t>
            </a:r>
            <a:r>
              <a:rPr lang="zh-CN" altLang="en-US" b="1"/>
              <a:t>数学建模方法与应用</a:t>
            </a:r>
            <a:endParaRPr lang="en-US" altLang="zh-CN" dirty="0"/>
          </a:p>
        </p:txBody>
      </p:sp>
    </p:spTree>
  </p:cSld>
  <p:clrMapOvr>
    <a:masterClrMapping/>
  </p:clrMapOvr>
  <p:transition>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5">
            <a:extLst>
              <a:ext uri="{FF2B5EF4-FFF2-40B4-BE49-F238E27FC236}">
                <a16:creationId xmlns:a16="http://schemas.microsoft.com/office/drawing/2014/main" id="{4BB26EF7-4CB5-4443-B6CA-DDC31EF574C0}"/>
              </a:ext>
            </a:extLst>
          </p:cNvPr>
          <p:cNvSpPr>
            <a:spLocks noChangeArrowheads="1"/>
          </p:cNvSpPr>
          <p:nvPr/>
        </p:nvSpPr>
        <p:spPr bwMode="auto">
          <a:xfrm>
            <a:off x="539750" y="590550"/>
            <a:ext cx="77724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40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40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40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40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40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9pPr>
          </a:lstStyle>
          <a:p>
            <a:pPr eaLnBrk="1" hangingPunct="1">
              <a:lnSpc>
                <a:spcPct val="80000"/>
              </a:lnSpc>
              <a:spcBef>
                <a:spcPct val="20000"/>
              </a:spcBef>
            </a:pPr>
            <a:r>
              <a:rPr lang="en-US" altLang="zh-CN" sz="2400" dirty="0">
                <a:solidFill>
                  <a:srgbClr val="FF0000"/>
                </a:solidFill>
                <a:latin typeface="微软雅黑" panose="020B0503020204020204" pitchFamily="34" charset="-122"/>
                <a:ea typeface="微软雅黑" panose="020B0503020204020204" pitchFamily="34" charset="-122"/>
              </a:rPr>
              <a:t>3.  </a:t>
            </a:r>
            <a:r>
              <a:rPr lang="zh-CN" altLang="en-US" sz="2400" dirty="0">
                <a:solidFill>
                  <a:srgbClr val="FF0000"/>
                </a:solidFill>
                <a:latin typeface="微软雅黑" panose="020B0503020204020204" pitchFamily="34" charset="-122"/>
                <a:ea typeface="微软雅黑" panose="020B0503020204020204" pitchFamily="34" charset="-122"/>
              </a:rPr>
              <a:t>更高次多项式拟合</a:t>
            </a:r>
          </a:p>
        </p:txBody>
      </p:sp>
      <p:sp>
        <p:nvSpPr>
          <p:cNvPr id="12292" name="Rectangle 56">
            <a:extLst>
              <a:ext uri="{FF2B5EF4-FFF2-40B4-BE49-F238E27FC236}">
                <a16:creationId xmlns:a16="http://schemas.microsoft.com/office/drawing/2014/main" id="{B4B97A30-B51F-4EF2-B3D1-D75495E3BBB9}"/>
              </a:ext>
            </a:extLst>
          </p:cNvPr>
          <p:cNvSpPr>
            <a:spLocks noChangeArrowheads="1"/>
          </p:cNvSpPr>
          <p:nvPr/>
        </p:nvSpPr>
        <p:spPr bwMode="auto">
          <a:xfrm>
            <a:off x="684213" y="1052513"/>
            <a:ext cx="7920037" cy="106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40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40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40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40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9pPr>
          </a:lstStyle>
          <a:p>
            <a:pPr eaLnBrk="1" hangingPunct="1">
              <a:lnSpc>
                <a:spcPct val="140000"/>
              </a:lnSpc>
              <a:buClr>
                <a:srgbClr val="0000FF"/>
              </a:buClr>
            </a:pPr>
            <a:r>
              <a:rPr lang="zh-CN" altLang="en-US" sz="2400" dirty="0">
                <a:solidFill>
                  <a:schemeClr val="bg2"/>
                </a:solidFill>
                <a:latin typeface="微软雅黑" panose="020B0503020204020204" pitchFamily="34" charset="-122"/>
                <a:ea typeface="微软雅黑" panose="020B0503020204020204" pitchFamily="34" charset="-122"/>
                <a:sym typeface="Wingdings" panose="05000000000000000000" pitchFamily="2" charset="2"/>
              </a:rPr>
              <a:t>    调用</a:t>
            </a:r>
            <a:r>
              <a:rPr lang="en-US" altLang="zh-CN" sz="2400" dirty="0" err="1">
                <a:solidFill>
                  <a:schemeClr val="bg2"/>
                </a:solidFill>
                <a:latin typeface="微软雅黑" panose="020B0503020204020204" pitchFamily="34" charset="-122"/>
                <a:ea typeface="微软雅黑" panose="020B0503020204020204" pitchFamily="34" charset="-122"/>
                <a:sym typeface="Wingdings" panose="05000000000000000000" pitchFamily="2" charset="2"/>
              </a:rPr>
              <a:t>polyfit</a:t>
            </a:r>
            <a:r>
              <a:rPr lang="zh-CN" altLang="en-US" sz="2400" dirty="0">
                <a:solidFill>
                  <a:schemeClr val="bg2"/>
                </a:solidFill>
                <a:latin typeface="微软雅黑" panose="020B0503020204020204" pitchFamily="34" charset="-122"/>
                <a:ea typeface="微软雅黑" panose="020B0503020204020204" pitchFamily="34" charset="-122"/>
                <a:sym typeface="Wingdings" panose="05000000000000000000" pitchFamily="2" charset="2"/>
              </a:rPr>
              <a:t>函数作更高次（大于</a:t>
            </a:r>
            <a:r>
              <a:rPr lang="en-US" altLang="zh-CN" sz="2400" dirty="0">
                <a:solidFill>
                  <a:schemeClr val="bg2"/>
                </a:solidFill>
                <a:latin typeface="微软雅黑" panose="020B0503020204020204" pitchFamily="34" charset="-122"/>
                <a:ea typeface="微软雅黑" panose="020B0503020204020204" pitchFamily="34" charset="-122"/>
                <a:sym typeface="Wingdings" panose="05000000000000000000" pitchFamily="2" charset="2"/>
              </a:rPr>
              <a:t>4</a:t>
            </a:r>
            <a:r>
              <a:rPr lang="zh-CN" altLang="en-US" sz="2400" dirty="0">
                <a:solidFill>
                  <a:schemeClr val="bg2"/>
                </a:solidFill>
                <a:latin typeface="微软雅黑" panose="020B0503020204020204" pitchFamily="34" charset="-122"/>
                <a:ea typeface="微软雅黑" panose="020B0503020204020204" pitchFamily="34" charset="-122"/>
                <a:sym typeface="Wingdings" panose="05000000000000000000" pitchFamily="2" charset="2"/>
              </a:rPr>
              <a:t>次）多项式拟合，并把多次拟合的残差的模加以对比，评价拟合的好坏。</a:t>
            </a:r>
          </a:p>
        </p:txBody>
      </p:sp>
      <p:sp>
        <p:nvSpPr>
          <p:cNvPr id="12293" name="Rectangle 2">
            <a:extLst>
              <a:ext uri="{FF2B5EF4-FFF2-40B4-BE49-F238E27FC236}">
                <a16:creationId xmlns:a16="http://schemas.microsoft.com/office/drawing/2014/main" id="{2ED754F8-DACC-4633-9EA4-D4B7E3AEF153}"/>
              </a:ext>
            </a:extLst>
          </p:cNvPr>
          <p:cNvSpPr>
            <a:spLocks noChangeArrowheads="1"/>
          </p:cNvSpPr>
          <p:nvPr/>
        </p:nvSpPr>
        <p:spPr bwMode="auto">
          <a:xfrm>
            <a:off x="4479634" y="-353943"/>
            <a:ext cx="184731"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40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40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40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40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40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9pPr>
          </a:lstStyle>
          <a:p>
            <a:pPr algn="ctr" eaLnBrk="1" hangingPunct="1">
              <a:spcBef>
                <a:spcPct val="50000"/>
              </a:spcBef>
            </a:pPr>
            <a:endParaRPr lang="zh-CN" altLang="en-US" dirty="0">
              <a:latin typeface="微软雅黑" panose="020B0503020204020204" pitchFamily="34" charset="-122"/>
              <a:ea typeface="微软雅黑" panose="020B0503020204020204" pitchFamily="34" charset="-122"/>
            </a:endParaRPr>
          </a:p>
        </p:txBody>
      </p:sp>
      <p:sp>
        <p:nvSpPr>
          <p:cNvPr id="12294" name="Rectangle 2">
            <a:extLst>
              <a:ext uri="{FF2B5EF4-FFF2-40B4-BE49-F238E27FC236}">
                <a16:creationId xmlns:a16="http://schemas.microsoft.com/office/drawing/2014/main" id="{81A3C240-54DD-44D5-9541-9E20332204B3}"/>
              </a:ext>
            </a:extLst>
          </p:cNvPr>
          <p:cNvSpPr>
            <a:spLocks noChangeArrowheads="1"/>
          </p:cNvSpPr>
          <p:nvPr/>
        </p:nvSpPr>
        <p:spPr bwMode="auto">
          <a:xfrm>
            <a:off x="755650" y="2276475"/>
            <a:ext cx="8064500" cy="440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40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40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40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40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9pPr>
          </a:lstStyle>
          <a:p>
            <a:pPr eaLnBrk="1" hangingPunct="1">
              <a:lnSpc>
                <a:spcPct val="140000"/>
              </a:lnSpc>
            </a:pPr>
            <a:r>
              <a:rPr lang="en-US" altLang="zh-CN" sz="2000" dirty="0">
                <a:latin typeface="微软雅黑" panose="020B0503020204020204" pitchFamily="34" charset="-122"/>
                <a:ea typeface="微软雅黑" panose="020B0503020204020204" pitchFamily="34" charset="-122"/>
              </a:rPr>
              <a:t>&gt;&gt; [p5,S5] = </a:t>
            </a:r>
            <a:r>
              <a:rPr lang="en-US" altLang="zh-CN" sz="2000" dirty="0" err="1">
                <a:latin typeface="微软雅黑" panose="020B0503020204020204" pitchFamily="34" charset="-122"/>
                <a:ea typeface="微软雅黑" panose="020B0503020204020204" pitchFamily="34" charset="-122"/>
              </a:rPr>
              <a:t>polyfit</a:t>
            </a:r>
            <a:r>
              <a:rPr lang="en-US" altLang="zh-CN" sz="2000" dirty="0">
                <a:latin typeface="微软雅黑" panose="020B0503020204020204" pitchFamily="34" charset="-122"/>
                <a:ea typeface="微软雅黑" panose="020B0503020204020204" pitchFamily="34" charset="-122"/>
              </a:rPr>
              <a:t>(x,y,5);  </a:t>
            </a:r>
            <a:r>
              <a:rPr lang="en-US" altLang="zh-CN" sz="2000" dirty="0">
                <a:solidFill>
                  <a:srgbClr val="008000"/>
                </a:solidFill>
                <a:latin typeface="微软雅黑" panose="020B0503020204020204" pitchFamily="34" charset="-122"/>
                <a:ea typeface="微软雅黑" panose="020B0503020204020204" pitchFamily="34" charset="-122"/>
              </a:rPr>
              <a:t>% 5</a:t>
            </a:r>
            <a:r>
              <a:rPr lang="zh-CN" altLang="en-US" sz="2000" dirty="0">
                <a:solidFill>
                  <a:srgbClr val="008000"/>
                </a:solidFill>
                <a:latin typeface="微软雅黑" panose="020B0503020204020204" pitchFamily="34" charset="-122"/>
                <a:ea typeface="微软雅黑" panose="020B0503020204020204" pitchFamily="34" charset="-122"/>
              </a:rPr>
              <a:t>次多项式拟合</a:t>
            </a:r>
          </a:p>
          <a:p>
            <a:pPr eaLnBrk="1" hangingPunct="1">
              <a:lnSpc>
                <a:spcPct val="140000"/>
              </a:lnSpc>
            </a:pPr>
            <a:r>
              <a:rPr lang="en-US" altLang="zh-CN" sz="2000" dirty="0">
                <a:latin typeface="微软雅黑" panose="020B0503020204020204" pitchFamily="34" charset="-122"/>
                <a:ea typeface="微软雅黑" panose="020B0503020204020204" pitchFamily="34" charset="-122"/>
              </a:rPr>
              <a:t>&gt;&gt; S5.normr</a:t>
            </a:r>
          </a:p>
          <a:p>
            <a:pPr eaLnBrk="1" hangingPunct="1">
              <a:lnSpc>
                <a:spcPct val="140000"/>
              </a:lnSpc>
            </a:pPr>
            <a:r>
              <a:rPr lang="en-US" altLang="zh-CN" sz="2000" dirty="0">
                <a:latin typeface="微软雅黑" panose="020B0503020204020204" pitchFamily="34" charset="-122"/>
                <a:ea typeface="微软雅黑" panose="020B0503020204020204" pitchFamily="34" charset="-122"/>
              </a:rPr>
              <a:t>&gt;&gt; [p6,S6] = </a:t>
            </a:r>
            <a:r>
              <a:rPr lang="en-US" altLang="zh-CN" sz="2000" dirty="0" err="1">
                <a:latin typeface="微软雅黑" panose="020B0503020204020204" pitchFamily="34" charset="-122"/>
                <a:ea typeface="微软雅黑" panose="020B0503020204020204" pitchFamily="34" charset="-122"/>
              </a:rPr>
              <a:t>polyfit</a:t>
            </a:r>
            <a:r>
              <a:rPr lang="en-US" altLang="zh-CN" sz="2000" dirty="0">
                <a:latin typeface="微软雅黑" panose="020B0503020204020204" pitchFamily="34" charset="-122"/>
                <a:ea typeface="微软雅黑" panose="020B0503020204020204" pitchFamily="34" charset="-122"/>
              </a:rPr>
              <a:t>(x,y,6);  </a:t>
            </a:r>
            <a:r>
              <a:rPr lang="en-US" altLang="zh-CN" sz="2000" dirty="0">
                <a:solidFill>
                  <a:srgbClr val="008000"/>
                </a:solidFill>
                <a:latin typeface="微软雅黑" panose="020B0503020204020204" pitchFamily="34" charset="-122"/>
                <a:ea typeface="微软雅黑" panose="020B0503020204020204" pitchFamily="34" charset="-122"/>
              </a:rPr>
              <a:t>% 6</a:t>
            </a:r>
            <a:r>
              <a:rPr lang="zh-CN" altLang="en-US" sz="2000" dirty="0">
                <a:solidFill>
                  <a:srgbClr val="008000"/>
                </a:solidFill>
                <a:latin typeface="微软雅黑" panose="020B0503020204020204" pitchFamily="34" charset="-122"/>
                <a:ea typeface="微软雅黑" panose="020B0503020204020204" pitchFamily="34" charset="-122"/>
              </a:rPr>
              <a:t>次多项式拟合</a:t>
            </a:r>
          </a:p>
          <a:p>
            <a:pPr eaLnBrk="1" hangingPunct="1">
              <a:lnSpc>
                <a:spcPct val="140000"/>
              </a:lnSpc>
            </a:pPr>
            <a:r>
              <a:rPr lang="en-US" altLang="zh-CN" sz="2000" dirty="0">
                <a:latin typeface="微软雅黑" panose="020B0503020204020204" pitchFamily="34" charset="-122"/>
                <a:ea typeface="微软雅黑" panose="020B0503020204020204" pitchFamily="34" charset="-122"/>
              </a:rPr>
              <a:t>&gt;&gt; S6.normr</a:t>
            </a:r>
          </a:p>
          <a:p>
            <a:pPr eaLnBrk="1" hangingPunct="1">
              <a:lnSpc>
                <a:spcPct val="140000"/>
              </a:lnSpc>
            </a:pPr>
            <a:r>
              <a:rPr lang="en-US" altLang="zh-CN" sz="2000" dirty="0">
                <a:latin typeface="微软雅黑" panose="020B0503020204020204" pitchFamily="34" charset="-122"/>
                <a:ea typeface="微软雅黑" panose="020B0503020204020204" pitchFamily="34" charset="-122"/>
              </a:rPr>
              <a:t>&gt;&gt; [p7,S7] = </a:t>
            </a:r>
            <a:r>
              <a:rPr lang="en-US" altLang="zh-CN" sz="2000" dirty="0" err="1">
                <a:latin typeface="微软雅黑" panose="020B0503020204020204" pitchFamily="34" charset="-122"/>
                <a:ea typeface="微软雅黑" panose="020B0503020204020204" pitchFamily="34" charset="-122"/>
              </a:rPr>
              <a:t>polyfit</a:t>
            </a:r>
            <a:r>
              <a:rPr lang="en-US" altLang="zh-CN" sz="2000" dirty="0">
                <a:latin typeface="微软雅黑" panose="020B0503020204020204" pitchFamily="34" charset="-122"/>
                <a:ea typeface="微软雅黑" panose="020B0503020204020204" pitchFamily="34" charset="-122"/>
              </a:rPr>
              <a:t>(x,y,7);  </a:t>
            </a:r>
            <a:r>
              <a:rPr lang="en-US" altLang="zh-CN" sz="2000" dirty="0">
                <a:solidFill>
                  <a:srgbClr val="008000"/>
                </a:solidFill>
                <a:latin typeface="微软雅黑" panose="020B0503020204020204" pitchFamily="34" charset="-122"/>
                <a:ea typeface="微软雅黑" panose="020B0503020204020204" pitchFamily="34" charset="-122"/>
              </a:rPr>
              <a:t>% 7</a:t>
            </a:r>
            <a:r>
              <a:rPr lang="zh-CN" altLang="en-US" sz="2000" dirty="0">
                <a:solidFill>
                  <a:srgbClr val="008000"/>
                </a:solidFill>
                <a:latin typeface="微软雅黑" panose="020B0503020204020204" pitchFamily="34" charset="-122"/>
                <a:ea typeface="微软雅黑" panose="020B0503020204020204" pitchFamily="34" charset="-122"/>
              </a:rPr>
              <a:t>次多项式拟合</a:t>
            </a:r>
          </a:p>
          <a:p>
            <a:pPr eaLnBrk="1" hangingPunct="1">
              <a:lnSpc>
                <a:spcPct val="140000"/>
              </a:lnSpc>
            </a:pPr>
            <a:r>
              <a:rPr lang="en-US" altLang="zh-CN" sz="2000" dirty="0">
                <a:latin typeface="微软雅黑" panose="020B0503020204020204" pitchFamily="34" charset="-122"/>
                <a:ea typeface="微软雅黑" panose="020B0503020204020204" pitchFamily="34" charset="-122"/>
              </a:rPr>
              <a:t>&gt;&gt; S7.normr</a:t>
            </a:r>
            <a:endParaRPr lang="zh-CN" altLang="en-US" sz="2000" dirty="0">
              <a:latin typeface="微软雅黑" panose="020B0503020204020204" pitchFamily="34" charset="-122"/>
              <a:ea typeface="微软雅黑" panose="020B0503020204020204" pitchFamily="34" charset="-122"/>
            </a:endParaRPr>
          </a:p>
          <a:p>
            <a:pPr eaLnBrk="1" hangingPunct="1">
              <a:lnSpc>
                <a:spcPct val="140000"/>
              </a:lnSpc>
            </a:pPr>
            <a:r>
              <a:rPr lang="en-US" altLang="zh-CN" sz="2000" dirty="0">
                <a:latin typeface="微软雅黑" panose="020B0503020204020204" pitchFamily="34" charset="-122"/>
                <a:ea typeface="微软雅黑" panose="020B0503020204020204" pitchFamily="34" charset="-122"/>
              </a:rPr>
              <a:t>&gt;&gt; [p8,S8] = </a:t>
            </a:r>
            <a:r>
              <a:rPr lang="en-US" altLang="zh-CN" sz="2000" dirty="0" err="1">
                <a:latin typeface="微软雅黑" panose="020B0503020204020204" pitchFamily="34" charset="-122"/>
                <a:ea typeface="微软雅黑" panose="020B0503020204020204" pitchFamily="34" charset="-122"/>
              </a:rPr>
              <a:t>polyfit</a:t>
            </a:r>
            <a:r>
              <a:rPr lang="en-US" altLang="zh-CN" sz="2000" dirty="0">
                <a:latin typeface="微软雅黑" panose="020B0503020204020204" pitchFamily="34" charset="-122"/>
                <a:ea typeface="微软雅黑" panose="020B0503020204020204" pitchFamily="34" charset="-122"/>
              </a:rPr>
              <a:t>(x,y,8);  </a:t>
            </a:r>
            <a:r>
              <a:rPr lang="en-US" altLang="zh-CN" sz="2000" dirty="0">
                <a:solidFill>
                  <a:srgbClr val="008000"/>
                </a:solidFill>
                <a:latin typeface="微软雅黑" panose="020B0503020204020204" pitchFamily="34" charset="-122"/>
                <a:ea typeface="微软雅黑" panose="020B0503020204020204" pitchFamily="34" charset="-122"/>
              </a:rPr>
              <a:t>% 8</a:t>
            </a:r>
            <a:r>
              <a:rPr lang="zh-CN" altLang="en-US" sz="2000" dirty="0">
                <a:solidFill>
                  <a:srgbClr val="008000"/>
                </a:solidFill>
                <a:latin typeface="微软雅黑" panose="020B0503020204020204" pitchFamily="34" charset="-122"/>
                <a:ea typeface="微软雅黑" panose="020B0503020204020204" pitchFamily="34" charset="-122"/>
              </a:rPr>
              <a:t>次多项式拟合</a:t>
            </a:r>
          </a:p>
          <a:p>
            <a:pPr eaLnBrk="1" hangingPunct="1">
              <a:lnSpc>
                <a:spcPct val="140000"/>
              </a:lnSpc>
            </a:pPr>
            <a:r>
              <a:rPr lang="en-US" altLang="zh-CN" sz="2000" dirty="0">
                <a:latin typeface="微软雅黑" panose="020B0503020204020204" pitchFamily="34" charset="-122"/>
                <a:ea typeface="微软雅黑" panose="020B0503020204020204" pitchFamily="34" charset="-122"/>
              </a:rPr>
              <a:t>&gt;&gt; S8.normr</a:t>
            </a:r>
          </a:p>
          <a:p>
            <a:pPr eaLnBrk="1" hangingPunct="1">
              <a:lnSpc>
                <a:spcPct val="140000"/>
              </a:lnSpc>
            </a:pPr>
            <a:r>
              <a:rPr lang="en-US" altLang="zh-CN" sz="2000" dirty="0">
                <a:latin typeface="微软雅黑" panose="020B0503020204020204" pitchFamily="34" charset="-122"/>
                <a:ea typeface="微软雅黑" panose="020B0503020204020204" pitchFamily="34" charset="-122"/>
              </a:rPr>
              <a:t>&gt;&gt; [p9,S9] = </a:t>
            </a:r>
            <a:r>
              <a:rPr lang="en-US" altLang="zh-CN" sz="2000" dirty="0" err="1">
                <a:latin typeface="微软雅黑" panose="020B0503020204020204" pitchFamily="34" charset="-122"/>
                <a:ea typeface="微软雅黑" panose="020B0503020204020204" pitchFamily="34" charset="-122"/>
              </a:rPr>
              <a:t>polyfit</a:t>
            </a:r>
            <a:r>
              <a:rPr lang="en-US" altLang="zh-CN" sz="2000" dirty="0">
                <a:latin typeface="微软雅黑" panose="020B0503020204020204" pitchFamily="34" charset="-122"/>
                <a:ea typeface="微软雅黑" panose="020B0503020204020204" pitchFamily="34" charset="-122"/>
              </a:rPr>
              <a:t>(x,y,9);  </a:t>
            </a:r>
            <a:r>
              <a:rPr lang="en-US" altLang="zh-CN" sz="2000" dirty="0">
                <a:solidFill>
                  <a:srgbClr val="008000"/>
                </a:solidFill>
                <a:latin typeface="微软雅黑" panose="020B0503020204020204" pitchFamily="34" charset="-122"/>
                <a:ea typeface="微软雅黑" panose="020B0503020204020204" pitchFamily="34" charset="-122"/>
              </a:rPr>
              <a:t>% 9</a:t>
            </a:r>
            <a:r>
              <a:rPr lang="zh-CN" altLang="en-US" sz="2000" dirty="0">
                <a:solidFill>
                  <a:srgbClr val="008000"/>
                </a:solidFill>
                <a:latin typeface="微软雅黑" panose="020B0503020204020204" pitchFamily="34" charset="-122"/>
                <a:ea typeface="微软雅黑" panose="020B0503020204020204" pitchFamily="34" charset="-122"/>
              </a:rPr>
              <a:t>次多项式拟合</a:t>
            </a:r>
          </a:p>
          <a:p>
            <a:pPr eaLnBrk="1" hangingPunct="1">
              <a:lnSpc>
                <a:spcPct val="140000"/>
              </a:lnSpc>
            </a:pPr>
            <a:r>
              <a:rPr lang="en-US" altLang="zh-CN" sz="2000" dirty="0">
                <a:latin typeface="微软雅黑" panose="020B0503020204020204" pitchFamily="34" charset="-122"/>
                <a:ea typeface="微软雅黑" panose="020B0503020204020204" pitchFamily="34" charset="-122"/>
              </a:rPr>
              <a:t>&gt;&gt; S9.normr</a:t>
            </a:r>
          </a:p>
        </p:txBody>
      </p:sp>
      <p:sp>
        <p:nvSpPr>
          <p:cNvPr id="12295" name="Rectangle 4">
            <a:extLst>
              <a:ext uri="{FF2B5EF4-FFF2-40B4-BE49-F238E27FC236}">
                <a16:creationId xmlns:a16="http://schemas.microsoft.com/office/drawing/2014/main" id="{55E52965-6C3B-479D-B062-BC995960A31E}"/>
              </a:ext>
            </a:extLst>
          </p:cNvPr>
          <p:cNvSpPr>
            <a:spLocks noChangeArrowheads="1"/>
          </p:cNvSpPr>
          <p:nvPr/>
        </p:nvSpPr>
        <p:spPr bwMode="auto">
          <a:xfrm>
            <a:off x="4479634" y="-353943"/>
            <a:ext cx="184731"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40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40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40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40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40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9pPr>
          </a:lstStyle>
          <a:p>
            <a:pPr algn="ctr" eaLnBrk="1" hangingPunct="1">
              <a:spcBef>
                <a:spcPct val="50000"/>
              </a:spcBef>
            </a:pPr>
            <a:endParaRPr lang="zh-CN" altLang="en-US" dirty="0">
              <a:latin typeface="微软雅黑" panose="020B0503020204020204" pitchFamily="34" charset="-122"/>
              <a:ea typeface="微软雅黑" panose="020B0503020204020204" pitchFamily="34" charset="-122"/>
            </a:endParaRPr>
          </a:p>
        </p:txBody>
      </p:sp>
      <p:sp>
        <p:nvSpPr>
          <p:cNvPr id="5" name="日期占位符 4">
            <a:extLst>
              <a:ext uri="{FF2B5EF4-FFF2-40B4-BE49-F238E27FC236}">
                <a16:creationId xmlns:a16="http://schemas.microsoft.com/office/drawing/2014/main" id="{29884D87-704A-4E7B-8691-80C5F7D2CC50}"/>
              </a:ext>
            </a:extLst>
          </p:cNvPr>
          <p:cNvSpPr>
            <a:spLocks noGrp="1"/>
          </p:cNvSpPr>
          <p:nvPr>
            <p:ph type="dt" sz="half" idx="10"/>
          </p:nvPr>
        </p:nvSpPr>
        <p:spPr/>
        <p:txBody>
          <a:bodyPr/>
          <a:lstStyle/>
          <a:p>
            <a:pPr>
              <a:defRPr/>
            </a:pPr>
            <a:fld id="{6F2251FE-B229-4FE5-91FE-A13316471F04}" type="datetime1">
              <a:rPr lang="zh-CN" altLang="en-US" smtClean="0"/>
              <a:t>2022/11/23</a:t>
            </a:fld>
            <a:endParaRPr lang="en-US" altLang="zh-CN"/>
          </a:p>
        </p:txBody>
      </p:sp>
      <p:sp>
        <p:nvSpPr>
          <p:cNvPr id="2" name="页脚占位符 1">
            <a:extLst>
              <a:ext uri="{FF2B5EF4-FFF2-40B4-BE49-F238E27FC236}">
                <a16:creationId xmlns:a16="http://schemas.microsoft.com/office/drawing/2014/main" id="{F910EC6A-1737-4582-8EA9-9DF25C59E49B}"/>
              </a:ext>
            </a:extLst>
          </p:cNvPr>
          <p:cNvSpPr>
            <a:spLocks noGrp="1"/>
          </p:cNvSpPr>
          <p:nvPr>
            <p:ph type="ftr" sz="quarter" idx="3"/>
          </p:nvPr>
        </p:nvSpPr>
        <p:spPr/>
        <p:txBody>
          <a:bodyPr/>
          <a:lstStyle/>
          <a:p>
            <a:pPr>
              <a:defRPr/>
            </a:pPr>
            <a:r>
              <a:rPr lang="en-US" altLang="zh-CN" b="1"/>
              <a:t>© </a:t>
            </a:r>
            <a:r>
              <a:rPr lang="zh-CN" altLang="en-US" b="1"/>
              <a:t>谢中华</a:t>
            </a:r>
            <a:r>
              <a:rPr lang="en-US" altLang="zh-CN" b="1"/>
              <a:t>,  MATLAB</a:t>
            </a:r>
            <a:r>
              <a:rPr lang="zh-CN" altLang="en-US" b="1"/>
              <a:t>数学建模方法与应用</a:t>
            </a:r>
            <a:endParaRPr lang="en-US" altLang="zh-CN" dirty="0"/>
          </a:p>
        </p:txBody>
      </p:sp>
    </p:spTree>
  </p:cSld>
  <p:clrMapOvr>
    <a:masterClrMapping/>
  </p:clrMapOvr>
  <p:transition>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5">
            <a:extLst>
              <a:ext uri="{FF2B5EF4-FFF2-40B4-BE49-F238E27FC236}">
                <a16:creationId xmlns:a16="http://schemas.microsoft.com/office/drawing/2014/main" id="{8097A84B-0269-4A71-BB54-EBC86F0BB087}"/>
              </a:ext>
            </a:extLst>
          </p:cNvPr>
          <p:cNvSpPr>
            <a:spLocks noChangeArrowheads="1"/>
          </p:cNvSpPr>
          <p:nvPr/>
        </p:nvSpPr>
        <p:spPr bwMode="auto">
          <a:xfrm>
            <a:off x="539750" y="590550"/>
            <a:ext cx="77724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40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40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40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40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40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9pPr>
          </a:lstStyle>
          <a:p>
            <a:pPr eaLnBrk="1" hangingPunct="1">
              <a:lnSpc>
                <a:spcPct val="80000"/>
              </a:lnSpc>
              <a:spcBef>
                <a:spcPct val="20000"/>
              </a:spcBef>
            </a:pPr>
            <a:r>
              <a:rPr lang="en-US" altLang="zh-CN" sz="2400" dirty="0">
                <a:solidFill>
                  <a:srgbClr val="FF0000"/>
                </a:solidFill>
                <a:latin typeface="微软雅黑" panose="020B0503020204020204" pitchFamily="34" charset="-122"/>
                <a:ea typeface="微软雅黑" panose="020B0503020204020204" pitchFamily="34" charset="-122"/>
              </a:rPr>
              <a:t>4.  </a:t>
            </a:r>
            <a:r>
              <a:rPr lang="zh-CN" altLang="en-US" sz="2400" dirty="0">
                <a:solidFill>
                  <a:srgbClr val="FF0000"/>
                </a:solidFill>
                <a:latin typeface="微软雅黑" panose="020B0503020204020204" pitchFamily="34" charset="-122"/>
                <a:ea typeface="微软雅黑" panose="020B0503020204020204" pitchFamily="34" charset="-122"/>
              </a:rPr>
              <a:t>拟合效果图</a:t>
            </a:r>
          </a:p>
        </p:txBody>
      </p:sp>
      <p:sp>
        <p:nvSpPr>
          <p:cNvPr id="13316" name="Rectangle 56">
            <a:extLst>
              <a:ext uri="{FF2B5EF4-FFF2-40B4-BE49-F238E27FC236}">
                <a16:creationId xmlns:a16="http://schemas.microsoft.com/office/drawing/2014/main" id="{D30844ED-FCD5-4ACE-AC6F-73000AD26267}"/>
              </a:ext>
            </a:extLst>
          </p:cNvPr>
          <p:cNvSpPr>
            <a:spLocks noChangeArrowheads="1"/>
          </p:cNvSpPr>
          <p:nvPr/>
        </p:nvSpPr>
        <p:spPr bwMode="auto">
          <a:xfrm>
            <a:off x="684213" y="1052513"/>
            <a:ext cx="7920037" cy="164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40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40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40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40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9pPr>
          </a:lstStyle>
          <a:p>
            <a:pPr eaLnBrk="1" hangingPunct="1">
              <a:lnSpc>
                <a:spcPct val="140000"/>
              </a:lnSpc>
              <a:buClr>
                <a:srgbClr val="0000FF"/>
              </a:buClr>
            </a:pPr>
            <a:r>
              <a:rPr lang="zh-CN" altLang="en-US" sz="2400" dirty="0">
                <a:solidFill>
                  <a:schemeClr val="bg2"/>
                </a:solidFill>
                <a:latin typeface="微软雅黑" panose="020B0503020204020204" pitchFamily="34" charset="-122"/>
                <a:ea typeface="微软雅黑" panose="020B0503020204020204" pitchFamily="34" charset="-122"/>
                <a:sym typeface="Wingdings" panose="05000000000000000000" pitchFamily="2" charset="2"/>
              </a:rPr>
              <a:t>    在以上拟合结果的基础上，可以调用</a:t>
            </a:r>
            <a:r>
              <a:rPr lang="en-US" altLang="zh-CN" sz="2400" dirty="0" err="1">
                <a:solidFill>
                  <a:schemeClr val="bg2"/>
                </a:solidFill>
                <a:latin typeface="微软雅黑" panose="020B0503020204020204" pitchFamily="34" charset="-122"/>
                <a:ea typeface="微软雅黑" panose="020B0503020204020204" pitchFamily="34" charset="-122"/>
                <a:sym typeface="Wingdings" panose="05000000000000000000" pitchFamily="2" charset="2"/>
              </a:rPr>
              <a:t>polyval</a:t>
            </a:r>
            <a:r>
              <a:rPr lang="zh-CN" altLang="en-US" sz="2400" dirty="0">
                <a:solidFill>
                  <a:schemeClr val="bg2"/>
                </a:solidFill>
                <a:latin typeface="微软雅黑" panose="020B0503020204020204" pitchFamily="34" charset="-122"/>
                <a:ea typeface="微软雅黑" panose="020B0503020204020204" pitchFamily="34" charset="-122"/>
                <a:sym typeface="Wingdings" panose="05000000000000000000" pitchFamily="2" charset="2"/>
              </a:rPr>
              <a:t>函数计算给定自变量 处的因变量 的预测值，从而绘制拟合效果图，从拟合效果图上直观地看出拟合的准确性。</a:t>
            </a:r>
          </a:p>
        </p:txBody>
      </p:sp>
      <p:sp>
        <p:nvSpPr>
          <p:cNvPr id="13317" name="Rectangle 2">
            <a:extLst>
              <a:ext uri="{FF2B5EF4-FFF2-40B4-BE49-F238E27FC236}">
                <a16:creationId xmlns:a16="http://schemas.microsoft.com/office/drawing/2014/main" id="{09A6A064-187A-415B-B8F1-3EE06B03E44F}"/>
              </a:ext>
            </a:extLst>
          </p:cNvPr>
          <p:cNvSpPr>
            <a:spLocks noChangeArrowheads="1"/>
          </p:cNvSpPr>
          <p:nvPr/>
        </p:nvSpPr>
        <p:spPr bwMode="auto">
          <a:xfrm>
            <a:off x="4479634" y="-353943"/>
            <a:ext cx="184731"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40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40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40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40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40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9pPr>
          </a:lstStyle>
          <a:p>
            <a:pPr algn="ctr" eaLnBrk="1" hangingPunct="1">
              <a:spcBef>
                <a:spcPct val="50000"/>
              </a:spcBef>
            </a:pPr>
            <a:endParaRPr lang="zh-CN" altLang="en-US" dirty="0">
              <a:latin typeface="微软雅黑" panose="020B0503020204020204" pitchFamily="34" charset="-122"/>
              <a:ea typeface="微软雅黑" panose="020B0503020204020204" pitchFamily="34" charset="-122"/>
            </a:endParaRPr>
          </a:p>
        </p:txBody>
      </p:sp>
      <p:sp>
        <p:nvSpPr>
          <p:cNvPr id="13318" name="Rectangle 4">
            <a:extLst>
              <a:ext uri="{FF2B5EF4-FFF2-40B4-BE49-F238E27FC236}">
                <a16:creationId xmlns:a16="http://schemas.microsoft.com/office/drawing/2014/main" id="{9F7D671A-2869-49F5-A6FA-00A600D8B039}"/>
              </a:ext>
            </a:extLst>
          </p:cNvPr>
          <p:cNvSpPr>
            <a:spLocks noChangeArrowheads="1"/>
          </p:cNvSpPr>
          <p:nvPr/>
        </p:nvSpPr>
        <p:spPr bwMode="auto">
          <a:xfrm>
            <a:off x="4479634" y="-353943"/>
            <a:ext cx="184731"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40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40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40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40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40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9pPr>
          </a:lstStyle>
          <a:p>
            <a:pPr algn="ctr" eaLnBrk="1" hangingPunct="1">
              <a:spcBef>
                <a:spcPct val="50000"/>
              </a:spcBef>
            </a:pPr>
            <a:endParaRPr lang="zh-CN" altLang="en-US" dirty="0">
              <a:latin typeface="微软雅黑" panose="020B0503020204020204" pitchFamily="34" charset="-122"/>
              <a:ea typeface="微软雅黑" panose="020B0503020204020204" pitchFamily="34" charset="-122"/>
            </a:endParaRPr>
          </a:p>
        </p:txBody>
      </p:sp>
      <p:sp>
        <p:nvSpPr>
          <p:cNvPr id="13319" name="Rectangle 2">
            <a:extLst>
              <a:ext uri="{FF2B5EF4-FFF2-40B4-BE49-F238E27FC236}">
                <a16:creationId xmlns:a16="http://schemas.microsoft.com/office/drawing/2014/main" id="{3759F5EF-EE88-4A2F-938F-21B60E61471E}"/>
              </a:ext>
            </a:extLst>
          </p:cNvPr>
          <p:cNvSpPr>
            <a:spLocks noChangeArrowheads="1"/>
          </p:cNvSpPr>
          <p:nvPr/>
        </p:nvSpPr>
        <p:spPr bwMode="auto">
          <a:xfrm>
            <a:off x="755650" y="2628900"/>
            <a:ext cx="8064500"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40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40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40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40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9pPr>
          </a:lstStyle>
          <a:p>
            <a:pPr eaLnBrk="1" hangingPunct="1">
              <a:lnSpc>
                <a:spcPct val="140000"/>
              </a:lnSpc>
            </a:pPr>
            <a:r>
              <a:rPr lang="zh-CN" altLang="en-US" sz="2000" dirty="0">
                <a:solidFill>
                  <a:srgbClr val="0000FF"/>
                </a:solidFill>
                <a:latin typeface="微软雅黑" panose="020B0503020204020204" pitchFamily="34" charset="-122"/>
                <a:ea typeface="微软雅黑" panose="020B0503020204020204" pitchFamily="34" charset="-122"/>
              </a:rPr>
              <a:t>代码略。。。</a:t>
            </a:r>
            <a:endParaRPr lang="en-US" altLang="zh-CN" sz="2000" dirty="0">
              <a:solidFill>
                <a:srgbClr val="0000FF"/>
              </a:solidFill>
              <a:latin typeface="微软雅黑" panose="020B0503020204020204" pitchFamily="34" charset="-122"/>
              <a:ea typeface="微软雅黑" panose="020B0503020204020204" pitchFamily="34" charset="-122"/>
            </a:endParaRPr>
          </a:p>
        </p:txBody>
      </p:sp>
      <p:sp>
        <p:nvSpPr>
          <p:cNvPr id="5" name="日期占位符 4">
            <a:extLst>
              <a:ext uri="{FF2B5EF4-FFF2-40B4-BE49-F238E27FC236}">
                <a16:creationId xmlns:a16="http://schemas.microsoft.com/office/drawing/2014/main" id="{B8D6E005-0097-4B33-B6CC-55F242EA7F82}"/>
              </a:ext>
            </a:extLst>
          </p:cNvPr>
          <p:cNvSpPr>
            <a:spLocks noGrp="1"/>
          </p:cNvSpPr>
          <p:nvPr>
            <p:ph type="dt" sz="half" idx="10"/>
          </p:nvPr>
        </p:nvSpPr>
        <p:spPr/>
        <p:txBody>
          <a:bodyPr/>
          <a:lstStyle/>
          <a:p>
            <a:pPr>
              <a:defRPr/>
            </a:pPr>
            <a:fld id="{26021AB4-5C97-46E7-9736-E9B0D4DD1825}" type="datetime1">
              <a:rPr lang="zh-CN" altLang="en-US" smtClean="0"/>
              <a:t>2022/11/23</a:t>
            </a:fld>
            <a:endParaRPr lang="en-US" altLang="zh-CN"/>
          </a:p>
        </p:txBody>
      </p:sp>
      <p:sp>
        <p:nvSpPr>
          <p:cNvPr id="2" name="页脚占位符 1">
            <a:extLst>
              <a:ext uri="{FF2B5EF4-FFF2-40B4-BE49-F238E27FC236}">
                <a16:creationId xmlns:a16="http://schemas.microsoft.com/office/drawing/2014/main" id="{22C0D9B4-CD73-40BC-96D3-7B89271C0F53}"/>
              </a:ext>
            </a:extLst>
          </p:cNvPr>
          <p:cNvSpPr>
            <a:spLocks noGrp="1"/>
          </p:cNvSpPr>
          <p:nvPr>
            <p:ph type="ftr" sz="quarter" idx="3"/>
          </p:nvPr>
        </p:nvSpPr>
        <p:spPr/>
        <p:txBody>
          <a:bodyPr/>
          <a:lstStyle/>
          <a:p>
            <a:pPr>
              <a:defRPr/>
            </a:pPr>
            <a:r>
              <a:rPr lang="en-US" altLang="zh-CN" b="1"/>
              <a:t>© </a:t>
            </a:r>
            <a:r>
              <a:rPr lang="zh-CN" altLang="en-US" b="1"/>
              <a:t>谢中华</a:t>
            </a:r>
            <a:r>
              <a:rPr lang="en-US" altLang="zh-CN" b="1"/>
              <a:t>,  MATLAB</a:t>
            </a:r>
            <a:r>
              <a:rPr lang="zh-CN" altLang="en-US" b="1"/>
              <a:t>数学建模方法与应用</a:t>
            </a:r>
            <a:endParaRPr lang="en-US" altLang="zh-CN" dirty="0"/>
          </a:p>
        </p:txBody>
      </p:sp>
    </p:spTree>
  </p:cSld>
  <p:clrMapOvr>
    <a:masterClrMapping/>
  </p:clrMapOvr>
  <p:transition>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5">
            <a:extLst>
              <a:ext uri="{FF2B5EF4-FFF2-40B4-BE49-F238E27FC236}">
                <a16:creationId xmlns:a16="http://schemas.microsoft.com/office/drawing/2014/main" id="{AE08A410-80B8-489C-B341-7741CEAC85D9}"/>
              </a:ext>
            </a:extLst>
          </p:cNvPr>
          <p:cNvSpPr>
            <a:spLocks noGrp="1"/>
          </p:cNvSpPr>
          <p:nvPr>
            <p:ph type="dt" sz="half" idx="10"/>
          </p:nvPr>
        </p:nvSpPr>
        <p:spPr/>
        <p:txBody>
          <a:bodyPr/>
          <a:lstStyle/>
          <a:p>
            <a:pPr>
              <a:defRPr/>
            </a:pPr>
            <a:fld id="{C2BDD935-191B-4F9A-8F22-96E81DE6F1DF}" type="datetime1">
              <a:rPr lang="zh-CN" altLang="en-US" smtClean="0"/>
              <a:t>2022/11/23</a:t>
            </a:fld>
            <a:endParaRPr lang="en-US" altLang="zh-CN"/>
          </a:p>
        </p:txBody>
      </p:sp>
      <p:pic>
        <p:nvPicPr>
          <p:cNvPr id="3" name="图片 2">
            <a:extLst>
              <a:ext uri="{FF2B5EF4-FFF2-40B4-BE49-F238E27FC236}">
                <a16:creationId xmlns:a16="http://schemas.microsoft.com/office/drawing/2014/main" id="{DB013272-D9F6-4C57-AE19-4DA024E5E355}"/>
              </a:ext>
            </a:extLst>
          </p:cNvPr>
          <p:cNvPicPr>
            <a:picLocks noChangeAspect="1"/>
          </p:cNvPicPr>
          <p:nvPr/>
        </p:nvPicPr>
        <p:blipFill rotWithShape="1">
          <a:blip r:embed="rId2"/>
          <a:srcRect l="6801" t="3942" r="4308"/>
          <a:stretch/>
        </p:blipFill>
        <p:spPr>
          <a:xfrm>
            <a:off x="323528" y="1124744"/>
            <a:ext cx="8662592" cy="4896544"/>
          </a:xfrm>
          <a:prstGeom prst="rect">
            <a:avLst/>
          </a:prstGeom>
        </p:spPr>
      </p:pic>
      <p:sp>
        <p:nvSpPr>
          <p:cNvPr id="2" name="页脚占位符 1">
            <a:extLst>
              <a:ext uri="{FF2B5EF4-FFF2-40B4-BE49-F238E27FC236}">
                <a16:creationId xmlns:a16="http://schemas.microsoft.com/office/drawing/2014/main" id="{7E6A18E5-E8B7-46B8-B63E-FDBCE899221F}"/>
              </a:ext>
            </a:extLst>
          </p:cNvPr>
          <p:cNvSpPr>
            <a:spLocks noGrp="1"/>
          </p:cNvSpPr>
          <p:nvPr>
            <p:ph type="ftr" sz="quarter" idx="3"/>
          </p:nvPr>
        </p:nvSpPr>
        <p:spPr/>
        <p:txBody>
          <a:bodyPr/>
          <a:lstStyle/>
          <a:p>
            <a:pPr>
              <a:defRPr/>
            </a:pPr>
            <a:r>
              <a:rPr lang="en-US" altLang="zh-CN" b="1"/>
              <a:t>© </a:t>
            </a:r>
            <a:r>
              <a:rPr lang="zh-CN" altLang="en-US" b="1"/>
              <a:t>谢中华</a:t>
            </a:r>
            <a:r>
              <a:rPr lang="en-US" altLang="zh-CN" b="1"/>
              <a:t>,  MATLAB</a:t>
            </a:r>
            <a:r>
              <a:rPr lang="zh-CN" altLang="en-US" b="1"/>
              <a:t>数学建模方法与应用</a:t>
            </a:r>
            <a:endParaRPr lang="en-US" altLang="zh-CN" dirty="0"/>
          </a:p>
        </p:txBody>
      </p:sp>
    </p:spTree>
  </p:cSld>
  <p:clrMapOvr>
    <a:masterClrMapping/>
  </p:clrMapOvr>
  <p:transition>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Text Box 4">
            <a:extLst>
              <a:ext uri="{FF2B5EF4-FFF2-40B4-BE49-F238E27FC236}">
                <a16:creationId xmlns:a16="http://schemas.microsoft.com/office/drawing/2014/main" id="{0D3558C8-E613-4401-AC81-35ECCF89565D}"/>
              </a:ext>
            </a:extLst>
          </p:cNvPr>
          <p:cNvSpPr txBox="1">
            <a:spLocks noChangeArrowheads="1"/>
          </p:cNvSpPr>
          <p:nvPr/>
        </p:nvSpPr>
        <p:spPr bwMode="auto">
          <a:xfrm>
            <a:off x="468313" y="2494508"/>
            <a:ext cx="79613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40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40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40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40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lang="zh-CN" altLang="en-US" sz="2800" b="1" dirty="0">
                <a:solidFill>
                  <a:schemeClr val="bg2"/>
                </a:solidFill>
                <a:latin typeface="微软雅黑" panose="020B0503020204020204" pitchFamily="34" charset="-122"/>
                <a:ea typeface="微软雅黑" panose="020B0503020204020204" pitchFamily="34" charset="-122"/>
              </a:rPr>
              <a:t>一、什么是插值</a:t>
            </a:r>
          </a:p>
        </p:txBody>
      </p:sp>
      <p:sp>
        <p:nvSpPr>
          <p:cNvPr id="16388" name="Rectangle 2">
            <a:extLst>
              <a:ext uri="{FF2B5EF4-FFF2-40B4-BE49-F238E27FC236}">
                <a16:creationId xmlns:a16="http://schemas.microsoft.com/office/drawing/2014/main" id="{6BBE1E7B-B7BF-45B4-96C0-7A877D060868}"/>
              </a:ext>
            </a:extLst>
          </p:cNvPr>
          <p:cNvSpPr>
            <a:spLocks noChangeArrowheads="1"/>
          </p:cNvSpPr>
          <p:nvPr/>
        </p:nvSpPr>
        <p:spPr bwMode="auto">
          <a:xfrm>
            <a:off x="4479634" y="-353943"/>
            <a:ext cx="184731"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40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40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40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40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40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9pPr>
          </a:lstStyle>
          <a:p>
            <a:pPr algn="ctr" eaLnBrk="1" hangingPunct="1">
              <a:spcBef>
                <a:spcPct val="50000"/>
              </a:spcBef>
            </a:pPr>
            <a:endParaRPr lang="zh-CN" altLang="en-US" dirty="0">
              <a:latin typeface="微软雅黑" panose="020B0503020204020204" pitchFamily="34" charset="-122"/>
              <a:ea typeface="微软雅黑" panose="020B0503020204020204" pitchFamily="34" charset="-122"/>
            </a:endParaRPr>
          </a:p>
        </p:txBody>
      </p:sp>
      <p:sp>
        <p:nvSpPr>
          <p:cNvPr id="16389" name="Rectangle 56">
            <a:extLst>
              <a:ext uri="{FF2B5EF4-FFF2-40B4-BE49-F238E27FC236}">
                <a16:creationId xmlns:a16="http://schemas.microsoft.com/office/drawing/2014/main" id="{1333C4EE-7B0B-4825-8C03-BD7FC2C33689}"/>
              </a:ext>
            </a:extLst>
          </p:cNvPr>
          <p:cNvSpPr>
            <a:spLocks noChangeArrowheads="1"/>
          </p:cNvSpPr>
          <p:nvPr/>
        </p:nvSpPr>
        <p:spPr bwMode="auto">
          <a:xfrm>
            <a:off x="684213" y="3202533"/>
            <a:ext cx="7920037" cy="209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40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40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40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40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9pPr>
          </a:lstStyle>
          <a:p>
            <a:pPr eaLnBrk="1" hangingPunct="1">
              <a:lnSpc>
                <a:spcPct val="140000"/>
              </a:lnSpc>
              <a:buClr>
                <a:srgbClr val="0000FF"/>
              </a:buClr>
            </a:pPr>
            <a:r>
              <a:rPr lang="zh-CN" altLang="en-US" sz="2400" dirty="0">
                <a:solidFill>
                  <a:schemeClr val="bg2"/>
                </a:solidFill>
                <a:latin typeface="微软雅黑" panose="020B0503020204020204" pitchFamily="34" charset="-122"/>
                <a:ea typeface="微软雅黑" panose="020B0503020204020204" pitchFamily="34" charset="-122"/>
                <a:sym typeface="Wingdings" panose="05000000000000000000" pitchFamily="2" charset="2"/>
              </a:rPr>
              <a:t>        所谓插值就是在已知离散数据的基础上补插连续函数，使得这条连续曲线（或曲面）通过全部已知的离散数据点，利用插值方法可通过函数在有限个点处的取值状况，估算出函数在其他点处的近似值。</a:t>
            </a:r>
          </a:p>
        </p:txBody>
      </p:sp>
      <p:sp>
        <p:nvSpPr>
          <p:cNvPr id="5" name="日期占位符 4">
            <a:extLst>
              <a:ext uri="{FF2B5EF4-FFF2-40B4-BE49-F238E27FC236}">
                <a16:creationId xmlns:a16="http://schemas.microsoft.com/office/drawing/2014/main" id="{4A686613-5710-4258-AE89-D153166262A2}"/>
              </a:ext>
            </a:extLst>
          </p:cNvPr>
          <p:cNvSpPr>
            <a:spLocks noGrp="1"/>
          </p:cNvSpPr>
          <p:nvPr>
            <p:ph type="dt" sz="half" idx="10"/>
          </p:nvPr>
        </p:nvSpPr>
        <p:spPr/>
        <p:txBody>
          <a:bodyPr/>
          <a:lstStyle/>
          <a:p>
            <a:pPr>
              <a:defRPr/>
            </a:pPr>
            <a:fld id="{1C214FBF-2812-486B-A25E-E330B3419ECD}" type="datetime1">
              <a:rPr lang="zh-CN" altLang="en-US" smtClean="0"/>
              <a:t>2022/11/23</a:t>
            </a:fld>
            <a:endParaRPr lang="en-US" altLang="zh-CN"/>
          </a:p>
        </p:txBody>
      </p:sp>
      <p:sp>
        <p:nvSpPr>
          <p:cNvPr id="7" name="Text Box 2">
            <a:extLst>
              <a:ext uri="{FF2B5EF4-FFF2-40B4-BE49-F238E27FC236}">
                <a16:creationId xmlns:a16="http://schemas.microsoft.com/office/drawing/2014/main" id="{BE47F8D7-7A1A-48EE-921A-80A1A793F471}"/>
              </a:ext>
            </a:extLst>
          </p:cNvPr>
          <p:cNvSpPr txBox="1">
            <a:spLocks noChangeArrowheads="1"/>
          </p:cNvSpPr>
          <p:nvPr/>
        </p:nvSpPr>
        <p:spPr bwMode="auto">
          <a:xfrm>
            <a:off x="827088" y="920775"/>
            <a:ext cx="756126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40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40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40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40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9pPr>
          </a:lstStyle>
          <a:p>
            <a:pPr algn="ctr" eaLnBrk="1" hangingPunct="1">
              <a:spcBef>
                <a:spcPct val="50000"/>
              </a:spcBef>
            </a:pPr>
            <a:r>
              <a:rPr lang="zh-CN" altLang="en-US" sz="3200" b="1" dirty="0">
                <a:latin typeface="微软雅黑" panose="020B0503020204020204" pitchFamily="34" charset="-122"/>
                <a:ea typeface="微软雅黑" panose="020B0503020204020204" pitchFamily="34" charset="-122"/>
              </a:rPr>
              <a:t>第二节  插值问题的数学描述</a:t>
            </a:r>
          </a:p>
        </p:txBody>
      </p:sp>
      <p:sp>
        <p:nvSpPr>
          <p:cNvPr id="2" name="页脚占位符 1">
            <a:extLst>
              <a:ext uri="{FF2B5EF4-FFF2-40B4-BE49-F238E27FC236}">
                <a16:creationId xmlns:a16="http://schemas.microsoft.com/office/drawing/2014/main" id="{DE758619-0D66-4589-A299-F16794A33140}"/>
              </a:ext>
            </a:extLst>
          </p:cNvPr>
          <p:cNvSpPr>
            <a:spLocks noGrp="1"/>
          </p:cNvSpPr>
          <p:nvPr>
            <p:ph type="ftr" sz="quarter" idx="3"/>
          </p:nvPr>
        </p:nvSpPr>
        <p:spPr/>
        <p:txBody>
          <a:bodyPr/>
          <a:lstStyle/>
          <a:p>
            <a:pPr>
              <a:defRPr/>
            </a:pPr>
            <a:r>
              <a:rPr lang="en-US" altLang="zh-CN" b="1"/>
              <a:t>© </a:t>
            </a:r>
            <a:r>
              <a:rPr lang="zh-CN" altLang="en-US" b="1"/>
              <a:t>谢中华</a:t>
            </a:r>
            <a:r>
              <a:rPr lang="en-US" altLang="zh-CN" b="1"/>
              <a:t>,  MATLAB</a:t>
            </a:r>
            <a:r>
              <a:rPr lang="zh-CN" altLang="en-US" b="1"/>
              <a:t>数学建模方法与应用</a:t>
            </a:r>
            <a:endParaRPr lang="en-US" altLang="zh-CN" dirty="0"/>
          </a:p>
        </p:txBody>
      </p:sp>
    </p:spTree>
  </p:cSld>
  <p:clrMapOvr>
    <a:masterClrMapping/>
  </p:clrMapOvr>
  <p:transition>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a:extLst>
              <a:ext uri="{FF2B5EF4-FFF2-40B4-BE49-F238E27FC236}">
                <a16:creationId xmlns:a16="http://schemas.microsoft.com/office/drawing/2014/main" id="{AEC21843-9190-40DF-823F-42592F56EE70}"/>
              </a:ext>
            </a:extLst>
          </p:cNvPr>
          <p:cNvSpPr>
            <a:spLocks noGrp="1" noChangeArrowheads="1"/>
          </p:cNvSpPr>
          <p:nvPr>
            <p:ph type="body" idx="4294967295"/>
          </p:nvPr>
        </p:nvSpPr>
        <p:spPr>
          <a:xfrm>
            <a:off x="468313" y="1844675"/>
            <a:ext cx="8280400" cy="3674211"/>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indent="0" eaLnBrk="1" hangingPunct="1">
              <a:lnSpc>
                <a:spcPct val="200000"/>
              </a:lnSpc>
              <a:spcBef>
                <a:spcPct val="0"/>
              </a:spcBef>
              <a:buFontTx/>
              <a:buNone/>
            </a:pPr>
            <a:r>
              <a:rPr lang="en-US" altLang="zh-CN" sz="2400" b="0" dirty="0">
                <a:latin typeface="Times New Roman" panose="02020603050405020304" pitchFamily="18" charset="0"/>
                <a:cs typeface="Times New Roman" panose="02020603050405020304" pitchFamily="18" charset="0"/>
              </a:rPr>
              <a:t>     </a:t>
            </a:r>
            <a:r>
              <a:rPr lang="en-US" altLang="en-US" sz="2400" b="0" dirty="0" err="1">
                <a:latin typeface="Times New Roman" panose="02020603050405020304" pitchFamily="18" charset="0"/>
                <a:cs typeface="Times New Roman" panose="02020603050405020304" pitchFamily="18" charset="0"/>
              </a:rPr>
              <a:t>一维插值问题的</a:t>
            </a:r>
            <a:r>
              <a:rPr lang="en-US" altLang="en-US" sz="2400" b="0" dirty="0" err="1">
                <a:solidFill>
                  <a:srgbClr val="0000FF"/>
                </a:solidFill>
                <a:latin typeface="Times New Roman" panose="02020603050405020304" pitchFamily="18" charset="0"/>
                <a:cs typeface="Times New Roman" panose="02020603050405020304" pitchFamily="18" charset="0"/>
              </a:rPr>
              <a:t>数学描述</a:t>
            </a:r>
            <a:r>
              <a:rPr lang="en-US" altLang="en-US" sz="2400" b="0" dirty="0" err="1">
                <a:latin typeface="Times New Roman" panose="02020603050405020304" pitchFamily="18" charset="0"/>
                <a:cs typeface="Times New Roman" panose="02020603050405020304" pitchFamily="18" charset="0"/>
              </a:rPr>
              <a:t>为</a:t>
            </a:r>
            <a:r>
              <a:rPr lang="en-US" altLang="en-US" sz="2400" b="0" dirty="0">
                <a:latin typeface="Times New Roman" panose="02020603050405020304" pitchFamily="18" charset="0"/>
                <a:cs typeface="Times New Roman" panose="02020603050405020304" pitchFamily="18" charset="0"/>
              </a:rPr>
              <a:t>：</a:t>
            </a:r>
            <a:endParaRPr lang="zh-CN" altLang="en-US" sz="2400" b="0" dirty="0">
              <a:latin typeface="Times New Roman" panose="02020603050405020304" pitchFamily="18" charset="0"/>
              <a:cs typeface="Times New Roman" panose="02020603050405020304" pitchFamily="18" charset="0"/>
            </a:endParaRPr>
          </a:p>
          <a:p>
            <a:pPr marL="0" indent="0" eaLnBrk="1" hangingPunct="1">
              <a:lnSpc>
                <a:spcPct val="200000"/>
              </a:lnSpc>
              <a:spcBef>
                <a:spcPct val="0"/>
              </a:spcBef>
              <a:buFontTx/>
              <a:buNone/>
            </a:pPr>
            <a:r>
              <a:rPr lang="zh-CN" altLang="en-US" sz="2400" b="0" dirty="0">
                <a:latin typeface="Times New Roman" panose="02020603050405020304" pitchFamily="18" charset="0"/>
                <a:cs typeface="Times New Roman" panose="02020603050405020304" pitchFamily="18" charset="0"/>
              </a:rPr>
              <a:t>      </a:t>
            </a:r>
            <a:r>
              <a:rPr lang="en-US" altLang="en-US" sz="2400" b="0" dirty="0" err="1">
                <a:latin typeface="Times New Roman" panose="02020603050405020304" pitchFamily="18" charset="0"/>
                <a:cs typeface="Times New Roman" panose="02020603050405020304" pitchFamily="18" charset="0"/>
              </a:rPr>
              <a:t>已知某一函数</a:t>
            </a:r>
            <a:r>
              <a:rPr lang="zh-CN" altLang="en-US" sz="2400" b="0" dirty="0">
                <a:latin typeface="Times New Roman" panose="02020603050405020304" pitchFamily="18" charset="0"/>
                <a:cs typeface="Times New Roman" panose="02020603050405020304" pitchFamily="18" charset="0"/>
              </a:rPr>
              <a:t> </a:t>
            </a:r>
            <a:r>
              <a:rPr lang="en-US" altLang="en-US" sz="2400" b="0" i="1" dirty="0">
                <a:latin typeface="Times New Roman" panose="02020603050405020304" pitchFamily="18" charset="0"/>
                <a:cs typeface="Times New Roman" panose="02020603050405020304" pitchFamily="18" charset="0"/>
              </a:rPr>
              <a:t>y</a:t>
            </a:r>
            <a:r>
              <a:rPr lang="en-US" altLang="en-US" sz="2400" b="0" dirty="0">
                <a:latin typeface="Times New Roman" panose="02020603050405020304" pitchFamily="18" charset="0"/>
                <a:cs typeface="Times New Roman" panose="02020603050405020304" pitchFamily="18" charset="0"/>
              </a:rPr>
              <a:t> = </a:t>
            </a:r>
            <a:r>
              <a:rPr lang="en-US" altLang="en-US" sz="2400" b="0" i="1" dirty="0">
                <a:latin typeface="Times New Roman" panose="02020603050405020304" pitchFamily="18" charset="0"/>
                <a:cs typeface="Times New Roman" panose="02020603050405020304" pitchFamily="18" charset="0"/>
              </a:rPr>
              <a:t>g</a:t>
            </a:r>
            <a:r>
              <a:rPr lang="en-US" altLang="en-US" sz="2400" b="0" dirty="0">
                <a:latin typeface="Times New Roman" panose="02020603050405020304" pitchFamily="18" charset="0"/>
                <a:cs typeface="Times New Roman" panose="02020603050405020304" pitchFamily="18" charset="0"/>
              </a:rPr>
              <a:t>(</a:t>
            </a:r>
            <a:r>
              <a:rPr lang="en-US" altLang="en-US" sz="2400" b="0" i="1" dirty="0">
                <a:latin typeface="Times New Roman" panose="02020603050405020304" pitchFamily="18" charset="0"/>
                <a:cs typeface="Times New Roman" panose="02020603050405020304" pitchFamily="18" charset="0"/>
              </a:rPr>
              <a:t>x</a:t>
            </a:r>
            <a:r>
              <a:rPr lang="en-US" altLang="en-US" sz="2400" b="0" dirty="0">
                <a:latin typeface="Times New Roman" panose="02020603050405020304" pitchFamily="18" charset="0"/>
                <a:cs typeface="Times New Roman" panose="02020603050405020304" pitchFamily="18" charset="0"/>
              </a:rPr>
              <a:t>)（ </a:t>
            </a:r>
            <a:r>
              <a:rPr lang="en-US" altLang="en-US" sz="2400" b="0" i="1" dirty="0">
                <a:latin typeface="Times New Roman" panose="02020603050405020304" pitchFamily="18" charset="0"/>
                <a:cs typeface="Times New Roman" panose="02020603050405020304" pitchFamily="18" charset="0"/>
              </a:rPr>
              <a:t>g</a:t>
            </a:r>
            <a:r>
              <a:rPr lang="en-US" altLang="en-US" sz="2400" b="0" dirty="0">
                <a:latin typeface="Times New Roman" panose="02020603050405020304" pitchFamily="18" charset="0"/>
                <a:cs typeface="Times New Roman" panose="02020603050405020304" pitchFamily="18" charset="0"/>
              </a:rPr>
              <a:t>(</a:t>
            </a:r>
            <a:r>
              <a:rPr lang="en-US" altLang="en-US" sz="2400" b="0" i="1" dirty="0">
                <a:latin typeface="Times New Roman" panose="02020603050405020304" pitchFamily="18" charset="0"/>
                <a:cs typeface="Times New Roman" panose="02020603050405020304" pitchFamily="18" charset="0"/>
              </a:rPr>
              <a:t>x</a:t>
            </a:r>
            <a:r>
              <a:rPr lang="en-US" altLang="en-US" sz="2400" b="0" dirty="0">
                <a:latin typeface="Times New Roman" panose="02020603050405020304" pitchFamily="18" charset="0"/>
                <a:cs typeface="Times New Roman" panose="02020603050405020304" pitchFamily="18" charset="0"/>
              </a:rPr>
              <a:t>)</a:t>
            </a:r>
            <a:r>
              <a:rPr lang="en-US" altLang="en-US" sz="2400" b="0" dirty="0" err="1">
                <a:latin typeface="Times New Roman" panose="02020603050405020304" pitchFamily="18" charset="0"/>
                <a:cs typeface="Times New Roman" panose="02020603050405020304" pitchFamily="18" charset="0"/>
              </a:rPr>
              <a:t>的解析表达式可能十分复杂</a:t>
            </a:r>
            <a:r>
              <a:rPr lang="en-US" altLang="zh-CN" sz="2400" b="0" dirty="0" err="1">
                <a:latin typeface="Times New Roman" panose="02020603050405020304" pitchFamily="18" charset="0"/>
                <a:cs typeface="Times New Roman" panose="02020603050405020304" pitchFamily="18" charset="0"/>
              </a:rPr>
              <a:t>,</a:t>
            </a:r>
            <a:r>
              <a:rPr lang="en-US" altLang="en-US" sz="2400" b="0" dirty="0" err="1">
                <a:latin typeface="Times New Roman" panose="02020603050405020304" pitchFamily="18" charset="0"/>
                <a:cs typeface="Times New Roman" panose="02020603050405020304" pitchFamily="18" charset="0"/>
              </a:rPr>
              <a:t>也可以是未知的）在区间</a:t>
            </a:r>
            <a:r>
              <a:rPr lang="en-US" altLang="en-US" sz="2400" b="0" dirty="0">
                <a:latin typeface="Times New Roman" panose="02020603050405020304" pitchFamily="18" charset="0"/>
                <a:cs typeface="Times New Roman" panose="02020603050405020304" pitchFamily="18" charset="0"/>
              </a:rPr>
              <a:t>[</a:t>
            </a:r>
            <a:r>
              <a:rPr lang="en-US" altLang="en-US" sz="2400" b="0" i="1" dirty="0">
                <a:latin typeface="Times New Roman" panose="02020603050405020304" pitchFamily="18" charset="0"/>
                <a:cs typeface="Times New Roman" panose="02020603050405020304" pitchFamily="18" charset="0"/>
              </a:rPr>
              <a:t>a</a:t>
            </a:r>
            <a:r>
              <a:rPr lang="en-US" altLang="en-US" sz="2400" b="0" dirty="0">
                <a:latin typeface="Times New Roman" panose="02020603050405020304" pitchFamily="18" charset="0"/>
                <a:cs typeface="Times New Roman" panose="02020603050405020304" pitchFamily="18" charset="0"/>
              </a:rPr>
              <a:t>,</a:t>
            </a:r>
            <a:r>
              <a:rPr lang="en-US" altLang="zh-CN" sz="2400" b="0" dirty="0">
                <a:latin typeface="Times New Roman" panose="02020603050405020304" pitchFamily="18" charset="0"/>
                <a:cs typeface="Times New Roman" panose="02020603050405020304" pitchFamily="18" charset="0"/>
              </a:rPr>
              <a:t> </a:t>
            </a:r>
            <a:r>
              <a:rPr lang="en-US" altLang="en-US" sz="2400" b="0" i="1" dirty="0">
                <a:latin typeface="Times New Roman" panose="02020603050405020304" pitchFamily="18" charset="0"/>
                <a:cs typeface="Times New Roman" panose="02020603050405020304" pitchFamily="18" charset="0"/>
              </a:rPr>
              <a:t>b</a:t>
            </a:r>
            <a:r>
              <a:rPr lang="en-US" altLang="en-US" sz="2400" b="0" dirty="0">
                <a:latin typeface="Times New Roman" panose="02020603050405020304" pitchFamily="18" charset="0"/>
                <a:cs typeface="Times New Roman" panose="02020603050405020304" pitchFamily="18" charset="0"/>
              </a:rPr>
              <a:t>]</a:t>
            </a:r>
            <a:r>
              <a:rPr lang="en-US" altLang="en-US" sz="2400" b="0" dirty="0" err="1">
                <a:latin typeface="Times New Roman" panose="02020603050405020304" pitchFamily="18" charset="0"/>
                <a:cs typeface="Times New Roman" panose="02020603050405020304" pitchFamily="18" charset="0"/>
              </a:rPr>
              <a:t>上</a:t>
            </a:r>
            <a:r>
              <a:rPr lang="en-US" altLang="en-US" sz="2400" b="0" i="1" dirty="0" err="1">
                <a:latin typeface="Times New Roman" panose="02020603050405020304" pitchFamily="18" charset="0"/>
                <a:cs typeface="Times New Roman" panose="02020603050405020304" pitchFamily="18" charset="0"/>
              </a:rPr>
              <a:t>n</a:t>
            </a:r>
            <a:r>
              <a:rPr lang="en-US" altLang="en-US" sz="2400" b="0" dirty="0">
                <a:latin typeface="Times New Roman" panose="02020603050405020304" pitchFamily="18" charset="0"/>
                <a:cs typeface="Times New Roman" panose="02020603050405020304" pitchFamily="18" charset="0"/>
              </a:rPr>
              <a:t> +1个互异点 </a:t>
            </a:r>
            <a:r>
              <a:rPr lang="en-US" altLang="zh-CN" sz="2400" b="0" i="1" dirty="0" err="1">
                <a:latin typeface="Times New Roman" panose="02020603050405020304" pitchFamily="18" charset="0"/>
                <a:cs typeface="Times New Roman" panose="02020603050405020304" pitchFamily="18" charset="0"/>
              </a:rPr>
              <a:t>x</a:t>
            </a:r>
            <a:r>
              <a:rPr lang="en-US" altLang="zh-CN" sz="2400" b="0" i="1" baseline="-25000" dirty="0" err="1">
                <a:latin typeface="Times New Roman" panose="02020603050405020304" pitchFamily="18" charset="0"/>
                <a:cs typeface="Times New Roman" panose="02020603050405020304" pitchFamily="18" charset="0"/>
              </a:rPr>
              <a:t>j</a:t>
            </a:r>
            <a:r>
              <a:rPr lang="en-US" altLang="en-US" sz="2400" b="0" dirty="0">
                <a:latin typeface="Times New Roman" panose="02020603050405020304" pitchFamily="18" charset="0"/>
                <a:cs typeface="Times New Roman" panose="02020603050405020304" pitchFamily="18" charset="0"/>
              </a:rPr>
              <a:t> </a:t>
            </a:r>
            <a:r>
              <a:rPr lang="en-US" altLang="en-US" sz="2400" b="0" dirty="0" err="1">
                <a:latin typeface="Times New Roman" panose="02020603050405020304" pitchFamily="18" charset="0"/>
                <a:cs typeface="Times New Roman" panose="02020603050405020304" pitchFamily="18" charset="0"/>
              </a:rPr>
              <a:t>处的函数值</a:t>
            </a:r>
            <a:r>
              <a:rPr lang="en-US" altLang="en-US" sz="2400" b="0" dirty="0">
                <a:latin typeface="Times New Roman" panose="02020603050405020304" pitchFamily="18" charset="0"/>
                <a:cs typeface="Times New Roman" panose="02020603050405020304" pitchFamily="18" charset="0"/>
              </a:rPr>
              <a:t> </a:t>
            </a:r>
            <a:r>
              <a:rPr lang="en-US" altLang="en-US" sz="2400" b="0" i="1" dirty="0">
                <a:latin typeface="Times New Roman" panose="02020603050405020304" pitchFamily="18" charset="0"/>
                <a:cs typeface="Times New Roman" panose="02020603050405020304" pitchFamily="18" charset="0"/>
              </a:rPr>
              <a:t>y </a:t>
            </a:r>
            <a:r>
              <a:rPr lang="en-US" altLang="en-US" sz="2400" b="0" i="1" baseline="-25000" dirty="0">
                <a:latin typeface="Times New Roman" panose="02020603050405020304" pitchFamily="18" charset="0"/>
                <a:cs typeface="Times New Roman" panose="02020603050405020304" pitchFamily="18" charset="0"/>
              </a:rPr>
              <a:t>j</a:t>
            </a:r>
            <a:r>
              <a:rPr lang="en-US" altLang="en-US" sz="2400" b="0" i="1" dirty="0">
                <a:latin typeface="Times New Roman" panose="02020603050405020304" pitchFamily="18" charset="0"/>
                <a:cs typeface="Times New Roman" panose="02020603050405020304" pitchFamily="18" charset="0"/>
              </a:rPr>
              <a:t> </a:t>
            </a:r>
            <a:r>
              <a:rPr lang="en-US" altLang="en-US" sz="2400" b="0" dirty="0">
                <a:latin typeface="Times New Roman" panose="02020603050405020304" pitchFamily="18" charset="0"/>
                <a:cs typeface="Times New Roman" panose="02020603050405020304" pitchFamily="18" charset="0"/>
              </a:rPr>
              <a:t>, </a:t>
            </a:r>
            <a:r>
              <a:rPr lang="en-US" altLang="en-US" sz="2400" b="0" i="1" dirty="0">
                <a:latin typeface="Times New Roman" panose="02020603050405020304" pitchFamily="18" charset="0"/>
                <a:cs typeface="Times New Roman" panose="02020603050405020304" pitchFamily="18" charset="0"/>
              </a:rPr>
              <a:t>j</a:t>
            </a:r>
            <a:r>
              <a:rPr lang="en-US" altLang="en-US" sz="2400" b="0" dirty="0">
                <a:latin typeface="Times New Roman" panose="02020603050405020304" pitchFamily="18" charset="0"/>
                <a:cs typeface="Times New Roman" panose="02020603050405020304" pitchFamily="18" charset="0"/>
              </a:rPr>
              <a:t> = 0,1,</a:t>
            </a:r>
            <a:r>
              <a:rPr lang="en-US" altLang="zh-CN" sz="2400" b="0" dirty="0">
                <a:latin typeface="Times New Roman" panose="02020603050405020304" pitchFamily="18" charset="0"/>
                <a:cs typeface="Times New Roman" panose="02020603050405020304" pitchFamily="18" charset="0"/>
              </a:rPr>
              <a:t>…</a:t>
            </a:r>
            <a:r>
              <a:rPr lang="en-US" altLang="en-US" sz="2400" b="0" dirty="0">
                <a:latin typeface="Times New Roman" panose="02020603050405020304" pitchFamily="18" charset="0"/>
                <a:cs typeface="Times New Roman" panose="02020603050405020304" pitchFamily="18" charset="0"/>
              </a:rPr>
              <a:t>,</a:t>
            </a:r>
            <a:r>
              <a:rPr lang="en-US" altLang="en-US" sz="2400" b="0" i="1" dirty="0">
                <a:latin typeface="Times New Roman" panose="02020603050405020304" pitchFamily="18" charset="0"/>
                <a:cs typeface="Times New Roman" panose="02020603050405020304" pitchFamily="18" charset="0"/>
              </a:rPr>
              <a:t>n</a:t>
            </a:r>
            <a:r>
              <a:rPr lang="en-US" altLang="zh-CN" sz="2400" b="0" dirty="0">
                <a:latin typeface="Times New Roman" panose="02020603050405020304" pitchFamily="18" charset="0"/>
                <a:cs typeface="Times New Roman" panose="02020603050405020304" pitchFamily="18" charset="0"/>
              </a:rPr>
              <a:t> </a:t>
            </a:r>
            <a:r>
              <a:rPr lang="en-US" altLang="en-US" sz="2400" b="0" dirty="0">
                <a:latin typeface="Times New Roman" panose="02020603050405020304" pitchFamily="18" charset="0"/>
                <a:cs typeface="Times New Roman" panose="02020603050405020304" pitchFamily="18" charset="0"/>
              </a:rPr>
              <a:t>，</a:t>
            </a:r>
            <a:r>
              <a:rPr lang="en-US" altLang="en-US" sz="2400" b="0" dirty="0" err="1">
                <a:latin typeface="Times New Roman" panose="02020603050405020304" pitchFamily="18" charset="0"/>
                <a:cs typeface="Times New Roman" panose="02020603050405020304" pitchFamily="18" charset="0"/>
              </a:rPr>
              <a:t>还知道g</a:t>
            </a:r>
            <a:r>
              <a:rPr lang="en-US" altLang="en-US" sz="2400" b="0" dirty="0">
                <a:latin typeface="Times New Roman" panose="02020603050405020304" pitchFamily="18" charset="0"/>
                <a:cs typeface="Times New Roman" panose="02020603050405020304" pitchFamily="18" charset="0"/>
              </a:rPr>
              <a:t>(x)在[</a:t>
            </a:r>
            <a:r>
              <a:rPr lang="en-US" altLang="en-US" sz="2400" b="0" i="1" dirty="0">
                <a:latin typeface="Times New Roman" panose="02020603050405020304" pitchFamily="18" charset="0"/>
                <a:cs typeface="Times New Roman" panose="02020603050405020304" pitchFamily="18" charset="0"/>
              </a:rPr>
              <a:t>a</a:t>
            </a:r>
            <a:r>
              <a:rPr lang="en-US" altLang="en-US" sz="2400" b="0" dirty="0">
                <a:latin typeface="Times New Roman" panose="02020603050405020304" pitchFamily="18" charset="0"/>
                <a:cs typeface="Times New Roman" panose="02020603050405020304" pitchFamily="18" charset="0"/>
              </a:rPr>
              <a:t>,</a:t>
            </a:r>
            <a:r>
              <a:rPr lang="en-US" altLang="zh-CN" sz="2400" b="0" dirty="0">
                <a:latin typeface="Times New Roman" panose="02020603050405020304" pitchFamily="18" charset="0"/>
                <a:cs typeface="Times New Roman" panose="02020603050405020304" pitchFamily="18" charset="0"/>
              </a:rPr>
              <a:t> </a:t>
            </a:r>
            <a:r>
              <a:rPr lang="en-US" altLang="en-US" sz="2400" b="0" i="1" dirty="0">
                <a:latin typeface="Times New Roman" panose="02020603050405020304" pitchFamily="18" charset="0"/>
                <a:cs typeface="Times New Roman" panose="02020603050405020304" pitchFamily="18" charset="0"/>
              </a:rPr>
              <a:t>b</a:t>
            </a:r>
            <a:r>
              <a:rPr lang="en-US" altLang="en-US" sz="2400" b="0" dirty="0">
                <a:latin typeface="Times New Roman" panose="02020603050405020304" pitchFamily="18" charset="0"/>
                <a:cs typeface="Times New Roman" panose="02020603050405020304" pitchFamily="18" charset="0"/>
              </a:rPr>
              <a:t>]</a:t>
            </a:r>
            <a:r>
              <a:rPr lang="en-US" altLang="en-US" sz="2400" b="0" dirty="0" err="1">
                <a:latin typeface="Times New Roman" panose="02020603050405020304" pitchFamily="18" charset="0"/>
                <a:cs typeface="Times New Roman" panose="02020603050405020304" pitchFamily="18" charset="0"/>
              </a:rPr>
              <a:t>上有若干阶导数，如何求出</a:t>
            </a:r>
            <a:r>
              <a:rPr lang="en-US" altLang="en-US" sz="2400" b="0" i="1" dirty="0" err="1">
                <a:latin typeface="Times New Roman" panose="02020603050405020304" pitchFamily="18" charset="0"/>
                <a:cs typeface="Times New Roman" panose="02020603050405020304" pitchFamily="18" charset="0"/>
              </a:rPr>
              <a:t>g</a:t>
            </a:r>
            <a:r>
              <a:rPr lang="en-US" altLang="en-US" sz="2400" b="0" dirty="0">
                <a:latin typeface="Times New Roman" panose="02020603050405020304" pitchFamily="18" charset="0"/>
                <a:cs typeface="Times New Roman" panose="02020603050405020304" pitchFamily="18" charset="0"/>
              </a:rPr>
              <a:t>(</a:t>
            </a:r>
            <a:r>
              <a:rPr lang="en-US" altLang="en-US" sz="2400" b="0" i="1" dirty="0">
                <a:latin typeface="Times New Roman" panose="02020603050405020304" pitchFamily="18" charset="0"/>
                <a:cs typeface="Times New Roman" panose="02020603050405020304" pitchFamily="18" charset="0"/>
              </a:rPr>
              <a:t>x</a:t>
            </a:r>
            <a:r>
              <a:rPr lang="en-US" altLang="en-US" sz="2400" b="0" dirty="0">
                <a:latin typeface="Times New Roman" panose="02020603050405020304" pitchFamily="18" charset="0"/>
                <a:cs typeface="Times New Roman" panose="02020603050405020304" pitchFamily="18" charset="0"/>
              </a:rPr>
              <a:t>)在[</a:t>
            </a:r>
            <a:r>
              <a:rPr lang="en-US" altLang="en-US" sz="2400" b="0" i="1" dirty="0">
                <a:latin typeface="Times New Roman" panose="02020603050405020304" pitchFamily="18" charset="0"/>
                <a:cs typeface="Times New Roman" panose="02020603050405020304" pitchFamily="18" charset="0"/>
              </a:rPr>
              <a:t>a</a:t>
            </a:r>
            <a:r>
              <a:rPr lang="en-US" altLang="en-US" sz="2400" b="0" dirty="0">
                <a:latin typeface="Times New Roman" panose="02020603050405020304" pitchFamily="18" charset="0"/>
                <a:cs typeface="Times New Roman" panose="02020603050405020304" pitchFamily="18" charset="0"/>
              </a:rPr>
              <a:t>,</a:t>
            </a:r>
            <a:r>
              <a:rPr lang="en-US" altLang="zh-CN" sz="2400" b="0" dirty="0">
                <a:latin typeface="Times New Roman" panose="02020603050405020304" pitchFamily="18" charset="0"/>
                <a:cs typeface="Times New Roman" panose="02020603050405020304" pitchFamily="18" charset="0"/>
              </a:rPr>
              <a:t> </a:t>
            </a:r>
            <a:r>
              <a:rPr lang="en-US" altLang="en-US" sz="2400" b="0" i="1" dirty="0">
                <a:latin typeface="Times New Roman" panose="02020603050405020304" pitchFamily="18" charset="0"/>
                <a:cs typeface="Times New Roman" panose="02020603050405020304" pitchFamily="18" charset="0"/>
              </a:rPr>
              <a:t>b</a:t>
            </a:r>
            <a:r>
              <a:rPr lang="en-US" altLang="en-US" sz="2400" b="0" dirty="0">
                <a:latin typeface="Times New Roman" panose="02020603050405020304" pitchFamily="18" charset="0"/>
                <a:cs typeface="Times New Roman" panose="02020603050405020304" pitchFamily="18" charset="0"/>
              </a:rPr>
              <a:t>]</a:t>
            </a:r>
            <a:r>
              <a:rPr lang="en-US" altLang="en-US" sz="2400" b="0" dirty="0" err="1">
                <a:latin typeface="Times New Roman" panose="02020603050405020304" pitchFamily="18" charset="0"/>
                <a:cs typeface="Times New Roman" panose="02020603050405020304" pitchFamily="18" charset="0"/>
              </a:rPr>
              <a:t>上任一点</a:t>
            </a:r>
            <a:r>
              <a:rPr lang="en-US" altLang="en-US" sz="2400" b="0" dirty="0">
                <a:latin typeface="Times New Roman" panose="02020603050405020304" pitchFamily="18" charset="0"/>
                <a:cs typeface="Times New Roman" panose="02020603050405020304" pitchFamily="18" charset="0"/>
              </a:rPr>
              <a:t> </a:t>
            </a:r>
            <a:r>
              <a:rPr lang="en-US" altLang="en-US" sz="2400" b="0" i="1" dirty="0">
                <a:latin typeface="Times New Roman" panose="02020603050405020304" pitchFamily="18" charset="0"/>
                <a:cs typeface="Times New Roman" panose="02020603050405020304" pitchFamily="18" charset="0"/>
              </a:rPr>
              <a:t>x </a:t>
            </a:r>
            <a:r>
              <a:rPr lang="en-US" altLang="en-US" sz="2400" b="0" dirty="0" err="1">
                <a:latin typeface="Times New Roman" panose="02020603050405020304" pitchFamily="18" charset="0"/>
                <a:cs typeface="Times New Roman" panose="02020603050405020304" pitchFamily="18" charset="0"/>
              </a:rPr>
              <a:t>的近似值</a:t>
            </a:r>
            <a:r>
              <a:rPr lang="en-US" altLang="en-US" sz="2400" b="0" dirty="0">
                <a:latin typeface="Times New Roman" panose="02020603050405020304" pitchFamily="18" charset="0"/>
                <a:cs typeface="Times New Roman" panose="02020603050405020304" pitchFamily="18" charset="0"/>
              </a:rPr>
              <a:t>。</a:t>
            </a:r>
          </a:p>
        </p:txBody>
      </p:sp>
      <p:sp>
        <p:nvSpPr>
          <p:cNvPr id="17411" name="Text Box 4">
            <a:extLst>
              <a:ext uri="{FF2B5EF4-FFF2-40B4-BE49-F238E27FC236}">
                <a16:creationId xmlns:a16="http://schemas.microsoft.com/office/drawing/2014/main" id="{37921026-87D1-44D6-B49C-220C82357BB4}"/>
              </a:ext>
            </a:extLst>
          </p:cNvPr>
          <p:cNvSpPr txBox="1">
            <a:spLocks noChangeArrowheads="1"/>
          </p:cNvSpPr>
          <p:nvPr/>
        </p:nvSpPr>
        <p:spPr bwMode="auto">
          <a:xfrm>
            <a:off x="468313" y="620713"/>
            <a:ext cx="7416800" cy="52387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40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40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40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40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40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lang="zh-CN" altLang="en-US" sz="2800" b="1" dirty="0">
                <a:solidFill>
                  <a:srgbClr val="000000"/>
                </a:solidFill>
                <a:latin typeface="微软雅黑" panose="020B0503020204020204" pitchFamily="34" charset="-122"/>
                <a:ea typeface="微软雅黑" panose="020B0503020204020204" pitchFamily="34" charset="-122"/>
              </a:rPr>
              <a:t>二、一维插值问题的数学描述</a:t>
            </a:r>
          </a:p>
        </p:txBody>
      </p:sp>
      <p:sp>
        <p:nvSpPr>
          <p:cNvPr id="17412" name="Text Box 5">
            <a:extLst>
              <a:ext uri="{FF2B5EF4-FFF2-40B4-BE49-F238E27FC236}">
                <a16:creationId xmlns:a16="http://schemas.microsoft.com/office/drawing/2014/main" id="{1EBECDD5-28BB-445C-9316-84913BBC44DF}"/>
              </a:ext>
            </a:extLst>
          </p:cNvPr>
          <p:cNvSpPr txBox="1">
            <a:spLocks noChangeArrowheads="1"/>
          </p:cNvSpPr>
          <p:nvPr/>
        </p:nvSpPr>
        <p:spPr bwMode="auto">
          <a:xfrm>
            <a:off x="468313" y="1341438"/>
            <a:ext cx="4464050" cy="45720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40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40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40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40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40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lang="zh-CN" altLang="en-US" sz="2400" dirty="0">
                <a:solidFill>
                  <a:srgbClr val="FF0000"/>
                </a:solidFill>
                <a:latin typeface="微软雅黑" panose="020B0503020204020204" pitchFamily="34" charset="-122"/>
                <a:ea typeface="微软雅黑" panose="020B0503020204020204" pitchFamily="34" charset="-122"/>
              </a:rPr>
              <a:t>１．数学描述</a:t>
            </a:r>
          </a:p>
        </p:txBody>
      </p:sp>
      <p:sp>
        <p:nvSpPr>
          <p:cNvPr id="6" name="日期占位符 5">
            <a:extLst>
              <a:ext uri="{FF2B5EF4-FFF2-40B4-BE49-F238E27FC236}">
                <a16:creationId xmlns:a16="http://schemas.microsoft.com/office/drawing/2014/main" id="{E431E1A2-174C-4565-BEC2-351AF1718679}"/>
              </a:ext>
            </a:extLst>
          </p:cNvPr>
          <p:cNvSpPr>
            <a:spLocks noGrp="1"/>
          </p:cNvSpPr>
          <p:nvPr>
            <p:ph type="dt" sz="half" idx="10"/>
          </p:nvPr>
        </p:nvSpPr>
        <p:spPr/>
        <p:txBody>
          <a:bodyPr/>
          <a:lstStyle/>
          <a:p>
            <a:pPr>
              <a:defRPr/>
            </a:pPr>
            <a:fld id="{190BB4E8-F102-4489-9E98-CCDEDB5D56BD}" type="datetime1">
              <a:rPr lang="zh-CN" altLang="en-US" smtClean="0"/>
              <a:t>2022/11/23</a:t>
            </a:fld>
            <a:endParaRPr lang="en-US" altLang="zh-CN"/>
          </a:p>
        </p:txBody>
      </p:sp>
      <p:sp>
        <p:nvSpPr>
          <p:cNvPr id="2" name="页脚占位符 1">
            <a:extLst>
              <a:ext uri="{FF2B5EF4-FFF2-40B4-BE49-F238E27FC236}">
                <a16:creationId xmlns:a16="http://schemas.microsoft.com/office/drawing/2014/main" id="{32F0374E-EFD8-4875-AA40-A4B4873A6C3B}"/>
              </a:ext>
            </a:extLst>
          </p:cNvPr>
          <p:cNvSpPr>
            <a:spLocks noGrp="1"/>
          </p:cNvSpPr>
          <p:nvPr>
            <p:ph type="ftr" sz="quarter" idx="3"/>
          </p:nvPr>
        </p:nvSpPr>
        <p:spPr/>
        <p:txBody>
          <a:bodyPr/>
          <a:lstStyle/>
          <a:p>
            <a:pPr>
              <a:defRPr/>
            </a:pPr>
            <a:r>
              <a:rPr lang="en-US" altLang="zh-CN" b="1"/>
              <a:t>© </a:t>
            </a:r>
            <a:r>
              <a:rPr lang="zh-CN" altLang="en-US" b="1"/>
              <a:t>谢中华</a:t>
            </a:r>
            <a:r>
              <a:rPr lang="en-US" altLang="zh-CN" b="1"/>
              <a:t>,  MATLAB</a:t>
            </a:r>
            <a:r>
              <a:rPr lang="zh-CN" altLang="en-US" b="1"/>
              <a:t>数学建模方法与应用</a:t>
            </a:r>
            <a:endParaRPr lang="en-US" altLang="zh-CN" dirty="0"/>
          </a:p>
        </p:txBody>
      </p:sp>
    </p:spTree>
  </p:cSld>
  <p:clrMapOvr>
    <a:masterClrMapping/>
  </p:clrMapOvr>
  <p:transition>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a:extLst>
              <a:ext uri="{FF2B5EF4-FFF2-40B4-BE49-F238E27FC236}">
                <a16:creationId xmlns:a16="http://schemas.microsoft.com/office/drawing/2014/main" id="{9C00FE79-966D-4744-A947-B0E8F33AD2CC}"/>
              </a:ext>
            </a:extLst>
          </p:cNvPr>
          <p:cNvSpPr>
            <a:spLocks noGrp="1" noChangeArrowheads="1"/>
          </p:cNvSpPr>
          <p:nvPr>
            <p:ph type="body" idx="4294967295"/>
          </p:nvPr>
        </p:nvSpPr>
        <p:spPr>
          <a:xfrm>
            <a:off x="468313" y="1125538"/>
            <a:ext cx="8280400" cy="5435600"/>
          </a:xfrm>
        </p:spPr>
        <p:txBody>
          <a:bodyPr>
            <a:spAutoFit/>
          </a:bodyPr>
          <a:lstStyle/>
          <a:p>
            <a:pPr marL="0" indent="0" eaLnBrk="1" hangingPunct="1">
              <a:lnSpc>
                <a:spcPct val="140000"/>
              </a:lnSpc>
              <a:spcBef>
                <a:spcPct val="0"/>
              </a:spcBef>
              <a:buFontTx/>
              <a:buNone/>
            </a:pPr>
            <a:r>
              <a:rPr lang="en-US" altLang="zh-CN" b="0" dirty="0">
                <a:latin typeface="Times New Roman" panose="02020603050405020304" pitchFamily="18" charset="0"/>
                <a:cs typeface="Times New Roman" panose="02020603050405020304" pitchFamily="18" charset="0"/>
              </a:rPr>
              <a:t>      </a:t>
            </a:r>
            <a:r>
              <a:rPr lang="zh-CN" altLang="en-US" sz="2400" b="0" dirty="0">
                <a:latin typeface="Times New Roman" panose="02020603050405020304" pitchFamily="18" charset="0"/>
                <a:cs typeface="Times New Roman" panose="02020603050405020304" pitchFamily="18" charset="0"/>
              </a:rPr>
              <a:t>一维插值方法的</a:t>
            </a:r>
            <a:r>
              <a:rPr lang="zh-CN" altLang="en-US" sz="2400" b="0" dirty="0">
                <a:solidFill>
                  <a:schemeClr val="hlink"/>
                </a:solidFill>
                <a:latin typeface="Times New Roman" panose="02020603050405020304" pitchFamily="18" charset="0"/>
                <a:cs typeface="Times New Roman" panose="02020603050405020304" pitchFamily="18" charset="0"/>
              </a:rPr>
              <a:t>基本思想</a:t>
            </a:r>
            <a:r>
              <a:rPr lang="zh-CN" altLang="en-US" sz="2400" b="0" dirty="0">
                <a:latin typeface="Times New Roman" panose="02020603050405020304" pitchFamily="18" charset="0"/>
                <a:cs typeface="Times New Roman" panose="02020603050405020304" pitchFamily="18" charset="0"/>
              </a:rPr>
              <a:t>是：根据</a:t>
            </a:r>
            <a:r>
              <a:rPr lang="en-US" altLang="zh-CN" sz="2400" b="0" i="1" dirty="0">
                <a:latin typeface="Times New Roman" panose="02020603050405020304" pitchFamily="18" charset="0"/>
                <a:cs typeface="Times New Roman" panose="02020603050405020304" pitchFamily="18" charset="0"/>
              </a:rPr>
              <a:t>g</a:t>
            </a:r>
            <a:r>
              <a:rPr lang="en-US" altLang="zh-CN" sz="2400" b="0" dirty="0">
                <a:latin typeface="Times New Roman" panose="02020603050405020304" pitchFamily="18" charset="0"/>
                <a:cs typeface="Times New Roman" panose="02020603050405020304" pitchFamily="18" charset="0"/>
              </a:rPr>
              <a:t>(</a:t>
            </a:r>
            <a:r>
              <a:rPr lang="en-US" altLang="zh-CN" sz="2400" b="0" i="1" dirty="0">
                <a:latin typeface="Times New Roman" panose="02020603050405020304" pitchFamily="18" charset="0"/>
                <a:cs typeface="Times New Roman" panose="02020603050405020304" pitchFamily="18" charset="0"/>
              </a:rPr>
              <a:t>x</a:t>
            </a:r>
            <a:r>
              <a:rPr lang="en-US" altLang="zh-CN" sz="2400" b="0" dirty="0">
                <a:latin typeface="Times New Roman" panose="02020603050405020304" pitchFamily="18" charset="0"/>
                <a:cs typeface="Times New Roman" panose="02020603050405020304" pitchFamily="18" charset="0"/>
              </a:rPr>
              <a:t>)</a:t>
            </a:r>
            <a:r>
              <a:rPr lang="zh-CN" altLang="en-US" sz="2400" b="0" dirty="0">
                <a:latin typeface="Times New Roman" panose="02020603050405020304" pitchFamily="18" charset="0"/>
                <a:cs typeface="Times New Roman" panose="02020603050405020304" pitchFamily="18" charset="0"/>
              </a:rPr>
              <a:t>在区间</a:t>
            </a:r>
            <a:r>
              <a:rPr lang="en-US" altLang="zh-CN" sz="2400" b="0" dirty="0">
                <a:latin typeface="Times New Roman" panose="02020603050405020304" pitchFamily="18" charset="0"/>
                <a:cs typeface="Times New Roman" panose="02020603050405020304" pitchFamily="18" charset="0"/>
              </a:rPr>
              <a:t>[</a:t>
            </a:r>
            <a:r>
              <a:rPr lang="en-US" altLang="zh-CN" sz="2400" b="0" i="1" dirty="0" err="1">
                <a:latin typeface="Times New Roman" panose="02020603050405020304" pitchFamily="18" charset="0"/>
                <a:cs typeface="Times New Roman" panose="02020603050405020304" pitchFamily="18" charset="0"/>
              </a:rPr>
              <a:t>a</a:t>
            </a:r>
            <a:r>
              <a:rPr lang="en-US" altLang="zh-CN" sz="2400" b="0" dirty="0" err="1">
                <a:latin typeface="Times New Roman" panose="02020603050405020304" pitchFamily="18" charset="0"/>
                <a:cs typeface="Times New Roman" panose="02020603050405020304" pitchFamily="18" charset="0"/>
              </a:rPr>
              <a:t>,</a:t>
            </a:r>
            <a:r>
              <a:rPr lang="en-US" altLang="zh-CN" sz="2400" b="0" i="1" dirty="0" err="1">
                <a:latin typeface="Times New Roman" panose="02020603050405020304" pitchFamily="18" charset="0"/>
                <a:cs typeface="Times New Roman" panose="02020603050405020304" pitchFamily="18" charset="0"/>
              </a:rPr>
              <a:t>b</a:t>
            </a:r>
            <a:r>
              <a:rPr lang="en-US" altLang="zh-CN" sz="2400" b="0" dirty="0">
                <a:latin typeface="Times New Roman" panose="02020603050405020304" pitchFamily="18" charset="0"/>
                <a:cs typeface="Times New Roman" panose="02020603050405020304" pitchFamily="18" charset="0"/>
              </a:rPr>
              <a:t>]</a:t>
            </a:r>
            <a:r>
              <a:rPr lang="zh-CN" altLang="en-US" sz="2400" b="0" dirty="0">
                <a:latin typeface="Times New Roman" panose="02020603050405020304" pitchFamily="18" charset="0"/>
                <a:cs typeface="Times New Roman" panose="02020603050405020304" pitchFamily="18" charset="0"/>
              </a:rPr>
              <a:t>上</a:t>
            </a:r>
          </a:p>
          <a:p>
            <a:pPr marL="0" indent="0" eaLnBrk="1" hangingPunct="1">
              <a:lnSpc>
                <a:spcPct val="140000"/>
              </a:lnSpc>
              <a:spcBef>
                <a:spcPct val="0"/>
              </a:spcBef>
              <a:buFontTx/>
              <a:buNone/>
            </a:pPr>
            <a:r>
              <a:rPr lang="en-US" altLang="zh-CN" sz="2400" b="0" i="1" dirty="0">
                <a:latin typeface="Times New Roman" panose="02020603050405020304" pitchFamily="18" charset="0"/>
                <a:cs typeface="Times New Roman" panose="02020603050405020304" pitchFamily="18" charset="0"/>
              </a:rPr>
              <a:t>n</a:t>
            </a:r>
            <a:r>
              <a:rPr lang="en-US" altLang="zh-CN" sz="2400" b="0" dirty="0">
                <a:latin typeface="Times New Roman" panose="02020603050405020304" pitchFamily="18" charset="0"/>
                <a:cs typeface="Times New Roman" panose="02020603050405020304" pitchFamily="18" charset="0"/>
              </a:rPr>
              <a:t> +1</a:t>
            </a:r>
            <a:r>
              <a:rPr lang="zh-CN" altLang="en-US" sz="2400" b="0" dirty="0">
                <a:latin typeface="Times New Roman" panose="02020603050405020304" pitchFamily="18" charset="0"/>
                <a:cs typeface="Times New Roman" panose="02020603050405020304" pitchFamily="18" charset="0"/>
              </a:rPr>
              <a:t>个互异点 </a:t>
            </a:r>
            <a:r>
              <a:rPr lang="en-US" altLang="zh-CN" sz="2400" b="0" i="1" dirty="0">
                <a:latin typeface="Times New Roman" panose="02020603050405020304" pitchFamily="18" charset="0"/>
                <a:cs typeface="Times New Roman" panose="02020603050405020304" pitchFamily="18" charset="0"/>
              </a:rPr>
              <a:t>x </a:t>
            </a:r>
            <a:r>
              <a:rPr lang="en-US" altLang="zh-CN" sz="2400" b="0" i="1" baseline="-25000" dirty="0">
                <a:latin typeface="Times New Roman" panose="02020603050405020304" pitchFamily="18" charset="0"/>
                <a:cs typeface="Times New Roman" panose="02020603050405020304" pitchFamily="18" charset="0"/>
              </a:rPr>
              <a:t>j</a:t>
            </a:r>
            <a:r>
              <a:rPr lang="en-US" altLang="zh-CN" sz="2400" b="0" baseline="-25000" dirty="0">
                <a:latin typeface="Times New Roman" panose="02020603050405020304" pitchFamily="18" charset="0"/>
                <a:cs typeface="Times New Roman" panose="02020603050405020304" pitchFamily="18" charset="0"/>
              </a:rPr>
              <a:t> </a:t>
            </a:r>
            <a:r>
              <a:rPr lang="zh-CN" altLang="en-US" sz="2400" b="0" dirty="0">
                <a:latin typeface="Times New Roman" panose="02020603050405020304" pitchFamily="18" charset="0"/>
                <a:cs typeface="Times New Roman" panose="02020603050405020304" pitchFamily="18" charset="0"/>
              </a:rPr>
              <a:t>（称为</a:t>
            </a:r>
            <a:r>
              <a:rPr lang="zh-CN" altLang="en-US" sz="2400" b="0" dirty="0">
                <a:solidFill>
                  <a:srgbClr val="0000FF"/>
                </a:solidFill>
                <a:latin typeface="Times New Roman" panose="02020603050405020304" pitchFamily="18" charset="0"/>
                <a:cs typeface="Times New Roman" panose="02020603050405020304" pitchFamily="18" charset="0"/>
              </a:rPr>
              <a:t>节点</a:t>
            </a:r>
            <a:r>
              <a:rPr lang="zh-CN" altLang="en-US" sz="2400" b="0" dirty="0">
                <a:latin typeface="Times New Roman" panose="02020603050405020304" pitchFamily="18" charset="0"/>
                <a:cs typeface="Times New Roman" panose="02020603050405020304" pitchFamily="18" charset="0"/>
              </a:rPr>
              <a:t>）的函数值 </a:t>
            </a:r>
            <a:r>
              <a:rPr lang="en-US" altLang="zh-CN" sz="2400" b="0" i="1" dirty="0">
                <a:latin typeface="Times New Roman" panose="02020603050405020304" pitchFamily="18" charset="0"/>
                <a:cs typeface="Times New Roman" panose="02020603050405020304" pitchFamily="18" charset="0"/>
              </a:rPr>
              <a:t>y </a:t>
            </a:r>
            <a:r>
              <a:rPr lang="en-US" altLang="zh-CN" sz="2400" b="0" i="1" baseline="-25000" dirty="0">
                <a:latin typeface="Times New Roman" panose="02020603050405020304" pitchFamily="18" charset="0"/>
                <a:cs typeface="Times New Roman" panose="02020603050405020304" pitchFamily="18" charset="0"/>
              </a:rPr>
              <a:t>j</a:t>
            </a:r>
            <a:r>
              <a:rPr lang="en-US" altLang="zh-CN" sz="2400" b="0" baseline="-25000" dirty="0">
                <a:latin typeface="Times New Roman" panose="02020603050405020304" pitchFamily="18" charset="0"/>
                <a:cs typeface="Times New Roman" panose="02020603050405020304" pitchFamily="18" charset="0"/>
              </a:rPr>
              <a:t> </a:t>
            </a:r>
            <a:r>
              <a:rPr lang="zh-CN" altLang="en-US" sz="2400" b="0" dirty="0">
                <a:latin typeface="Times New Roman" panose="02020603050405020304" pitchFamily="18" charset="0"/>
                <a:cs typeface="Times New Roman" panose="02020603050405020304" pitchFamily="18" charset="0"/>
              </a:rPr>
              <a:t>，</a:t>
            </a:r>
            <a:r>
              <a:rPr lang="en-US" altLang="zh-CN" sz="2400" b="0" i="1" dirty="0">
                <a:latin typeface="Times New Roman" panose="02020603050405020304" pitchFamily="18" charset="0"/>
                <a:cs typeface="Times New Roman" panose="02020603050405020304" pitchFamily="18" charset="0"/>
              </a:rPr>
              <a:t>j</a:t>
            </a:r>
            <a:r>
              <a:rPr lang="en-US" altLang="zh-CN" sz="2400" b="0" dirty="0">
                <a:latin typeface="Times New Roman" panose="02020603050405020304" pitchFamily="18" charset="0"/>
                <a:cs typeface="Times New Roman" panose="02020603050405020304" pitchFamily="18" charset="0"/>
              </a:rPr>
              <a:t> = 0,1,…,</a:t>
            </a:r>
            <a:r>
              <a:rPr lang="en-US" altLang="zh-CN" sz="2400" b="0" i="1" dirty="0">
                <a:latin typeface="Times New Roman" panose="02020603050405020304" pitchFamily="18" charset="0"/>
                <a:cs typeface="Times New Roman" panose="02020603050405020304" pitchFamily="18" charset="0"/>
              </a:rPr>
              <a:t>n</a:t>
            </a:r>
            <a:r>
              <a:rPr lang="zh-CN" altLang="en-US" sz="2400" b="0" dirty="0">
                <a:latin typeface="Times New Roman" panose="02020603050405020304" pitchFamily="18" charset="0"/>
                <a:cs typeface="Times New Roman" panose="02020603050405020304" pitchFamily="18" charset="0"/>
              </a:rPr>
              <a:t>，求一个足够光滑、简单便于计算的函数</a:t>
            </a:r>
            <a:r>
              <a:rPr lang="en-US" altLang="zh-CN" sz="2400" b="0" i="1" dirty="0">
                <a:latin typeface="Times New Roman" panose="02020603050405020304" pitchFamily="18" charset="0"/>
                <a:cs typeface="Times New Roman" panose="02020603050405020304" pitchFamily="18" charset="0"/>
              </a:rPr>
              <a:t>f</a:t>
            </a:r>
            <a:r>
              <a:rPr lang="en-US" altLang="zh-CN" sz="2400" b="0" dirty="0">
                <a:latin typeface="Times New Roman" panose="02020603050405020304" pitchFamily="18" charset="0"/>
                <a:cs typeface="Times New Roman" panose="02020603050405020304" pitchFamily="18" charset="0"/>
              </a:rPr>
              <a:t> (</a:t>
            </a:r>
            <a:r>
              <a:rPr lang="en-US" altLang="zh-CN" sz="2400" b="0" i="1" dirty="0">
                <a:latin typeface="Times New Roman" panose="02020603050405020304" pitchFamily="18" charset="0"/>
                <a:cs typeface="Times New Roman" panose="02020603050405020304" pitchFamily="18" charset="0"/>
              </a:rPr>
              <a:t>x</a:t>
            </a:r>
            <a:r>
              <a:rPr lang="en-US" altLang="zh-CN" sz="2400" b="0" dirty="0">
                <a:latin typeface="Times New Roman" panose="02020603050405020304" pitchFamily="18" charset="0"/>
                <a:cs typeface="Times New Roman" panose="02020603050405020304" pitchFamily="18" charset="0"/>
              </a:rPr>
              <a:t>)</a:t>
            </a:r>
            <a:r>
              <a:rPr lang="zh-CN" altLang="en-US" sz="2400" b="0" dirty="0">
                <a:latin typeface="Times New Roman" panose="02020603050405020304" pitchFamily="18" charset="0"/>
                <a:cs typeface="Times New Roman" panose="02020603050405020304" pitchFamily="18" charset="0"/>
              </a:rPr>
              <a:t>（称为</a:t>
            </a:r>
            <a:r>
              <a:rPr lang="zh-CN" altLang="en-US" sz="2400" b="0" dirty="0">
                <a:solidFill>
                  <a:srgbClr val="0000FF"/>
                </a:solidFill>
                <a:latin typeface="Times New Roman" panose="02020603050405020304" pitchFamily="18" charset="0"/>
                <a:cs typeface="Times New Roman" panose="02020603050405020304" pitchFamily="18" charset="0"/>
              </a:rPr>
              <a:t>插值函数</a:t>
            </a:r>
            <a:r>
              <a:rPr lang="zh-CN" altLang="en-US" sz="2400" b="0" dirty="0">
                <a:latin typeface="Times New Roman" panose="02020603050405020304" pitchFamily="18" charset="0"/>
                <a:cs typeface="Times New Roman" panose="02020603050405020304" pitchFamily="18" charset="0"/>
              </a:rPr>
              <a:t>）</a:t>
            </a:r>
          </a:p>
          <a:p>
            <a:pPr marL="0" indent="0" algn="just" eaLnBrk="1" hangingPunct="1">
              <a:lnSpc>
                <a:spcPct val="140000"/>
              </a:lnSpc>
              <a:spcBef>
                <a:spcPct val="0"/>
              </a:spcBef>
              <a:buFontTx/>
              <a:buNone/>
            </a:pPr>
            <a:r>
              <a:rPr lang="zh-CN" altLang="en-US" sz="2400" b="0" dirty="0">
                <a:latin typeface="Times New Roman" panose="02020603050405020304" pitchFamily="18" charset="0"/>
                <a:cs typeface="Times New Roman" panose="02020603050405020304" pitchFamily="18" charset="0"/>
              </a:rPr>
              <a:t>作为</a:t>
            </a:r>
            <a:r>
              <a:rPr lang="en-US" altLang="zh-CN" sz="2400" b="0" i="1" dirty="0">
                <a:latin typeface="Times New Roman" panose="02020603050405020304" pitchFamily="18" charset="0"/>
                <a:cs typeface="Times New Roman" panose="02020603050405020304" pitchFamily="18" charset="0"/>
              </a:rPr>
              <a:t>g</a:t>
            </a:r>
            <a:r>
              <a:rPr lang="en-US" altLang="zh-CN" sz="2400" b="0" dirty="0">
                <a:latin typeface="Times New Roman" panose="02020603050405020304" pitchFamily="18" charset="0"/>
                <a:cs typeface="Times New Roman" panose="02020603050405020304" pitchFamily="18" charset="0"/>
              </a:rPr>
              <a:t>(</a:t>
            </a:r>
            <a:r>
              <a:rPr lang="en-US" altLang="zh-CN" sz="2400" b="0" i="1" dirty="0">
                <a:latin typeface="Times New Roman" panose="02020603050405020304" pitchFamily="18" charset="0"/>
                <a:cs typeface="Times New Roman" panose="02020603050405020304" pitchFamily="18" charset="0"/>
              </a:rPr>
              <a:t>x</a:t>
            </a:r>
            <a:r>
              <a:rPr lang="en-US" altLang="zh-CN" sz="2400" b="0" dirty="0">
                <a:latin typeface="Times New Roman" panose="02020603050405020304" pitchFamily="18" charset="0"/>
                <a:cs typeface="Times New Roman" panose="02020603050405020304" pitchFamily="18" charset="0"/>
              </a:rPr>
              <a:t>)</a:t>
            </a:r>
            <a:r>
              <a:rPr lang="zh-CN" altLang="en-US" sz="2400" b="0" dirty="0">
                <a:latin typeface="Times New Roman" panose="02020603050405020304" pitchFamily="18" charset="0"/>
                <a:cs typeface="Times New Roman" panose="02020603050405020304" pitchFamily="18" charset="0"/>
              </a:rPr>
              <a:t>的近似表达式，使得</a:t>
            </a:r>
          </a:p>
          <a:p>
            <a:pPr marL="0" indent="0" algn="ctr" eaLnBrk="1" hangingPunct="1">
              <a:lnSpc>
                <a:spcPct val="140000"/>
              </a:lnSpc>
              <a:spcBef>
                <a:spcPct val="0"/>
              </a:spcBef>
              <a:buFontTx/>
              <a:buNone/>
            </a:pPr>
            <a:r>
              <a:rPr lang="en-US" altLang="zh-CN" sz="2400" b="0" i="1" dirty="0">
                <a:solidFill>
                  <a:srgbClr val="0000FF"/>
                </a:solidFill>
                <a:latin typeface="Times New Roman" panose="02020603050405020304" pitchFamily="18" charset="0"/>
                <a:cs typeface="Times New Roman" panose="02020603050405020304" pitchFamily="18" charset="0"/>
              </a:rPr>
              <a:t>f </a:t>
            </a:r>
            <a:r>
              <a:rPr lang="en-US" altLang="zh-CN" sz="2400" b="0" dirty="0">
                <a:solidFill>
                  <a:srgbClr val="0000FF"/>
                </a:solidFill>
                <a:latin typeface="Times New Roman" panose="02020603050405020304" pitchFamily="18" charset="0"/>
                <a:cs typeface="Times New Roman" panose="02020603050405020304" pitchFamily="18" charset="0"/>
              </a:rPr>
              <a:t>(</a:t>
            </a:r>
            <a:r>
              <a:rPr lang="en-US" altLang="zh-CN" sz="2400" b="0" i="1" dirty="0">
                <a:solidFill>
                  <a:srgbClr val="0000FF"/>
                </a:solidFill>
                <a:latin typeface="Times New Roman" panose="02020603050405020304" pitchFamily="18" charset="0"/>
                <a:cs typeface="Times New Roman" panose="02020603050405020304" pitchFamily="18" charset="0"/>
              </a:rPr>
              <a:t>x </a:t>
            </a:r>
            <a:r>
              <a:rPr lang="en-US" altLang="zh-CN" sz="2400" b="0" i="1" baseline="-25000" dirty="0">
                <a:solidFill>
                  <a:srgbClr val="0000FF"/>
                </a:solidFill>
                <a:latin typeface="Times New Roman" panose="02020603050405020304" pitchFamily="18" charset="0"/>
                <a:cs typeface="Times New Roman" panose="02020603050405020304" pitchFamily="18" charset="0"/>
              </a:rPr>
              <a:t>j </a:t>
            </a:r>
            <a:r>
              <a:rPr lang="en-US" altLang="zh-CN" sz="2400" b="0" dirty="0">
                <a:solidFill>
                  <a:srgbClr val="0000FF"/>
                </a:solidFill>
                <a:latin typeface="Times New Roman" panose="02020603050405020304" pitchFamily="18" charset="0"/>
                <a:cs typeface="Times New Roman" panose="02020603050405020304" pitchFamily="18" charset="0"/>
              </a:rPr>
              <a:t>) = </a:t>
            </a:r>
            <a:r>
              <a:rPr lang="en-US" altLang="zh-CN" sz="2400" b="0" i="1" dirty="0">
                <a:solidFill>
                  <a:srgbClr val="0000FF"/>
                </a:solidFill>
                <a:latin typeface="Times New Roman" panose="02020603050405020304" pitchFamily="18" charset="0"/>
                <a:cs typeface="Times New Roman" panose="02020603050405020304" pitchFamily="18" charset="0"/>
              </a:rPr>
              <a:t>y </a:t>
            </a:r>
            <a:r>
              <a:rPr lang="en-US" altLang="zh-CN" sz="2400" b="0" i="1" baseline="-25000" dirty="0">
                <a:solidFill>
                  <a:srgbClr val="0000FF"/>
                </a:solidFill>
                <a:latin typeface="Times New Roman" panose="02020603050405020304" pitchFamily="18" charset="0"/>
                <a:cs typeface="Times New Roman" panose="02020603050405020304" pitchFamily="18" charset="0"/>
              </a:rPr>
              <a:t>j</a:t>
            </a:r>
            <a:r>
              <a:rPr lang="en-US" altLang="zh-CN" sz="2400" b="0" baseline="-25000" dirty="0">
                <a:solidFill>
                  <a:srgbClr val="0000FF"/>
                </a:solidFill>
                <a:latin typeface="Times New Roman" panose="02020603050405020304" pitchFamily="18" charset="0"/>
                <a:cs typeface="Times New Roman" panose="02020603050405020304" pitchFamily="18" charset="0"/>
              </a:rPr>
              <a:t> </a:t>
            </a:r>
            <a:r>
              <a:rPr lang="zh-CN" altLang="en-US" sz="2400" b="0" dirty="0">
                <a:solidFill>
                  <a:srgbClr val="0000FF"/>
                </a:solidFill>
                <a:latin typeface="Times New Roman" panose="02020603050405020304" pitchFamily="18" charset="0"/>
                <a:cs typeface="Times New Roman" panose="02020603050405020304" pitchFamily="18" charset="0"/>
              </a:rPr>
              <a:t>， </a:t>
            </a:r>
            <a:r>
              <a:rPr lang="en-US" altLang="zh-CN" sz="2400" b="0" dirty="0">
                <a:solidFill>
                  <a:srgbClr val="0000FF"/>
                </a:solidFill>
                <a:latin typeface="Times New Roman" panose="02020603050405020304" pitchFamily="18" charset="0"/>
                <a:cs typeface="Times New Roman" panose="02020603050405020304" pitchFamily="18" charset="0"/>
              </a:rPr>
              <a:t>j = 0</a:t>
            </a:r>
            <a:r>
              <a:rPr lang="zh-CN" altLang="en-US" sz="2400" b="0" dirty="0">
                <a:solidFill>
                  <a:srgbClr val="0000FF"/>
                </a:solidFill>
                <a:latin typeface="Times New Roman" panose="02020603050405020304" pitchFamily="18" charset="0"/>
                <a:cs typeface="Times New Roman" panose="02020603050405020304" pitchFamily="18" charset="0"/>
              </a:rPr>
              <a:t>，</a:t>
            </a:r>
            <a:r>
              <a:rPr lang="en-US" altLang="zh-CN" sz="2400" b="0" dirty="0">
                <a:solidFill>
                  <a:srgbClr val="0000FF"/>
                </a:solidFill>
                <a:latin typeface="Times New Roman" panose="02020603050405020304" pitchFamily="18" charset="0"/>
                <a:cs typeface="Times New Roman" panose="02020603050405020304" pitchFamily="18" charset="0"/>
              </a:rPr>
              <a:t>1</a:t>
            </a:r>
            <a:r>
              <a:rPr lang="zh-CN" altLang="en-US" sz="2400" b="0" dirty="0">
                <a:solidFill>
                  <a:srgbClr val="0000FF"/>
                </a:solidFill>
                <a:latin typeface="Times New Roman" panose="02020603050405020304" pitchFamily="18" charset="0"/>
                <a:cs typeface="Times New Roman" panose="02020603050405020304" pitchFamily="18" charset="0"/>
              </a:rPr>
              <a:t>，</a:t>
            </a:r>
            <a:r>
              <a:rPr lang="en-US" altLang="zh-CN" sz="2400" b="0" dirty="0">
                <a:solidFill>
                  <a:srgbClr val="0000FF"/>
                </a:solidFill>
                <a:latin typeface="Times New Roman" panose="02020603050405020304" pitchFamily="18" charset="0"/>
                <a:cs typeface="Times New Roman" panose="02020603050405020304" pitchFamily="18" charset="0"/>
              </a:rPr>
              <a:t>…</a:t>
            </a:r>
            <a:r>
              <a:rPr lang="zh-CN" altLang="en-US" sz="2400" b="0" dirty="0">
                <a:solidFill>
                  <a:srgbClr val="0000FF"/>
                </a:solidFill>
                <a:latin typeface="Times New Roman" panose="02020603050405020304" pitchFamily="18" charset="0"/>
                <a:cs typeface="Times New Roman" panose="02020603050405020304" pitchFamily="18" charset="0"/>
              </a:rPr>
              <a:t>，</a:t>
            </a:r>
            <a:r>
              <a:rPr lang="en-US" altLang="zh-CN" sz="2400" b="0" i="1" dirty="0">
                <a:solidFill>
                  <a:srgbClr val="0000FF"/>
                </a:solidFill>
                <a:latin typeface="Times New Roman" panose="02020603050405020304" pitchFamily="18" charset="0"/>
                <a:cs typeface="Times New Roman" panose="02020603050405020304" pitchFamily="18" charset="0"/>
              </a:rPr>
              <a:t>n</a:t>
            </a:r>
            <a:r>
              <a:rPr lang="zh-CN" altLang="en-US" sz="2400" b="0" dirty="0">
                <a:solidFill>
                  <a:srgbClr val="0000FF"/>
                </a:solidFill>
                <a:latin typeface="Times New Roman" panose="02020603050405020304" pitchFamily="18" charset="0"/>
                <a:cs typeface="Times New Roman" panose="02020603050405020304" pitchFamily="18" charset="0"/>
              </a:rPr>
              <a:t>。 （</a:t>
            </a:r>
            <a:r>
              <a:rPr lang="en-US" altLang="zh-CN" sz="2400" b="0" dirty="0">
                <a:solidFill>
                  <a:srgbClr val="0000FF"/>
                </a:solidFill>
                <a:latin typeface="Times New Roman" panose="02020603050405020304" pitchFamily="18" charset="0"/>
                <a:cs typeface="Times New Roman" panose="02020603050405020304" pitchFamily="18" charset="0"/>
              </a:rPr>
              <a:t>1</a:t>
            </a:r>
            <a:r>
              <a:rPr lang="zh-CN" altLang="en-US" sz="2400" b="0" dirty="0">
                <a:solidFill>
                  <a:srgbClr val="0000FF"/>
                </a:solidFill>
                <a:latin typeface="Times New Roman" panose="02020603050405020304" pitchFamily="18" charset="0"/>
                <a:cs typeface="Times New Roman" panose="02020603050405020304" pitchFamily="18" charset="0"/>
              </a:rPr>
              <a:t>）</a:t>
            </a:r>
          </a:p>
          <a:p>
            <a:pPr marL="0" indent="0" eaLnBrk="1" hangingPunct="1">
              <a:lnSpc>
                <a:spcPct val="140000"/>
              </a:lnSpc>
              <a:spcBef>
                <a:spcPct val="0"/>
              </a:spcBef>
              <a:buFontTx/>
              <a:buNone/>
            </a:pPr>
            <a:r>
              <a:rPr lang="zh-CN" altLang="en-US" sz="2400" b="0" dirty="0">
                <a:latin typeface="Times New Roman" panose="02020603050405020304" pitchFamily="18" charset="0"/>
                <a:cs typeface="Times New Roman" panose="02020603050405020304" pitchFamily="18" charset="0"/>
              </a:rPr>
              <a:t>然后计算</a:t>
            </a:r>
            <a:r>
              <a:rPr lang="en-US" altLang="zh-CN" sz="2400" b="0" i="1" dirty="0">
                <a:latin typeface="Times New Roman" panose="02020603050405020304" pitchFamily="18" charset="0"/>
                <a:cs typeface="Times New Roman" panose="02020603050405020304" pitchFamily="18" charset="0"/>
              </a:rPr>
              <a:t>f</a:t>
            </a:r>
            <a:r>
              <a:rPr lang="en-US" altLang="zh-CN" sz="2400" b="0" dirty="0">
                <a:latin typeface="Times New Roman" panose="02020603050405020304" pitchFamily="18" charset="0"/>
                <a:cs typeface="Times New Roman" panose="02020603050405020304" pitchFamily="18" charset="0"/>
              </a:rPr>
              <a:t> (</a:t>
            </a:r>
            <a:r>
              <a:rPr lang="en-US" altLang="zh-CN" sz="2400" b="0" i="1" dirty="0">
                <a:latin typeface="Times New Roman" panose="02020603050405020304" pitchFamily="18" charset="0"/>
                <a:cs typeface="Times New Roman" panose="02020603050405020304" pitchFamily="18" charset="0"/>
              </a:rPr>
              <a:t>x</a:t>
            </a:r>
            <a:r>
              <a:rPr lang="en-US" altLang="zh-CN" sz="2400" b="0" dirty="0">
                <a:latin typeface="Times New Roman" panose="02020603050405020304" pitchFamily="18" charset="0"/>
                <a:cs typeface="Times New Roman" panose="02020603050405020304" pitchFamily="18" charset="0"/>
              </a:rPr>
              <a:t>)</a:t>
            </a:r>
            <a:r>
              <a:rPr lang="zh-CN" altLang="en-US" sz="2400" b="0" dirty="0">
                <a:latin typeface="Times New Roman" panose="02020603050405020304" pitchFamily="18" charset="0"/>
                <a:cs typeface="Times New Roman" panose="02020603050405020304" pitchFamily="18" charset="0"/>
              </a:rPr>
              <a:t>在区间</a:t>
            </a:r>
            <a:r>
              <a:rPr lang="en-US" altLang="zh-CN" sz="2400" b="0" dirty="0">
                <a:latin typeface="Times New Roman" panose="02020603050405020304" pitchFamily="18" charset="0"/>
                <a:cs typeface="Times New Roman" panose="02020603050405020304" pitchFamily="18" charset="0"/>
              </a:rPr>
              <a:t>[</a:t>
            </a:r>
            <a:r>
              <a:rPr lang="en-US" altLang="zh-CN" sz="2400" b="0" i="1" dirty="0" err="1">
                <a:latin typeface="Times New Roman" panose="02020603050405020304" pitchFamily="18" charset="0"/>
                <a:cs typeface="Times New Roman" panose="02020603050405020304" pitchFamily="18" charset="0"/>
              </a:rPr>
              <a:t>a</a:t>
            </a:r>
            <a:r>
              <a:rPr lang="en-US" altLang="zh-CN" sz="2400" b="0" dirty="0" err="1">
                <a:latin typeface="Times New Roman" panose="02020603050405020304" pitchFamily="18" charset="0"/>
                <a:cs typeface="Times New Roman" panose="02020603050405020304" pitchFamily="18" charset="0"/>
              </a:rPr>
              <a:t>,</a:t>
            </a:r>
            <a:r>
              <a:rPr lang="en-US" altLang="zh-CN" sz="2400" b="0" i="1" dirty="0" err="1">
                <a:latin typeface="Times New Roman" panose="02020603050405020304" pitchFamily="18" charset="0"/>
                <a:cs typeface="Times New Roman" panose="02020603050405020304" pitchFamily="18" charset="0"/>
              </a:rPr>
              <a:t>b</a:t>
            </a:r>
            <a:r>
              <a:rPr lang="en-US" altLang="zh-CN" sz="2400" b="0" dirty="0">
                <a:latin typeface="Times New Roman" panose="02020603050405020304" pitchFamily="18" charset="0"/>
                <a:cs typeface="Times New Roman" panose="02020603050405020304" pitchFamily="18" charset="0"/>
              </a:rPr>
              <a:t>](</a:t>
            </a:r>
            <a:r>
              <a:rPr lang="zh-CN" altLang="en-US" sz="2400" b="0" dirty="0">
                <a:latin typeface="Times New Roman" panose="02020603050405020304" pitchFamily="18" charset="0"/>
                <a:cs typeface="Times New Roman" panose="02020603050405020304" pitchFamily="18" charset="0"/>
              </a:rPr>
              <a:t>称为</a:t>
            </a:r>
            <a:r>
              <a:rPr lang="zh-CN" altLang="en-US" sz="2400" b="0" dirty="0">
                <a:solidFill>
                  <a:srgbClr val="0000FF"/>
                </a:solidFill>
                <a:latin typeface="Times New Roman" panose="02020603050405020304" pitchFamily="18" charset="0"/>
                <a:cs typeface="Times New Roman" panose="02020603050405020304" pitchFamily="18" charset="0"/>
              </a:rPr>
              <a:t>插值区间</a:t>
            </a:r>
            <a:r>
              <a:rPr lang="en-US" altLang="zh-CN" sz="2400" b="0" dirty="0">
                <a:latin typeface="Times New Roman" panose="02020603050405020304" pitchFamily="18" charset="0"/>
                <a:cs typeface="Times New Roman" panose="02020603050405020304" pitchFamily="18" charset="0"/>
              </a:rPr>
              <a:t>)</a:t>
            </a:r>
            <a:r>
              <a:rPr lang="zh-CN" altLang="en-US" sz="2400" b="0" dirty="0">
                <a:latin typeface="Times New Roman" panose="02020603050405020304" pitchFamily="18" charset="0"/>
                <a:cs typeface="Times New Roman" panose="02020603050405020304" pitchFamily="18" charset="0"/>
              </a:rPr>
              <a:t>上点</a:t>
            </a:r>
            <a:r>
              <a:rPr lang="en-US" altLang="zh-CN" sz="2400" b="0" i="1" dirty="0">
                <a:latin typeface="Times New Roman" panose="02020603050405020304" pitchFamily="18" charset="0"/>
                <a:cs typeface="Times New Roman" panose="02020603050405020304" pitchFamily="18" charset="0"/>
              </a:rPr>
              <a:t>x</a:t>
            </a:r>
            <a:r>
              <a:rPr lang="zh-CN" altLang="en-US" sz="2400" b="0" dirty="0">
                <a:latin typeface="Times New Roman" panose="02020603050405020304" pitchFamily="18" charset="0"/>
                <a:cs typeface="Times New Roman" panose="02020603050405020304" pitchFamily="18" charset="0"/>
              </a:rPr>
              <a:t>（称为</a:t>
            </a:r>
            <a:r>
              <a:rPr lang="zh-CN" altLang="en-US" sz="2400" b="0" dirty="0">
                <a:solidFill>
                  <a:srgbClr val="0000FF"/>
                </a:solidFill>
                <a:latin typeface="Times New Roman" panose="02020603050405020304" pitchFamily="18" charset="0"/>
                <a:cs typeface="Times New Roman" panose="02020603050405020304" pitchFamily="18" charset="0"/>
              </a:rPr>
              <a:t>插值</a:t>
            </a:r>
          </a:p>
          <a:p>
            <a:pPr marL="0" indent="0" eaLnBrk="1" hangingPunct="1">
              <a:lnSpc>
                <a:spcPct val="140000"/>
              </a:lnSpc>
              <a:spcBef>
                <a:spcPct val="0"/>
              </a:spcBef>
              <a:buFontTx/>
              <a:buNone/>
            </a:pPr>
            <a:r>
              <a:rPr lang="zh-CN" altLang="en-US" sz="2400" b="0" dirty="0">
                <a:solidFill>
                  <a:srgbClr val="0000FF"/>
                </a:solidFill>
                <a:latin typeface="Times New Roman" panose="02020603050405020304" pitchFamily="18" charset="0"/>
                <a:cs typeface="Times New Roman" panose="02020603050405020304" pitchFamily="18" charset="0"/>
              </a:rPr>
              <a:t>点</a:t>
            </a:r>
            <a:r>
              <a:rPr lang="zh-CN" altLang="en-US" sz="2400" b="0" dirty="0">
                <a:latin typeface="Times New Roman" panose="02020603050405020304" pitchFamily="18" charset="0"/>
                <a:cs typeface="Times New Roman" panose="02020603050405020304" pitchFamily="18" charset="0"/>
              </a:rPr>
              <a:t>）的值作为原函数</a:t>
            </a:r>
            <a:r>
              <a:rPr lang="en-US" altLang="zh-CN" sz="2400" b="0" i="1" dirty="0">
                <a:latin typeface="Times New Roman" panose="02020603050405020304" pitchFamily="18" charset="0"/>
                <a:cs typeface="Times New Roman" panose="02020603050405020304" pitchFamily="18" charset="0"/>
              </a:rPr>
              <a:t>g</a:t>
            </a:r>
            <a:r>
              <a:rPr lang="en-US" altLang="zh-CN" sz="2400" b="0" dirty="0">
                <a:latin typeface="Times New Roman" panose="02020603050405020304" pitchFamily="18" charset="0"/>
                <a:cs typeface="Times New Roman" panose="02020603050405020304" pitchFamily="18" charset="0"/>
              </a:rPr>
              <a:t>(</a:t>
            </a:r>
            <a:r>
              <a:rPr lang="en-US" altLang="zh-CN" sz="2400" b="0" i="1" dirty="0">
                <a:latin typeface="Times New Roman" panose="02020603050405020304" pitchFamily="18" charset="0"/>
                <a:cs typeface="Times New Roman" panose="02020603050405020304" pitchFamily="18" charset="0"/>
              </a:rPr>
              <a:t>x</a:t>
            </a:r>
            <a:r>
              <a:rPr lang="en-US" altLang="zh-CN" sz="2400" b="0" dirty="0">
                <a:latin typeface="Times New Roman" panose="02020603050405020304" pitchFamily="18" charset="0"/>
                <a:cs typeface="Times New Roman" panose="02020603050405020304" pitchFamily="18" charset="0"/>
              </a:rPr>
              <a:t>)</a:t>
            </a:r>
            <a:r>
              <a:rPr lang="zh-CN" altLang="en-US" sz="2400" b="0" dirty="0">
                <a:latin typeface="Times New Roman" panose="02020603050405020304" pitchFamily="18" charset="0"/>
                <a:cs typeface="Times New Roman" panose="02020603050405020304" pitchFamily="18" charset="0"/>
              </a:rPr>
              <a:t>（称为</a:t>
            </a:r>
            <a:r>
              <a:rPr lang="zh-CN" altLang="en-US" sz="2400" b="0" dirty="0">
                <a:solidFill>
                  <a:srgbClr val="0000FF"/>
                </a:solidFill>
                <a:latin typeface="Times New Roman" panose="02020603050405020304" pitchFamily="18" charset="0"/>
                <a:cs typeface="Times New Roman" panose="02020603050405020304" pitchFamily="18" charset="0"/>
              </a:rPr>
              <a:t>被插函数</a:t>
            </a:r>
            <a:r>
              <a:rPr lang="zh-CN" altLang="en-US" sz="2400" b="0" dirty="0">
                <a:latin typeface="Times New Roman" panose="02020603050405020304" pitchFamily="18" charset="0"/>
                <a:cs typeface="Times New Roman" panose="02020603050405020304" pitchFamily="18" charset="0"/>
              </a:rPr>
              <a:t>）在此点的近似</a:t>
            </a:r>
          </a:p>
          <a:p>
            <a:pPr marL="0" indent="0" eaLnBrk="1" hangingPunct="1">
              <a:lnSpc>
                <a:spcPct val="140000"/>
              </a:lnSpc>
              <a:spcBef>
                <a:spcPct val="0"/>
              </a:spcBef>
              <a:buFontTx/>
              <a:buNone/>
            </a:pPr>
            <a:r>
              <a:rPr lang="zh-CN" altLang="en-US" sz="2400" b="0" dirty="0">
                <a:latin typeface="Times New Roman" panose="02020603050405020304" pitchFamily="18" charset="0"/>
                <a:cs typeface="Times New Roman" panose="02020603050405020304" pitchFamily="18" charset="0"/>
              </a:rPr>
              <a:t>值。求插值函数</a:t>
            </a:r>
            <a:r>
              <a:rPr lang="en-US" altLang="zh-CN" sz="2400" b="0" i="1" dirty="0">
                <a:latin typeface="Times New Roman" panose="02020603050405020304" pitchFamily="18" charset="0"/>
                <a:cs typeface="Times New Roman" panose="02020603050405020304" pitchFamily="18" charset="0"/>
              </a:rPr>
              <a:t>f</a:t>
            </a:r>
            <a:r>
              <a:rPr lang="en-US" altLang="zh-CN" sz="2400" b="0" dirty="0">
                <a:latin typeface="Times New Roman" panose="02020603050405020304" pitchFamily="18" charset="0"/>
                <a:cs typeface="Times New Roman" panose="02020603050405020304" pitchFamily="18" charset="0"/>
              </a:rPr>
              <a:t> (</a:t>
            </a:r>
            <a:r>
              <a:rPr lang="en-US" altLang="zh-CN" sz="2400" b="0" i="1" dirty="0">
                <a:latin typeface="Times New Roman" panose="02020603050405020304" pitchFamily="18" charset="0"/>
                <a:cs typeface="Times New Roman" panose="02020603050405020304" pitchFamily="18" charset="0"/>
              </a:rPr>
              <a:t>x</a:t>
            </a:r>
            <a:r>
              <a:rPr lang="en-US" altLang="zh-CN" sz="2400" b="0" dirty="0">
                <a:latin typeface="Times New Roman" panose="02020603050405020304" pitchFamily="18" charset="0"/>
                <a:cs typeface="Times New Roman" panose="02020603050405020304" pitchFamily="18" charset="0"/>
              </a:rPr>
              <a:t>)</a:t>
            </a:r>
            <a:r>
              <a:rPr lang="zh-CN" altLang="en-US" sz="2400" b="0" dirty="0">
                <a:latin typeface="Times New Roman" panose="02020603050405020304" pitchFamily="18" charset="0"/>
                <a:cs typeface="Times New Roman" panose="02020603050405020304" pitchFamily="18" charset="0"/>
              </a:rPr>
              <a:t>的方法称为</a:t>
            </a:r>
            <a:r>
              <a:rPr lang="zh-CN" altLang="en-US" sz="2400" b="0" dirty="0">
                <a:solidFill>
                  <a:srgbClr val="0000FF"/>
                </a:solidFill>
                <a:latin typeface="Times New Roman" panose="02020603050405020304" pitchFamily="18" charset="0"/>
                <a:cs typeface="Times New Roman" panose="02020603050405020304" pitchFamily="18" charset="0"/>
              </a:rPr>
              <a:t>插值方法</a:t>
            </a:r>
            <a:r>
              <a:rPr lang="zh-CN" altLang="en-US" sz="2400" b="0" dirty="0">
                <a:latin typeface="Times New Roman" panose="02020603050405020304" pitchFamily="18" charset="0"/>
                <a:cs typeface="Times New Roman" panose="02020603050405020304" pitchFamily="18" charset="0"/>
              </a:rPr>
              <a:t>，（</a:t>
            </a:r>
            <a:r>
              <a:rPr lang="en-US" altLang="zh-CN" sz="2400" b="0" dirty="0">
                <a:latin typeface="Times New Roman" panose="02020603050405020304" pitchFamily="18" charset="0"/>
                <a:cs typeface="Times New Roman" panose="02020603050405020304" pitchFamily="18" charset="0"/>
              </a:rPr>
              <a:t>1</a:t>
            </a:r>
            <a:r>
              <a:rPr lang="zh-CN" altLang="en-US" sz="2400" b="0" dirty="0">
                <a:latin typeface="Times New Roman" panose="02020603050405020304" pitchFamily="18" charset="0"/>
                <a:cs typeface="Times New Roman" panose="02020603050405020304" pitchFamily="18" charset="0"/>
              </a:rPr>
              <a:t>）式称为插值条件。</a:t>
            </a:r>
          </a:p>
          <a:p>
            <a:pPr marL="0" indent="0" eaLnBrk="1" hangingPunct="1">
              <a:lnSpc>
                <a:spcPct val="140000"/>
              </a:lnSpc>
              <a:spcBef>
                <a:spcPct val="0"/>
              </a:spcBef>
              <a:buFontTx/>
              <a:buNone/>
            </a:pPr>
            <a:r>
              <a:rPr lang="en-US" altLang="en-US" sz="2400" b="0" dirty="0">
                <a:solidFill>
                  <a:schemeClr val="hlink"/>
                </a:solidFill>
                <a:latin typeface="Times New Roman" panose="02020603050405020304" pitchFamily="18" charset="0"/>
                <a:cs typeface="Times New Roman" panose="02020603050405020304" pitchFamily="18" charset="0"/>
              </a:rPr>
              <a:t>       </a:t>
            </a:r>
            <a:r>
              <a:rPr lang="en-US" altLang="en-US" sz="2400" b="0" dirty="0" err="1">
                <a:solidFill>
                  <a:schemeClr val="hlink"/>
                </a:solidFill>
                <a:latin typeface="Times New Roman" panose="02020603050405020304" pitchFamily="18" charset="0"/>
                <a:cs typeface="Times New Roman" panose="02020603050405020304" pitchFamily="18" charset="0"/>
              </a:rPr>
              <a:t>代数多项式比较简单，常用多项式作为插值函数</a:t>
            </a:r>
            <a:r>
              <a:rPr lang="en-US" altLang="en-US" sz="2400" b="0" dirty="0">
                <a:solidFill>
                  <a:schemeClr val="hlink"/>
                </a:solidFill>
                <a:latin typeface="Times New Roman" panose="02020603050405020304" pitchFamily="18" charset="0"/>
                <a:cs typeface="Times New Roman" panose="02020603050405020304" pitchFamily="18" charset="0"/>
              </a:rPr>
              <a:t>。</a:t>
            </a:r>
          </a:p>
        </p:txBody>
      </p:sp>
      <p:sp>
        <p:nvSpPr>
          <p:cNvPr id="18435" name="Text Box 4">
            <a:extLst>
              <a:ext uri="{FF2B5EF4-FFF2-40B4-BE49-F238E27FC236}">
                <a16:creationId xmlns:a16="http://schemas.microsoft.com/office/drawing/2014/main" id="{D0CB4BE5-8E6F-4E6D-B787-CC85A69AE862}"/>
              </a:ext>
            </a:extLst>
          </p:cNvPr>
          <p:cNvSpPr txBox="1">
            <a:spLocks noChangeArrowheads="1"/>
          </p:cNvSpPr>
          <p:nvPr/>
        </p:nvSpPr>
        <p:spPr bwMode="auto">
          <a:xfrm>
            <a:off x="468313" y="667544"/>
            <a:ext cx="4464050" cy="45720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40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40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40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40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40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lang="en-US" altLang="zh-CN" sz="2400" dirty="0">
                <a:solidFill>
                  <a:srgbClr val="FF0000"/>
                </a:solidFill>
                <a:latin typeface="微软雅黑" panose="020B0503020204020204" pitchFamily="34" charset="-122"/>
                <a:ea typeface="微软雅黑" panose="020B0503020204020204" pitchFamily="34" charset="-122"/>
              </a:rPr>
              <a:t>2</a:t>
            </a:r>
            <a:r>
              <a:rPr lang="zh-CN" altLang="en-US" sz="2400" dirty="0">
                <a:solidFill>
                  <a:srgbClr val="FF0000"/>
                </a:solidFill>
                <a:latin typeface="微软雅黑" panose="020B0503020204020204" pitchFamily="34" charset="-122"/>
                <a:ea typeface="微软雅黑" panose="020B0503020204020204" pitchFamily="34" charset="-122"/>
              </a:rPr>
              <a:t>．基本思想</a:t>
            </a:r>
          </a:p>
        </p:txBody>
      </p:sp>
      <p:sp>
        <p:nvSpPr>
          <p:cNvPr id="6" name="日期占位符 5">
            <a:extLst>
              <a:ext uri="{FF2B5EF4-FFF2-40B4-BE49-F238E27FC236}">
                <a16:creationId xmlns:a16="http://schemas.microsoft.com/office/drawing/2014/main" id="{23EDA2C2-CAA1-489C-B84A-DDFCC4A0EA8D}"/>
              </a:ext>
            </a:extLst>
          </p:cNvPr>
          <p:cNvSpPr>
            <a:spLocks noGrp="1"/>
          </p:cNvSpPr>
          <p:nvPr>
            <p:ph type="dt" sz="half" idx="10"/>
          </p:nvPr>
        </p:nvSpPr>
        <p:spPr/>
        <p:txBody>
          <a:bodyPr/>
          <a:lstStyle/>
          <a:p>
            <a:pPr>
              <a:defRPr/>
            </a:pPr>
            <a:fld id="{D420A584-2FC1-41F5-BE72-88226A4B9AAA}" type="datetime1">
              <a:rPr lang="zh-CN" altLang="en-US" smtClean="0"/>
              <a:t>2022/11/23</a:t>
            </a:fld>
            <a:endParaRPr lang="en-US" altLang="zh-CN"/>
          </a:p>
        </p:txBody>
      </p:sp>
      <p:sp>
        <p:nvSpPr>
          <p:cNvPr id="2" name="页脚占位符 1">
            <a:extLst>
              <a:ext uri="{FF2B5EF4-FFF2-40B4-BE49-F238E27FC236}">
                <a16:creationId xmlns:a16="http://schemas.microsoft.com/office/drawing/2014/main" id="{807C175D-69D2-4F2A-8DF8-50A4195959B9}"/>
              </a:ext>
            </a:extLst>
          </p:cNvPr>
          <p:cNvSpPr>
            <a:spLocks noGrp="1"/>
          </p:cNvSpPr>
          <p:nvPr>
            <p:ph type="ftr" sz="quarter" idx="3"/>
          </p:nvPr>
        </p:nvSpPr>
        <p:spPr/>
        <p:txBody>
          <a:bodyPr/>
          <a:lstStyle/>
          <a:p>
            <a:pPr>
              <a:defRPr/>
            </a:pPr>
            <a:r>
              <a:rPr lang="en-US" altLang="zh-CN" b="1"/>
              <a:t>© </a:t>
            </a:r>
            <a:r>
              <a:rPr lang="zh-CN" altLang="en-US" b="1"/>
              <a:t>谢中华</a:t>
            </a:r>
            <a:r>
              <a:rPr lang="en-US" altLang="zh-CN" b="1"/>
              <a:t>,  MATLAB</a:t>
            </a:r>
            <a:r>
              <a:rPr lang="zh-CN" altLang="en-US" b="1"/>
              <a:t>数学建模方法与应用</a:t>
            </a:r>
            <a:endParaRPr lang="en-US" altLang="zh-CN" dirty="0"/>
          </a:p>
        </p:txBody>
      </p:sp>
    </p:spTree>
  </p:cSld>
  <p:clrMapOvr>
    <a:masterClrMapping/>
  </p:clrMapOvr>
  <p:transition>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a:extLst>
              <a:ext uri="{FF2B5EF4-FFF2-40B4-BE49-F238E27FC236}">
                <a16:creationId xmlns:a16="http://schemas.microsoft.com/office/drawing/2014/main" id="{2E9D04B1-96C3-43C2-80F9-6BBC28F82C6C}"/>
              </a:ext>
            </a:extLst>
          </p:cNvPr>
          <p:cNvSpPr>
            <a:spLocks noGrp="1" noChangeArrowheads="1"/>
          </p:cNvSpPr>
          <p:nvPr>
            <p:ph type="body" idx="4294967295"/>
          </p:nvPr>
        </p:nvSpPr>
        <p:spPr>
          <a:xfrm>
            <a:off x="539750" y="1125538"/>
            <a:ext cx="8280400" cy="1643062"/>
          </a:xfrm>
        </p:spPr>
        <p:txBody>
          <a:bodyPr>
            <a:spAutoFit/>
          </a:bodyPr>
          <a:lstStyle/>
          <a:p>
            <a:pPr marL="0" indent="0" eaLnBrk="1" hangingPunct="1">
              <a:lnSpc>
                <a:spcPct val="140000"/>
              </a:lnSpc>
              <a:spcBef>
                <a:spcPct val="0"/>
              </a:spcBef>
              <a:buFontTx/>
              <a:buNone/>
            </a:pPr>
            <a:r>
              <a:rPr lang="zh-CN" altLang="en-US" sz="2400" dirty="0"/>
              <a:t>        常用的一维插值方法有：</a:t>
            </a:r>
            <a:r>
              <a:rPr lang="zh-CN" altLang="en-US" sz="2400" dirty="0">
                <a:solidFill>
                  <a:srgbClr val="0000FF"/>
                </a:solidFill>
              </a:rPr>
              <a:t>分段线性插值</a:t>
            </a:r>
            <a:r>
              <a:rPr lang="zh-CN" altLang="en-US" sz="2400" dirty="0"/>
              <a:t>、</a:t>
            </a:r>
            <a:r>
              <a:rPr lang="zh-CN" altLang="en-US" sz="2400" dirty="0">
                <a:solidFill>
                  <a:srgbClr val="0000FF"/>
                </a:solidFill>
              </a:rPr>
              <a:t>拉格朗日（</a:t>
            </a:r>
            <a:r>
              <a:rPr lang="en-US" altLang="zh-CN" sz="2400" dirty="0">
                <a:solidFill>
                  <a:srgbClr val="0000FF"/>
                </a:solidFill>
              </a:rPr>
              <a:t>Lagrange</a:t>
            </a:r>
            <a:r>
              <a:rPr lang="zh-CN" altLang="en-US" sz="2400" dirty="0">
                <a:solidFill>
                  <a:srgbClr val="0000FF"/>
                </a:solidFill>
              </a:rPr>
              <a:t>）多项式插值</a:t>
            </a:r>
            <a:r>
              <a:rPr lang="zh-CN" altLang="en-US" sz="2400" dirty="0"/>
              <a:t>、</a:t>
            </a:r>
            <a:r>
              <a:rPr lang="zh-CN" altLang="en-US" sz="2400" dirty="0">
                <a:solidFill>
                  <a:srgbClr val="0000FF"/>
                </a:solidFill>
              </a:rPr>
              <a:t>牛顿（</a:t>
            </a:r>
            <a:r>
              <a:rPr lang="en-US" altLang="zh-CN" sz="2400" dirty="0">
                <a:solidFill>
                  <a:srgbClr val="0000FF"/>
                </a:solidFill>
              </a:rPr>
              <a:t>Newton</a:t>
            </a:r>
            <a:r>
              <a:rPr lang="zh-CN" altLang="en-US" sz="2400" dirty="0">
                <a:solidFill>
                  <a:srgbClr val="0000FF"/>
                </a:solidFill>
              </a:rPr>
              <a:t>）插值</a:t>
            </a:r>
            <a:r>
              <a:rPr lang="zh-CN" altLang="en-US" sz="2400" dirty="0"/>
              <a:t>、</a:t>
            </a:r>
            <a:r>
              <a:rPr lang="en-US" altLang="zh-CN" sz="2400" dirty="0">
                <a:solidFill>
                  <a:srgbClr val="0000FF"/>
                </a:solidFill>
              </a:rPr>
              <a:t>Hermite</a:t>
            </a:r>
            <a:r>
              <a:rPr lang="zh-CN" altLang="en-US" sz="2400" dirty="0">
                <a:solidFill>
                  <a:srgbClr val="0000FF"/>
                </a:solidFill>
              </a:rPr>
              <a:t>插值</a:t>
            </a:r>
            <a:r>
              <a:rPr lang="zh-CN" altLang="en-US" sz="2400" dirty="0"/>
              <a:t>、</a:t>
            </a:r>
            <a:r>
              <a:rPr lang="zh-CN" altLang="en-US" sz="2400" dirty="0">
                <a:solidFill>
                  <a:srgbClr val="0000FF"/>
                </a:solidFill>
              </a:rPr>
              <a:t>最近邻插值</a:t>
            </a:r>
            <a:r>
              <a:rPr lang="zh-CN" altLang="en-US" sz="2400" dirty="0"/>
              <a:t>、</a:t>
            </a:r>
            <a:r>
              <a:rPr lang="zh-CN" altLang="en-US" sz="2400" dirty="0">
                <a:solidFill>
                  <a:srgbClr val="0000FF"/>
                </a:solidFill>
              </a:rPr>
              <a:t>三次样条插值</a:t>
            </a:r>
            <a:r>
              <a:rPr lang="zh-CN" altLang="en-US" sz="2400" dirty="0"/>
              <a:t>和</a:t>
            </a:r>
            <a:r>
              <a:rPr lang="en-US" altLang="zh-CN" sz="2400" dirty="0">
                <a:solidFill>
                  <a:srgbClr val="0000FF"/>
                </a:solidFill>
              </a:rPr>
              <a:t>B</a:t>
            </a:r>
            <a:r>
              <a:rPr lang="zh-CN" altLang="en-US" sz="2400" dirty="0">
                <a:solidFill>
                  <a:srgbClr val="0000FF"/>
                </a:solidFill>
              </a:rPr>
              <a:t>样条插值</a:t>
            </a:r>
            <a:r>
              <a:rPr lang="zh-CN" altLang="en-US" sz="2400" dirty="0"/>
              <a:t>等。</a:t>
            </a:r>
            <a:endParaRPr lang="en-US" altLang="en-US" sz="2400" dirty="0">
              <a:solidFill>
                <a:schemeClr val="hlink"/>
              </a:solidFill>
            </a:endParaRPr>
          </a:p>
        </p:txBody>
      </p:sp>
      <p:sp>
        <p:nvSpPr>
          <p:cNvPr id="19459" name="Text Box 4">
            <a:extLst>
              <a:ext uri="{FF2B5EF4-FFF2-40B4-BE49-F238E27FC236}">
                <a16:creationId xmlns:a16="http://schemas.microsoft.com/office/drawing/2014/main" id="{C4201B8E-40FD-4EEB-AD9E-A47084CC1903}"/>
              </a:ext>
            </a:extLst>
          </p:cNvPr>
          <p:cNvSpPr txBox="1">
            <a:spLocks noChangeArrowheads="1"/>
          </p:cNvSpPr>
          <p:nvPr/>
        </p:nvSpPr>
        <p:spPr bwMode="auto">
          <a:xfrm>
            <a:off x="539750" y="620713"/>
            <a:ext cx="4464050" cy="45720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40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40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40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40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40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lang="en-US" altLang="zh-CN" sz="2400" dirty="0">
                <a:solidFill>
                  <a:srgbClr val="FF0000"/>
                </a:solidFill>
                <a:latin typeface="微软雅黑" panose="020B0503020204020204" pitchFamily="34" charset="-122"/>
                <a:ea typeface="微软雅黑" panose="020B0503020204020204" pitchFamily="34" charset="-122"/>
              </a:rPr>
              <a:t>3</a:t>
            </a:r>
            <a:r>
              <a:rPr lang="zh-CN" altLang="en-US" sz="2400" dirty="0">
                <a:solidFill>
                  <a:srgbClr val="FF0000"/>
                </a:solidFill>
                <a:latin typeface="微软雅黑" panose="020B0503020204020204" pitchFamily="34" charset="-122"/>
                <a:ea typeface="微软雅黑" panose="020B0503020204020204" pitchFamily="34" charset="-122"/>
              </a:rPr>
              <a:t>．常用一维插值方法</a:t>
            </a:r>
          </a:p>
        </p:txBody>
      </p:sp>
      <p:sp>
        <p:nvSpPr>
          <p:cNvPr id="6" name="日期占位符 5">
            <a:extLst>
              <a:ext uri="{FF2B5EF4-FFF2-40B4-BE49-F238E27FC236}">
                <a16:creationId xmlns:a16="http://schemas.microsoft.com/office/drawing/2014/main" id="{F9DF0466-D951-42C1-8F79-02FF25552CF4}"/>
              </a:ext>
            </a:extLst>
          </p:cNvPr>
          <p:cNvSpPr>
            <a:spLocks noGrp="1"/>
          </p:cNvSpPr>
          <p:nvPr>
            <p:ph type="dt" sz="half" idx="10"/>
          </p:nvPr>
        </p:nvSpPr>
        <p:spPr/>
        <p:txBody>
          <a:bodyPr/>
          <a:lstStyle/>
          <a:p>
            <a:pPr>
              <a:defRPr/>
            </a:pPr>
            <a:fld id="{560F5672-A143-4CF9-9861-5F0CD7F919DF}" type="datetime1">
              <a:rPr lang="zh-CN" altLang="en-US" smtClean="0"/>
              <a:t>2022/11/23</a:t>
            </a:fld>
            <a:endParaRPr lang="en-US" altLang="zh-CN"/>
          </a:p>
        </p:txBody>
      </p:sp>
      <p:sp>
        <p:nvSpPr>
          <p:cNvPr id="2" name="页脚占位符 1">
            <a:extLst>
              <a:ext uri="{FF2B5EF4-FFF2-40B4-BE49-F238E27FC236}">
                <a16:creationId xmlns:a16="http://schemas.microsoft.com/office/drawing/2014/main" id="{D450BF73-96B3-41ED-A0D6-B9ED2EC3C0B0}"/>
              </a:ext>
            </a:extLst>
          </p:cNvPr>
          <p:cNvSpPr>
            <a:spLocks noGrp="1"/>
          </p:cNvSpPr>
          <p:nvPr>
            <p:ph type="ftr" sz="quarter" idx="3"/>
          </p:nvPr>
        </p:nvSpPr>
        <p:spPr/>
        <p:txBody>
          <a:bodyPr/>
          <a:lstStyle/>
          <a:p>
            <a:pPr>
              <a:defRPr/>
            </a:pPr>
            <a:r>
              <a:rPr lang="en-US" altLang="zh-CN" b="1"/>
              <a:t>© </a:t>
            </a:r>
            <a:r>
              <a:rPr lang="zh-CN" altLang="en-US" b="1"/>
              <a:t>谢中华</a:t>
            </a:r>
            <a:r>
              <a:rPr lang="en-US" altLang="zh-CN" b="1"/>
              <a:t>,  MATLAB</a:t>
            </a:r>
            <a:r>
              <a:rPr lang="zh-CN" altLang="en-US" b="1"/>
              <a:t>数学建模方法与应用</a:t>
            </a:r>
            <a:endParaRPr lang="en-US" altLang="zh-CN" dirty="0"/>
          </a:p>
        </p:txBody>
      </p:sp>
    </p:spTree>
  </p:cSld>
  <p:clrMapOvr>
    <a:masterClrMapping/>
  </p:clrMapOvr>
  <p:transition>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a:extLst>
              <a:ext uri="{FF2B5EF4-FFF2-40B4-BE49-F238E27FC236}">
                <a16:creationId xmlns:a16="http://schemas.microsoft.com/office/drawing/2014/main" id="{928E5AF6-DD1D-49E0-B4AE-691A9DD64B38}"/>
              </a:ext>
            </a:extLst>
          </p:cNvPr>
          <p:cNvSpPr>
            <a:spLocks noGrp="1" noChangeArrowheads="1"/>
          </p:cNvSpPr>
          <p:nvPr>
            <p:ph type="body" idx="4294967295"/>
          </p:nvPr>
        </p:nvSpPr>
        <p:spPr>
          <a:xfrm>
            <a:off x="468313" y="1125538"/>
            <a:ext cx="8280400" cy="5151538"/>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indent="0" eaLnBrk="1" hangingPunct="1">
              <a:lnSpc>
                <a:spcPct val="200000"/>
              </a:lnSpc>
              <a:spcBef>
                <a:spcPct val="0"/>
              </a:spcBef>
              <a:buFontTx/>
              <a:buNone/>
            </a:pPr>
            <a:r>
              <a:rPr lang="en-US" altLang="zh-CN" sz="2400" dirty="0">
                <a:latin typeface="Times New Roman" panose="02020603050405020304" pitchFamily="18" charset="0"/>
                <a:cs typeface="Times New Roman" panose="02020603050405020304" pitchFamily="18" charset="0"/>
              </a:rPr>
              <a:t>     </a:t>
            </a:r>
            <a:r>
              <a:rPr lang="zh-CN" altLang="en-US" sz="2400" dirty="0">
                <a:latin typeface="Times New Roman" panose="02020603050405020304" pitchFamily="18" charset="0"/>
                <a:cs typeface="Times New Roman" panose="02020603050405020304" pitchFamily="18" charset="0"/>
              </a:rPr>
              <a:t>二</a:t>
            </a:r>
            <a:r>
              <a:rPr lang="en-US" altLang="en-US" sz="2400" dirty="0" err="1">
                <a:latin typeface="Times New Roman" panose="02020603050405020304" pitchFamily="18" charset="0"/>
                <a:cs typeface="Times New Roman" panose="02020603050405020304" pitchFamily="18" charset="0"/>
              </a:rPr>
              <a:t>维插值问题的</a:t>
            </a:r>
            <a:r>
              <a:rPr lang="en-US" altLang="en-US" sz="2400" dirty="0" err="1">
                <a:solidFill>
                  <a:srgbClr val="0000FF"/>
                </a:solidFill>
                <a:latin typeface="Times New Roman" panose="02020603050405020304" pitchFamily="18" charset="0"/>
                <a:cs typeface="Times New Roman" panose="02020603050405020304" pitchFamily="18" charset="0"/>
              </a:rPr>
              <a:t>数学描述</a:t>
            </a:r>
            <a:r>
              <a:rPr lang="en-US" altLang="en-US" sz="2400" dirty="0" err="1">
                <a:latin typeface="Times New Roman" panose="02020603050405020304" pitchFamily="18" charset="0"/>
                <a:cs typeface="Times New Roman" panose="02020603050405020304" pitchFamily="18" charset="0"/>
              </a:rPr>
              <a:t>为</a:t>
            </a:r>
            <a:r>
              <a:rPr lang="en-US" altLang="en-US" sz="2400" dirty="0">
                <a:latin typeface="Times New Roman" panose="02020603050405020304" pitchFamily="18" charset="0"/>
                <a:cs typeface="Times New Roman" panose="02020603050405020304" pitchFamily="18" charset="0"/>
              </a:rPr>
              <a:t>：</a:t>
            </a:r>
            <a:endParaRPr lang="zh-CN" altLang="en-US" sz="2400" dirty="0">
              <a:latin typeface="Times New Roman" panose="02020603050405020304" pitchFamily="18" charset="0"/>
              <a:cs typeface="Times New Roman" panose="02020603050405020304" pitchFamily="18" charset="0"/>
            </a:endParaRPr>
          </a:p>
          <a:p>
            <a:pPr marL="0" indent="0" eaLnBrk="1" hangingPunct="1">
              <a:lnSpc>
                <a:spcPct val="200000"/>
              </a:lnSpc>
              <a:spcBef>
                <a:spcPct val="0"/>
              </a:spcBef>
              <a:buFontTx/>
              <a:buNone/>
            </a:pPr>
            <a:r>
              <a:rPr lang="zh-CN"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已知某</a:t>
            </a:r>
            <a:r>
              <a:rPr lang="zh-CN" altLang="en-US" sz="2400" dirty="0">
                <a:latin typeface="Times New Roman" panose="02020603050405020304" pitchFamily="18" charset="0"/>
                <a:cs typeface="Times New Roman" panose="02020603050405020304" pitchFamily="18" charset="0"/>
              </a:rPr>
              <a:t>二元</a:t>
            </a:r>
            <a:r>
              <a:rPr lang="en-US" altLang="en-US" sz="2400" dirty="0" err="1">
                <a:latin typeface="Times New Roman" panose="02020603050405020304" pitchFamily="18" charset="0"/>
                <a:cs typeface="Times New Roman" panose="02020603050405020304" pitchFamily="18" charset="0"/>
              </a:rPr>
              <a:t>函数</a:t>
            </a:r>
            <a:r>
              <a:rPr lang="zh-CN" altLang="en-US" sz="2400" dirty="0">
                <a:latin typeface="Times New Roman" panose="02020603050405020304" pitchFamily="18" charset="0"/>
                <a:cs typeface="Times New Roman" panose="02020603050405020304" pitchFamily="18" charset="0"/>
              </a:rPr>
              <a:t> </a:t>
            </a:r>
            <a:r>
              <a:rPr lang="en-US" altLang="en-US" sz="2400" i="1" dirty="0">
                <a:latin typeface="Times New Roman" panose="02020603050405020304" pitchFamily="18" charset="0"/>
                <a:cs typeface="Times New Roman" panose="02020603050405020304" pitchFamily="18" charset="0"/>
              </a:rPr>
              <a:t>z</a:t>
            </a:r>
            <a:r>
              <a:rPr lang="en-US" altLang="en-US" sz="2400" dirty="0">
                <a:latin typeface="Times New Roman" panose="02020603050405020304" pitchFamily="18" charset="0"/>
                <a:cs typeface="Times New Roman" panose="02020603050405020304" pitchFamily="18" charset="0"/>
              </a:rPr>
              <a:t> = </a:t>
            </a:r>
            <a:r>
              <a:rPr lang="en-US" altLang="en-US" sz="2400" i="1" dirty="0">
                <a:latin typeface="Times New Roman" panose="02020603050405020304" pitchFamily="18" charset="0"/>
                <a:cs typeface="Times New Roman" panose="02020603050405020304" pitchFamily="18" charset="0"/>
              </a:rPr>
              <a:t>G</a:t>
            </a:r>
            <a:r>
              <a:rPr lang="en-US" altLang="en-US" sz="2400" dirty="0">
                <a:latin typeface="Times New Roman" panose="02020603050405020304" pitchFamily="18" charset="0"/>
                <a:cs typeface="Times New Roman" panose="02020603050405020304" pitchFamily="18" charset="0"/>
              </a:rPr>
              <a:t>(</a:t>
            </a:r>
            <a:r>
              <a:rPr lang="en-US" altLang="en-US" sz="2400" i="1" dirty="0">
                <a:latin typeface="Times New Roman" panose="02020603050405020304" pitchFamily="18" charset="0"/>
                <a:cs typeface="Times New Roman" panose="02020603050405020304" pitchFamily="18" charset="0"/>
              </a:rPr>
              <a:t>x</a:t>
            </a:r>
            <a:r>
              <a:rPr lang="en-US" altLang="en-US" sz="2400" dirty="0">
                <a:latin typeface="Times New Roman" panose="02020603050405020304" pitchFamily="18" charset="0"/>
                <a:cs typeface="Times New Roman" panose="02020603050405020304" pitchFamily="18" charset="0"/>
              </a:rPr>
              <a:t>, </a:t>
            </a:r>
            <a:r>
              <a:rPr lang="en-US" altLang="en-US" sz="2400" i="1" dirty="0">
                <a:latin typeface="Times New Roman" panose="02020603050405020304" pitchFamily="18" charset="0"/>
                <a:cs typeface="Times New Roman" panose="02020603050405020304" pitchFamily="18" charset="0"/>
              </a:rPr>
              <a:t>y</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解析表达式可能十分复杂</a:t>
            </a:r>
            <a:r>
              <a:rPr lang="en-US" altLang="zh-CN" sz="2400" dirty="0">
                <a:latin typeface="Times New Roman" panose="02020603050405020304" pitchFamily="18" charset="0"/>
                <a:cs typeface="Times New Roman" panose="02020603050405020304" pitchFamily="18" charset="0"/>
              </a:rPr>
              <a:t>,</a:t>
            </a:r>
          </a:p>
          <a:p>
            <a:pPr marL="0" indent="0" eaLnBrk="1" hangingPunct="1">
              <a:lnSpc>
                <a:spcPct val="200000"/>
              </a:lnSpc>
              <a:spcBef>
                <a:spcPct val="0"/>
              </a:spcBef>
              <a:buFontTx/>
              <a:buNone/>
            </a:pPr>
            <a:r>
              <a:rPr lang="en-US" altLang="en-US" sz="2400" dirty="0" err="1">
                <a:latin typeface="Times New Roman" panose="02020603050405020304" pitchFamily="18" charset="0"/>
                <a:cs typeface="Times New Roman" panose="02020603050405020304" pitchFamily="18" charset="0"/>
              </a:rPr>
              <a:t>也可以是未知的）在</a:t>
            </a:r>
            <a:r>
              <a:rPr lang="zh-CN" altLang="en-US" sz="2400" dirty="0">
                <a:latin typeface="Times New Roman" panose="02020603050405020304" pitchFamily="18" charset="0"/>
                <a:cs typeface="Times New Roman" panose="02020603050405020304" pitchFamily="18" charset="0"/>
              </a:rPr>
              <a:t>平面区域</a:t>
            </a:r>
            <a:r>
              <a:rPr lang="en-US" altLang="zh-CN" sz="2400" i="1" dirty="0" err="1">
                <a:latin typeface="Times New Roman" panose="02020603050405020304" pitchFamily="18" charset="0"/>
                <a:cs typeface="Times New Roman" panose="02020603050405020304" pitchFamily="18" charset="0"/>
              </a:rPr>
              <a:t>D</a:t>
            </a:r>
            <a:r>
              <a:rPr lang="en-US" altLang="en-US" sz="2400" dirty="0" err="1">
                <a:latin typeface="Times New Roman" panose="02020603050405020304" pitchFamily="18" charset="0"/>
                <a:cs typeface="Times New Roman" panose="02020603050405020304" pitchFamily="18" charset="0"/>
              </a:rPr>
              <a:t>上</a:t>
            </a:r>
            <a:r>
              <a:rPr lang="en-US" altLang="zh-CN" sz="2400" i="1" dirty="0" err="1">
                <a:latin typeface="Times New Roman" panose="02020603050405020304" pitchFamily="18" charset="0"/>
                <a:cs typeface="Times New Roman" panose="02020603050405020304" pitchFamily="18" charset="0"/>
              </a:rPr>
              <a:t>N</a:t>
            </a:r>
            <a:r>
              <a:rPr lang="en-US" altLang="en-US" sz="2400" dirty="0" err="1">
                <a:latin typeface="Times New Roman" panose="02020603050405020304" pitchFamily="18" charset="0"/>
                <a:cs typeface="Times New Roman" panose="02020603050405020304" pitchFamily="18" charset="0"/>
              </a:rPr>
              <a:t>个互异点</a:t>
            </a:r>
            <a:r>
              <a:rPr lang="en-US" altLang="en-US" sz="2400" dirty="0">
                <a:latin typeface="Times New Roman" panose="02020603050405020304" pitchFamily="18" charset="0"/>
                <a:cs typeface="Times New Roman" panose="02020603050405020304" pitchFamily="18" charset="0"/>
              </a:rPr>
              <a:t> (</a:t>
            </a:r>
            <a:r>
              <a:rPr lang="en-US" altLang="zh-CN" sz="2400" i="1" dirty="0">
                <a:latin typeface="Times New Roman" panose="02020603050405020304" pitchFamily="18" charset="0"/>
                <a:cs typeface="Times New Roman" panose="02020603050405020304" pitchFamily="18" charset="0"/>
              </a:rPr>
              <a:t>x</a:t>
            </a:r>
            <a:r>
              <a:rPr lang="en-US" altLang="zh-CN" sz="2400" i="1" baseline="-25000" dirty="0">
                <a:latin typeface="Times New Roman" panose="02020603050405020304" pitchFamily="18" charset="0"/>
                <a:cs typeface="Times New Roman" panose="02020603050405020304" pitchFamily="18" charset="0"/>
              </a:rPr>
              <a:t>i</a:t>
            </a:r>
            <a:r>
              <a:rPr lang="en-US" altLang="zh-CN" sz="2400" dirty="0">
                <a:latin typeface="Times New Roman" panose="02020603050405020304" pitchFamily="18" charset="0"/>
                <a:cs typeface="Times New Roman" panose="02020603050405020304" pitchFamily="18" charset="0"/>
              </a:rPr>
              <a:t>, </a:t>
            </a:r>
            <a:r>
              <a:rPr lang="en-US" altLang="zh-CN" sz="2400" i="1" dirty="0" err="1">
                <a:latin typeface="Times New Roman" panose="02020603050405020304" pitchFamily="18" charset="0"/>
                <a:cs typeface="Times New Roman" panose="02020603050405020304" pitchFamily="18" charset="0"/>
              </a:rPr>
              <a:t>y</a:t>
            </a:r>
            <a:r>
              <a:rPr lang="en-US" altLang="zh-CN" sz="2400" i="1" baseline="-25000" dirty="0" err="1">
                <a:latin typeface="Times New Roman" panose="02020603050405020304" pitchFamily="18" charset="0"/>
                <a:cs typeface="Times New Roman" panose="02020603050405020304" pitchFamily="18" charset="0"/>
              </a:rPr>
              <a:t>i</a:t>
            </a:r>
            <a:r>
              <a:rPr lang="en-US" altLang="zh-CN" sz="2400" dirty="0">
                <a:latin typeface="Times New Roman" panose="02020603050405020304" pitchFamily="18" charset="0"/>
                <a:cs typeface="Times New Roman" panose="02020603050405020304" pitchFamily="18" charset="0"/>
              </a:rPr>
              <a:t>)</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处的函数值</a:t>
            </a:r>
            <a:r>
              <a:rPr lang="en-US" altLang="en-US" sz="2400" dirty="0">
                <a:latin typeface="Times New Roman" panose="02020603050405020304" pitchFamily="18" charset="0"/>
                <a:cs typeface="Times New Roman" panose="02020603050405020304" pitchFamily="18" charset="0"/>
              </a:rPr>
              <a:t>  </a:t>
            </a:r>
            <a:r>
              <a:rPr lang="en-US" altLang="en-US" sz="2400" i="1" dirty="0" err="1">
                <a:latin typeface="Times New Roman" panose="02020603050405020304" pitchFamily="18" charset="0"/>
                <a:cs typeface="Times New Roman" panose="02020603050405020304" pitchFamily="18" charset="0"/>
              </a:rPr>
              <a:t>z</a:t>
            </a:r>
            <a:r>
              <a:rPr lang="en-US" altLang="en-US" sz="2400" i="1" baseline="-25000" dirty="0" err="1">
                <a:latin typeface="Times New Roman" panose="02020603050405020304" pitchFamily="18" charset="0"/>
                <a:cs typeface="Times New Roman" panose="02020603050405020304" pitchFamily="18" charset="0"/>
              </a:rPr>
              <a:t>i</a:t>
            </a:r>
            <a:r>
              <a:rPr lang="en-US" altLang="en-US" sz="2400" dirty="0">
                <a:latin typeface="Times New Roman" panose="02020603050405020304" pitchFamily="18" charset="0"/>
                <a:cs typeface="Times New Roman" panose="02020603050405020304" pitchFamily="18" charset="0"/>
              </a:rPr>
              <a:t> ， </a:t>
            </a:r>
            <a:r>
              <a:rPr lang="en-US" altLang="en-US" sz="2400" i="1" dirty="0" err="1">
                <a:latin typeface="Times New Roman" panose="02020603050405020304" pitchFamily="18" charset="0"/>
                <a:cs typeface="Times New Roman" panose="02020603050405020304" pitchFamily="18" charset="0"/>
              </a:rPr>
              <a:t>i</a:t>
            </a:r>
            <a:r>
              <a:rPr lang="en-US" altLang="en-US" sz="2400" dirty="0">
                <a:latin typeface="Times New Roman" panose="02020603050405020304" pitchFamily="18" charset="0"/>
                <a:cs typeface="Times New Roman" panose="02020603050405020304" pitchFamily="18" charset="0"/>
              </a:rPr>
              <a:t> = 0,1,</a:t>
            </a:r>
            <a:r>
              <a:rPr lang="en-US" altLang="zh-CN" sz="2400" dirty="0">
                <a:latin typeface="Times New Roman" panose="02020603050405020304" pitchFamily="18" charset="0"/>
                <a:cs typeface="Times New Roman" panose="02020603050405020304" pitchFamily="18" charset="0"/>
              </a:rPr>
              <a:t>…</a:t>
            </a:r>
            <a:r>
              <a:rPr lang="en-US" altLang="en-US" sz="2400" dirty="0">
                <a:latin typeface="Times New Roman" panose="02020603050405020304" pitchFamily="18" charset="0"/>
                <a:cs typeface="Times New Roman" panose="02020603050405020304" pitchFamily="18" charset="0"/>
              </a:rPr>
              <a:t>,</a:t>
            </a:r>
            <a:r>
              <a:rPr lang="en-US" altLang="en-US" sz="2400" i="1" dirty="0">
                <a:latin typeface="Times New Roman" panose="02020603050405020304" pitchFamily="18" charset="0"/>
                <a:cs typeface="Times New Roman" panose="02020603050405020304" pitchFamily="18" charset="0"/>
              </a:rPr>
              <a:t>N</a:t>
            </a:r>
            <a:r>
              <a:rPr lang="en-US" altLang="zh-CN" sz="2400" dirty="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rPr>
              <a:t>，求</a:t>
            </a:r>
            <a:r>
              <a:rPr lang="zh-CN" altLang="en-US" sz="2400" dirty="0">
                <a:latin typeface="Times New Roman" panose="02020603050405020304" pitchFamily="18" charset="0"/>
                <a:cs typeface="Times New Roman" panose="02020603050405020304" pitchFamily="18" charset="0"/>
              </a:rPr>
              <a:t>一个足够光滑、简单便于计算的插值函数</a:t>
            </a:r>
            <a:r>
              <a:rPr lang="en-US" altLang="en-US" sz="2400" i="1" dirty="0">
                <a:latin typeface="Times New Roman" panose="02020603050405020304" pitchFamily="18" charset="0"/>
                <a:cs typeface="Times New Roman" panose="02020603050405020304" pitchFamily="18" charset="0"/>
              </a:rPr>
              <a:t>f </a:t>
            </a:r>
            <a:r>
              <a:rPr lang="en-US" altLang="en-US" sz="2400" dirty="0">
                <a:latin typeface="Times New Roman" panose="02020603050405020304" pitchFamily="18" charset="0"/>
                <a:cs typeface="Times New Roman" panose="02020603050405020304" pitchFamily="18" charset="0"/>
              </a:rPr>
              <a:t>(</a:t>
            </a:r>
            <a:r>
              <a:rPr lang="en-US" altLang="en-US" sz="2400" i="1" dirty="0">
                <a:latin typeface="Times New Roman" panose="02020603050405020304" pitchFamily="18" charset="0"/>
                <a:cs typeface="Times New Roman" panose="02020603050405020304" pitchFamily="18" charset="0"/>
              </a:rPr>
              <a:t>x</a:t>
            </a:r>
            <a:r>
              <a:rPr lang="en-US" altLang="en-US" sz="2400" dirty="0">
                <a:latin typeface="Times New Roman" panose="02020603050405020304" pitchFamily="18" charset="0"/>
                <a:cs typeface="Times New Roman" panose="02020603050405020304" pitchFamily="18" charset="0"/>
              </a:rPr>
              <a:t>, </a:t>
            </a:r>
            <a:r>
              <a:rPr lang="en-US" altLang="en-US" sz="2400" i="1" dirty="0">
                <a:latin typeface="Times New Roman" panose="02020603050405020304" pitchFamily="18" charset="0"/>
                <a:cs typeface="Times New Roman" panose="02020603050405020304" pitchFamily="18" charset="0"/>
              </a:rPr>
              <a:t>y</a:t>
            </a:r>
            <a:r>
              <a:rPr lang="en-US" altLang="en-US"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。由插值函数可以计算原函数在平面区域 上任意点处的近似值。</a:t>
            </a:r>
            <a:r>
              <a:rPr lang="zh-CN" altLang="en-US" sz="2400" dirty="0">
                <a:solidFill>
                  <a:srgbClr val="FF0000"/>
                </a:solidFill>
                <a:latin typeface="Times New Roman" panose="02020603050405020304" pitchFamily="18" charset="0"/>
                <a:cs typeface="Times New Roman" panose="02020603050405020304" pitchFamily="18" charset="0"/>
              </a:rPr>
              <a:t>常用的二维插值方法</a:t>
            </a:r>
            <a:r>
              <a:rPr lang="zh-CN" altLang="en-US" sz="2400" dirty="0">
                <a:latin typeface="Times New Roman" panose="02020603050405020304" pitchFamily="18" charset="0"/>
                <a:cs typeface="Times New Roman" panose="02020603050405020304" pitchFamily="18" charset="0"/>
              </a:rPr>
              <a:t>有：分片线性插值、双线性插值、最近邻插值、三次样条插值和</a:t>
            </a:r>
            <a:r>
              <a:rPr lang="en-US" altLang="zh-CN" sz="2400" dirty="0">
                <a:latin typeface="Times New Roman" panose="02020603050405020304" pitchFamily="18" charset="0"/>
                <a:cs typeface="Times New Roman" panose="02020603050405020304" pitchFamily="18" charset="0"/>
              </a:rPr>
              <a:t>B</a:t>
            </a:r>
            <a:r>
              <a:rPr lang="zh-CN" altLang="en-US" sz="2400" dirty="0">
                <a:latin typeface="Times New Roman" panose="02020603050405020304" pitchFamily="18" charset="0"/>
                <a:cs typeface="Times New Roman" panose="02020603050405020304" pitchFamily="18" charset="0"/>
              </a:rPr>
              <a:t>样条插值等。</a:t>
            </a:r>
            <a:endParaRPr lang="en-US" altLang="en-US" sz="2400" dirty="0">
              <a:latin typeface="Times New Roman" panose="02020603050405020304" pitchFamily="18" charset="0"/>
              <a:cs typeface="Times New Roman" panose="02020603050405020304" pitchFamily="18" charset="0"/>
            </a:endParaRPr>
          </a:p>
        </p:txBody>
      </p:sp>
      <p:sp>
        <p:nvSpPr>
          <p:cNvPr id="20483" name="Text Box 4">
            <a:extLst>
              <a:ext uri="{FF2B5EF4-FFF2-40B4-BE49-F238E27FC236}">
                <a16:creationId xmlns:a16="http://schemas.microsoft.com/office/drawing/2014/main" id="{39D7A6D3-0DA9-4C8C-AD26-FB7A0B60B329}"/>
              </a:ext>
            </a:extLst>
          </p:cNvPr>
          <p:cNvSpPr txBox="1">
            <a:spLocks noChangeArrowheads="1"/>
          </p:cNvSpPr>
          <p:nvPr/>
        </p:nvSpPr>
        <p:spPr bwMode="auto">
          <a:xfrm>
            <a:off x="468313" y="476250"/>
            <a:ext cx="7416800" cy="52387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40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40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40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40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40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lang="zh-CN" altLang="en-US" sz="2800" b="1" dirty="0">
                <a:solidFill>
                  <a:srgbClr val="000000"/>
                </a:solidFill>
                <a:latin typeface="微软雅黑" panose="020B0503020204020204" pitchFamily="34" charset="-122"/>
                <a:ea typeface="微软雅黑" panose="020B0503020204020204" pitchFamily="34" charset="-122"/>
              </a:rPr>
              <a:t>三、二维插值问题的数学描述</a:t>
            </a:r>
          </a:p>
        </p:txBody>
      </p:sp>
      <p:sp>
        <p:nvSpPr>
          <p:cNvPr id="6" name="日期占位符 5">
            <a:extLst>
              <a:ext uri="{FF2B5EF4-FFF2-40B4-BE49-F238E27FC236}">
                <a16:creationId xmlns:a16="http://schemas.microsoft.com/office/drawing/2014/main" id="{DD46B6AB-E084-41D5-9518-7B9486BE38B2}"/>
              </a:ext>
            </a:extLst>
          </p:cNvPr>
          <p:cNvSpPr>
            <a:spLocks noGrp="1"/>
          </p:cNvSpPr>
          <p:nvPr>
            <p:ph type="dt" sz="half" idx="10"/>
          </p:nvPr>
        </p:nvSpPr>
        <p:spPr/>
        <p:txBody>
          <a:bodyPr/>
          <a:lstStyle/>
          <a:p>
            <a:pPr>
              <a:defRPr/>
            </a:pPr>
            <a:fld id="{3B70A80B-2F4E-4B82-AA05-7806C1A7E720}" type="datetime1">
              <a:rPr lang="zh-CN" altLang="en-US" smtClean="0"/>
              <a:t>2022/11/23</a:t>
            </a:fld>
            <a:endParaRPr lang="en-US" altLang="zh-CN"/>
          </a:p>
        </p:txBody>
      </p:sp>
      <p:sp>
        <p:nvSpPr>
          <p:cNvPr id="2" name="页脚占位符 1">
            <a:extLst>
              <a:ext uri="{FF2B5EF4-FFF2-40B4-BE49-F238E27FC236}">
                <a16:creationId xmlns:a16="http://schemas.microsoft.com/office/drawing/2014/main" id="{DBEC32BF-BE4F-41D1-AF8B-565187E221C5}"/>
              </a:ext>
            </a:extLst>
          </p:cNvPr>
          <p:cNvSpPr>
            <a:spLocks noGrp="1"/>
          </p:cNvSpPr>
          <p:nvPr>
            <p:ph type="ftr" sz="quarter" idx="3"/>
          </p:nvPr>
        </p:nvSpPr>
        <p:spPr/>
        <p:txBody>
          <a:bodyPr/>
          <a:lstStyle/>
          <a:p>
            <a:pPr>
              <a:defRPr/>
            </a:pPr>
            <a:r>
              <a:rPr lang="en-US" altLang="zh-CN" b="1"/>
              <a:t>© </a:t>
            </a:r>
            <a:r>
              <a:rPr lang="zh-CN" altLang="en-US" b="1"/>
              <a:t>谢中华</a:t>
            </a:r>
            <a:r>
              <a:rPr lang="en-US" altLang="zh-CN" b="1"/>
              <a:t>,  MATLAB</a:t>
            </a:r>
            <a:r>
              <a:rPr lang="zh-CN" altLang="en-US" b="1"/>
              <a:t>数学建模方法与应用</a:t>
            </a:r>
            <a:endParaRPr lang="en-US" altLang="zh-CN" dirty="0"/>
          </a:p>
        </p:txBody>
      </p:sp>
    </p:spTree>
  </p:cSld>
  <p:clrMapOvr>
    <a:masterClrMapping/>
  </p:clrMapOvr>
  <p:transition>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Text Box 7"/>
          <p:cNvSpPr txBox="1">
            <a:spLocks noChangeArrowheads="1"/>
          </p:cNvSpPr>
          <p:nvPr/>
        </p:nvSpPr>
        <p:spPr bwMode="auto">
          <a:xfrm>
            <a:off x="755650" y="1125538"/>
            <a:ext cx="5976938"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Times New Roman" pitchFamily="18" charset="0"/>
                <a:ea typeface="楷体_GB2312" pitchFamily="49" charset="-122"/>
              </a:defRPr>
            </a:lvl1pPr>
            <a:lvl2pPr marL="742950" indent="-285750" eaLnBrk="0" hangingPunct="0">
              <a:defRPr kumimoji="1" sz="4000">
                <a:solidFill>
                  <a:schemeClr val="tx1"/>
                </a:solidFill>
                <a:latin typeface="Times New Roman" pitchFamily="18" charset="0"/>
                <a:ea typeface="楷体_GB2312" pitchFamily="49" charset="-122"/>
              </a:defRPr>
            </a:lvl2pPr>
            <a:lvl3pPr marL="1143000" indent="-228600" eaLnBrk="0" hangingPunct="0">
              <a:defRPr kumimoji="1" sz="4000">
                <a:solidFill>
                  <a:schemeClr val="tx1"/>
                </a:solidFill>
                <a:latin typeface="Times New Roman" pitchFamily="18" charset="0"/>
                <a:ea typeface="楷体_GB2312" pitchFamily="49" charset="-122"/>
              </a:defRPr>
            </a:lvl3pPr>
            <a:lvl4pPr marL="1600200" indent="-228600" eaLnBrk="0" hangingPunct="0">
              <a:defRPr kumimoji="1" sz="4000">
                <a:solidFill>
                  <a:schemeClr val="tx1"/>
                </a:solidFill>
                <a:latin typeface="Times New Roman" pitchFamily="18" charset="0"/>
                <a:ea typeface="楷体_GB2312" pitchFamily="49" charset="-122"/>
              </a:defRPr>
            </a:lvl4pPr>
            <a:lvl5pPr marL="2057400" indent="-228600" eaLnBrk="0" hangingPunct="0">
              <a:defRPr kumimoji="1" sz="40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9pPr>
          </a:lstStyle>
          <a:p>
            <a:pPr algn="ctr" eaLnBrk="1" hangingPunct="1">
              <a:spcBef>
                <a:spcPct val="50000"/>
              </a:spcBef>
            </a:pPr>
            <a:r>
              <a:rPr lang="zh-CN" altLang="en-US" sz="5400" dirty="0">
                <a:latin typeface="微软雅黑" panose="020B0503020204020204" pitchFamily="34" charset="-122"/>
                <a:ea typeface="微软雅黑" panose="020B0503020204020204" pitchFamily="34" charset="-122"/>
              </a:rPr>
              <a:t>多项式与插值拟合</a:t>
            </a:r>
          </a:p>
        </p:txBody>
      </p:sp>
      <p:graphicFrame>
        <p:nvGraphicFramePr>
          <p:cNvPr id="2052" name="Object 11"/>
          <p:cNvGraphicFramePr>
            <a:graphicFrameLocks noChangeAspect="1"/>
          </p:cNvGraphicFramePr>
          <p:nvPr/>
        </p:nvGraphicFramePr>
        <p:xfrm>
          <a:off x="7002463" y="684213"/>
          <a:ext cx="1966912" cy="1966912"/>
        </p:xfrm>
        <a:graphic>
          <a:graphicData uri="http://schemas.openxmlformats.org/presentationml/2006/ole">
            <mc:AlternateContent xmlns:mc="http://schemas.openxmlformats.org/markup-compatibility/2006">
              <mc:Choice xmlns:v="urn:schemas-microsoft-com:vml" Requires="v">
                <p:oleObj name="剪辑" r:id="rId3" imgW="4006850" imgH="2857500" progId="">
                  <p:embed/>
                </p:oleObj>
              </mc:Choice>
              <mc:Fallback>
                <p:oleObj name="剪辑" r:id="rId3" imgW="4006850" imgH="2857500" progId="">
                  <p:embed/>
                  <p:pic>
                    <p:nvPicPr>
                      <p:cNvPr id="2052"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02463" y="684213"/>
                        <a:ext cx="1966912" cy="196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Text Box 10"/>
          <p:cNvSpPr txBox="1">
            <a:spLocks noChangeArrowheads="1"/>
          </p:cNvSpPr>
          <p:nvPr/>
        </p:nvSpPr>
        <p:spPr bwMode="auto">
          <a:xfrm>
            <a:off x="566738" y="3814008"/>
            <a:ext cx="7696200"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Times New Roman" pitchFamily="18" charset="0"/>
                <a:ea typeface="楷体_GB2312" pitchFamily="49" charset="-122"/>
              </a:defRPr>
            </a:lvl1pPr>
            <a:lvl2pPr marL="742950" indent="-285750" eaLnBrk="0" hangingPunct="0">
              <a:defRPr kumimoji="1" sz="4000">
                <a:solidFill>
                  <a:schemeClr val="tx1"/>
                </a:solidFill>
                <a:latin typeface="Times New Roman" pitchFamily="18" charset="0"/>
                <a:ea typeface="楷体_GB2312" pitchFamily="49" charset="-122"/>
              </a:defRPr>
            </a:lvl2pPr>
            <a:lvl3pPr marL="1143000" indent="-228600" eaLnBrk="0" hangingPunct="0">
              <a:defRPr kumimoji="1" sz="4000">
                <a:solidFill>
                  <a:schemeClr val="tx1"/>
                </a:solidFill>
                <a:latin typeface="Times New Roman" pitchFamily="18" charset="0"/>
                <a:ea typeface="楷体_GB2312" pitchFamily="49" charset="-122"/>
              </a:defRPr>
            </a:lvl3pPr>
            <a:lvl4pPr marL="1600200" indent="-228600" eaLnBrk="0" hangingPunct="0">
              <a:defRPr kumimoji="1" sz="4000">
                <a:solidFill>
                  <a:schemeClr val="tx1"/>
                </a:solidFill>
                <a:latin typeface="Times New Roman" pitchFamily="18" charset="0"/>
                <a:ea typeface="楷体_GB2312" pitchFamily="49" charset="-122"/>
              </a:defRPr>
            </a:lvl4pPr>
            <a:lvl5pPr marL="2057400" indent="-228600" eaLnBrk="0" hangingPunct="0">
              <a:defRPr kumimoji="1" sz="40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9pPr>
          </a:lstStyle>
          <a:p>
            <a:pPr algn="ctr" eaLnBrk="1" hangingPunct="1">
              <a:spcBef>
                <a:spcPct val="50000"/>
              </a:spcBef>
            </a:pPr>
            <a:r>
              <a:rPr lang="zh-CN" altLang="en-US" sz="2800" dirty="0">
                <a:solidFill>
                  <a:srgbClr val="0000FF"/>
                </a:solidFill>
                <a:latin typeface="微软雅黑" panose="020B0503020204020204" pitchFamily="34" charset="-122"/>
                <a:ea typeface="微软雅黑" panose="020B0503020204020204" pitchFamily="34" charset="-122"/>
              </a:rPr>
              <a:t>谢中华</a:t>
            </a:r>
          </a:p>
          <a:p>
            <a:pPr algn="ctr" eaLnBrk="1" hangingPunct="1">
              <a:spcBef>
                <a:spcPct val="50000"/>
              </a:spcBef>
            </a:pPr>
            <a:r>
              <a:rPr lang="en-US" altLang="zh-CN" sz="2400" dirty="0">
                <a:latin typeface="微软雅黑" panose="020B0503020204020204" pitchFamily="34" charset="-122"/>
                <a:ea typeface="微软雅黑" panose="020B0503020204020204" pitchFamily="34" charset="-122"/>
              </a:rPr>
              <a:t>E-mail: xiezhh@tust.edu.cn</a:t>
            </a:r>
          </a:p>
          <a:p>
            <a:pPr algn="ctr" eaLnBrk="1" hangingPunct="1">
              <a:spcBef>
                <a:spcPct val="50000"/>
              </a:spcBef>
            </a:pPr>
            <a:r>
              <a:rPr lang="en-US" altLang="zh-CN" sz="2400" b="1" dirty="0">
                <a:solidFill>
                  <a:schemeClr val="hlink"/>
                </a:solidFill>
                <a:latin typeface="微软雅黑" panose="020B0503020204020204" pitchFamily="34" charset="-122"/>
                <a:ea typeface="微软雅黑" panose="020B0503020204020204" pitchFamily="34" charset="-122"/>
              </a:rPr>
              <a:t>MATLAB</a:t>
            </a:r>
            <a:r>
              <a:rPr lang="zh-CN" altLang="en-US" sz="2400" b="1" dirty="0">
                <a:solidFill>
                  <a:schemeClr val="hlink"/>
                </a:solidFill>
                <a:latin typeface="微软雅黑" panose="020B0503020204020204" pitchFamily="34" charset="-122"/>
                <a:ea typeface="微软雅黑" panose="020B0503020204020204" pitchFamily="34" charset="-122"/>
              </a:rPr>
              <a:t>数学建模方法与应用</a:t>
            </a:r>
            <a:endParaRPr lang="en-US" altLang="zh-CN" sz="2400" b="1" dirty="0">
              <a:solidFill>
                <a:schemeClr val="hlink"/>
              </a:solidFill>
              <a:latin typeface="微软雅黑" panose="020B0503020204020204" pitchFamily="34" charset="-122"/>
              <a:ea typeface="微软雅黑" panose="020B0503020204020204" pitchFamily="34" charset="-122"/>
            </a:endParaRPr>
          </a:p>
        </p:txBody>
      </p:sp>
      <p:sp>
        <p:nvSpPr>
          <p:cNvPr id="6" name="日期占位符 5">
            <a:extLst>
              <a:ext uri="{FF2B5EF4-FFF2-40B4-BE49-F238E27FC236}">
                <a16:creationId xmlns:a16="http://schemas.microsoft.com/office/drawing/2014/main" id="{F18F0496-EE38-49B6-9343-E865A6B9A35D}"/>
              </a:ext>
            </a:extLst>
          </p:cNvPr>
          <p:cNvSpPr>
            <a:spLocks noGrp="1"/>
          </p:cNvSpPr>
          <p:nvPr>
            <p:ph type="dt" sz="half" idx="10"/>
          </p:nvPr>
        </p:nvSpPr>
        <p:spPr>
          <a:xfrm>
            <a:off x="111125" y="6567488"/>
            <a:ext cx="2133600" cy="260350"/>
          </a:xfrm>
        </p:spPr>
        <p:txBody>
          <a:bodyPr/>
          <a:lstStyle/>
          <a:p>
            <a:pPr>
              <a:defRPr/>
            </a:pPr>
            <a:fld id="{2A2C2791-3F54-469D-9EAA-15007A5AE931}" type="datetime1">
              <a:rPr lang="zh-CN" altLang="en-US" smtClean="0"/>
              <a:t>2022/11/23</a:t>
            </a:fld>
            <a:endParaRPr lang="en-US" altLang="zh-CN"/>
          </a:p>
        </p:txBody>
      </p:sp>
      <p:sp>
        <p:nvSpPr>
          <p:cNvPr id="2" name="页脚占位符 1">
            <a:extLst>
              <a:ext uri="{FF2B5EF4-FFF2-40B4-BE49-F238E27FC236}">
                <a16:creationId xmlns:a16="http://schemas.microsoft.com/office/drawing/2014/main" id="{DF0C0821-70AF-45D8-A554-507371115DC1}"/>
              </a:ext>
            </a:extLst>
          </p:cNvPr>
          <p:cNvSpPr>
            <a:spLocks noGrp="1"/>
          </p:cNvSpPr>
          <p:nvPr>
            <p:ph type="ftr" sz="quarter" idx="3"/>
          </p:nvPr>
        </p:nvSpPr>
        <p:spPr/>
        <p:txBody>
          <a:bodyPr/>
          <a:lstStyle/>
          <a:p>
            <a:pPr>
              <a:defRPr/>
            </a:pPr>
            <a:r>
              <a:rPr lang="en-US" altLang="zh-CN" b="1"/>
              <a:t>© </a:t>
            </a:r>
            <a:r>
              <a:rPr lang="zh-CN" altLang="en-US" b="1"/>
              <a:t>谢中华</a:t>
            </a:r>
            <a:r>
              <a:rPr lang="en-US" altLang="zh-CN" b="1"/>
              <a:t>,  MATLAB</a:t>
            </a:r>
            <a:r>
              <a:rPr lang="zh-CN" altLang="en-US" b="1"/>
              <a:t>数学建模方法与应用</a:t>
            </a:r>
            <a:endParaRPr lang="en-US" altLang="zh-CN" dirty="0"/>
          </a:p>
        </p:txBody>
      </p:sp>
    </p:spTree>
  </p:cSld>
  <p:clrMapOvr>
    <a:masterClrMapping/>
  </p:clrMapOvr>
  <p:transition>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7">
            <a:extLst>
              <a:ext uri="{FF2B5EF4-FFF2-40B4-BE49-F238E27FC236}">
                <a16:creationId xmlns:a16="http://schemas.microsoft.com/office/drawing/2014/main" id="{04437F30-2EBA-4FA6-A421-BBFB29484EEE}"/>
              </a:ext>
            </a:extLst>
          </p:cNvPr>
          <p:cNvSpPr txBox="1">
            <a:spLocks noChangeArrowheads="1"/>
          </p:cNvSpPr>
          <p:nvPr/>
        </p:nvSpPr>
        <p:spPr bwMode="auto">
          <a:xfrm>
            <a:off x="684213" y="1685925"/>
            <a:ext cx="7639050" cy="1589667"/>
          </a:xfrm>
          <a:prstGeom prst="rect">
            <a:avLst/>
          </a:prstGeom>
          <a:noFill/>
          <a:ln>
            <a:noFill/>
          </a:ln>
          <a:effectLst/>
          <a:extLst>
            <a:ext uri="{909E8E84-426E-40DD-AFC4-6F175D3DCCD1}">
              <a14:hiddenFill xmlns:a14="http://schemas.microsoft.com/office/drawing/2010/main">
                <a:solidFill>
                  <a:srgbClr val="00FFCC"/>
                </a:solidFill>
              </a14:hiddenFill>
            </a:ext>
            <a:ext uri="{91240B29-F687-4F45-9708-019B960494DF}">
              <a14:hiddenLine xmlns:a14="http://schemas.microsoft.com/office/drawing/2010/main" w="2857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kumimoji="1" sz="40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40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40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40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40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9pPr>
          </a:lstStyle>
          <a:p>
            <a:pPr eaLnBrk="1" hangingPunct="1">
              <a:lnSpc>
                <a:spcPct val="140000"/>
              </a:lnSpc>
            </a:pPr>
            <a:r>
              <a:rPr lang="en-US" altLang="zh-CN" sz="2400" dirty="0">
                <a:solidFill>
                  <a:srgbClr val="000000"/>
                </a:solidFill>
                <a:latin typeface="微软雅黑" panose="020B0503020204020204" pitchFamily="34" charset="-122"/>
                <a:ea typeface="微软雅黑" panose="020B0503020204020204" pitchFamily="34" charset="-122"/>
              </a:rPr>
              <a:t>    </a:t>
            </a:r>
            <a:r>
              <a:rPr lang="zh-CN" altLang="en-US" sz="2400" dirty="0">
                <a:solidFill>
                  <a:srgbClr val="000000"/>
                </a:solidFill>
                <a:latin typeface="微软雅黑" panose="020B0503020204020204" pitchFamily="34" charset="-122"/>
                <a:ea typeface="微软雅黑" panose="020B0503020204020204" pitchFamily="34" charset="-122"/>
              </a:rPr>
              <a:t>是一个细的、可弯曲的木制或塑料条，在飞机或轮船等的设计制造过程中为描绘出光滑的外形曲线</a:t>
            </a:r>
            <a:r>
              <a:rPr lang="en-US" altLang="zh-CN" sz="2400" dirty="0">
                <a:solidFill>
                  <a:srgbClr val="000000"/>
                </a:solidFill>
                <a:latin typeface="微软雅黑" panose="020B0503020204020204" pitchFamily="34" charset="-122"/>
                <a:ea typeface="微软雅黑" panose="020B0503020204020204" pitchFamily="34" charset="-122"/>
              </a:rPr>
              <a:t>(</a:t>
            </a:r>
            <a:r>
              <a:rPr lang="zh-CN" altLang="en-US" sz="2400" dirty="0">
                <a:solidFill>
                  <a:srgbClr val="000000"/>
                </a:solidFill>
                <a:latin typeface="微软雅黑" panose="020B0503020204020204" pitchFamily="34" charset="-122"/>
                <a:ea typeface="微软雅黑" panose="020B0503020204020204" pitchFamily="34" charset="-122"/>
              </a:rPr>
              <a:t>放样</a:t>
            </a:r>
            <a:r>
              <a:rPr lang="en-US" altLang="zh-CN" sz="2400" dirty="0">
                <a:solidFill>
                  <a:srgbClr val="000000"/>
                </a:solidFill>
                <a:latin typeface="微软雅黑" panose="020B0503020204020204" pitchFamily="34" charset="-122"/>
                <a:ea typeface="微软雅黑" panose="020B0503020204020204" pitchFamily="34" charset="-122"/>
              </a:rPr>
              <a:t>)</a:t>
            </a:r>
            <a:r>
              <a:rPr lang="zh-CN" altLang="en-US" sz="2400" dirty="0">
                <a:solidFill>
                  <a:srgbClr val="000000"/>
                </a:solidFill>
                <a:latin typeface="微软雅黑" panose="020B0503020204020204" pitchFamily="34" charset="-122"/>
                <a:ea typeface="微软雅黑" panose="020B0503020204020204" pitchFamily="34" charset="-122"/>
              </a:rPr>
              <a:t>所用的工具</a:t>
            </a:r>
          </a:p>
        </p:txBody>
      </p:sp>
      <p:sp>
        <p:nvSpPr>
          <p:cNvPr id="21507" name="Text Box 9">
            <a:extLst>
              <a:ext uri="{FF2B5EF4-FFF2-40B4-BE49-F238E27FC236}">
                <a16:creationId xmlns:a16="http://schemas.microsoft.com/office/drawing/2014/main" id="{5E85AFB5-7882-4C9D-85BA-113AC5083504}"/>
              </a:ext>
            </a:extLst>
          </p:cNvPr>
          <p:cNvSpPr txBox="1">
            <a:spLocks noChangeArrowheads="1"/>
          </p:cNvSpPr>
          <p:nvPr/>
        </p:nvSpPr>
        <p:spPr bwMode="auto">
          <a:xfrm>
            <a:off x="684213" y="3287713"/>
            <a:ext cx="7639050" cy="1072602"/>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2857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kumimoji="1" sz="40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40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40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40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40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9pPr>
          </a:lstStyle>
          <a:p>
            <a:pPr eaLnBrk="1" hangingPunct="1">
              <a:lnSpc>
                <a:spcPct val="140000"/>
              </a:lnSpc>
            </a:pPr>
            <a:r>
              <a:rPr lang="en-US" altLang="zh-CN" sz="2400" dirty="0">
                <a:solidFill>
                  <a:srgbClr val="000000"/>
                </a:solidFill>
                <a:latin typeface="微软雅黑" panose="020B0503020204020204" pitchFamily="34" charset="-122"/>
                <a:ea typeface="微软雅黑" panose="020B0503020204020204" pitchFamily="34" charset="-122"/>
              </a:rPr>
              <a:t>    </a:t>
            </a:r>
            <a:r>
              <a:rPr lang="zh-CN" altLang="en-US" sz="2400" dirty="0">
                <a:solidFill>
                  <a:srgbClr val="000000"/>
                </a:solidFill>
                <a:latin typeface="微软雅黑" panose="020B0503020204020204" pitchFamily="34" charset="-122"/>
                <a:ea typeface="微软雅黑" panose="020B0503020204020204" pitchFamily="34" charset="-122"/>
              </a:rPr>
              <a:t>从物理上讲，样条满足插值点的约束，同时使势能达到最小</a:t>
            </a:r>
          </a:p>
        </p:txBody>
      </p:sp>
      <p:sp>
        <p:nvSpPr>
          <p:cNvPr id="21508" name="Text Box 10">
            <a:extLst>
              <a:ext uri="{FF2B5EF4-FFF2-40B4-BE49-F238E27FC236}">
                <a16:creationId xmlns:a16="http://schemas.microsoft.com/office/drawing/2014/main" id="{C25ED40D-6E4E-4AB7-A5DD-457035E1EA5B}"/>
              </a:ext>
            </a:extLst>
          </p:cNvPr>
          <p:cNvSpPr txBox="1">
            <a:spLocks noChangeArrowheads="1"/>
          </p:cNvSpPr>
          <p:nvPr/>
        </p:nvSpPr>
        <p:spPr bwMode="auto">
          <a:xfrm>
            <a:off x="684213" y="4367213"/>
            <a:ext cx="7639050" cy="2106732"/>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2857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kumimoji="1" sz="40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40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40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40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40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9pPr>
          </a:lstStyle>
          <a:p>
            <a:pPr eaLnBrk="1" hangingPunct="1">
              <a:lnSpc>
                <a:spcPct val="140000"/>
              </a:lnSpc>
            </a:pPr>
            <a:r>
              <a:rPr lang="en-US" altLang="zh-CN" sz="2400" dirty="0">
                <a:solidFill>
                  <a:srgbClr val="000000"/>
                </a:solidFill>
                <a:latin typeface="微软雅黑" panose="020B0503020204020204" pitchFamily="34" charset="-122"/>
                <a:ea typeface="微软雅黑" panose="020B0503020204020204" pitchFamily="34" charset="-122"/>
              </a:rPr>
              <a:t>    </a:t>
            </a:r>
            <a:r>
              <a:rPr lang="zh-CN" altLang="en-US" sz="2400" dirty="0">
                <a:solidFill>
                  <a:srgbClr val="0000FF"/>
                </a:solidFill>
                <a:latin typeface="微软雅黑" panose="020B0503020204020204" pitchFamily="34" charset="-122"/>
                <a:ea typeface="微软雅黑" panose="020B0503020204020204" pitchFamily="34" charset="-122"/>
              </a:rPr>
              <a:t>三次样条本质上是一段一段的三次多项式拼合而成的曲线，在拼接处</a:t>
            </a:r>
            <a:r>
              <a:rPr lang="en-US" altLang="zh-CN" sz="2400" dirty="0">
                <a:solidFill>
                  <a:srgbClr val="0000FF"/>
                </a:solidFill>
                <a:latin typeface="微软雅黑" panose="020B0503020204020204" pitchFamily="34" charset="-122"/>
                <a:ea typeface="微软雅黑" panose="020B0503020204020204" pitchFamily="34" charset="-122"/>
              </a:rPr>
              <a:t>,</a:t>
            </a:r>
            <a:r>
              <a:rPr lang="zh-CN" altLang="en-US" sz="2400" dirty="0">
                <a:solidFill>
                  <a:srgbClr val="0000FF"/>
                </a:solidFill>
                <a:latin typeface="微软雅黑" panose="020B0503020204020204" pitchFamily="34" charset="-122"/>
                <a:ea typeface="微软雅黑" panose="020B0503020204020204" pitchFamily="34" charset="-122"/>
              </a:rPr>
              <a:t>不仅函数是连续的</a:t>
            </a:r>
            <a:r>
              <a:rPr lang="en-US" altLang="zh-CN" sz="2400" dirty="0">
                <a:solidFill>
                  <a:srgbClr val="0000FF"/>
                </a:solidFill>
                <a:latin typeface="微软雅黑" panose="020B0503020204020204" pitchFamily="34" charset="-122"/>
                <a:ea typeface="微软雅黑" panose="020B0503020204020204" pitchFamily="34" charset="-122"/>
              </a:rPr>
              <a:t>,</a:t>
            </a:r>
            <a:r>
              <a:rPr lang="zh-CN" altLang="en-US" sz="2400" dirty="0">
                <a:solidFill>
                  <a:srgbClr val="0000FF"/>
                </a:solidFill>
                <a:latin typeface="微软雅黑" panose="020B0503020204020204" pitchFamily="34" charset="-122"/>
                <a:ea typeface="微软雅黑" panose="020B0503020204020204" pitchFamily="34" charset="-122"/>
              </a:rPr>
              <a:t>且一阶和二阶导数也是连续的</a:t>
            </a:r>
            <a:r>
              <a:rPr lang="zh-CN" altLang="en-US" sz="2400" dirty="0">
                <a:solidFill>
                  <a:srgbClr val="000000"/>
                </a:solidFill>
                <a:latin typeface="微软雅黑" panose="020B0503020204020204" pitchFamily="34" charset="-122"/>
                <a:ea typeface="微软雅黑" panose="020B0503020204020204" pitchFamily="34" charset="-122"/>
              </a:rPr>
              <a:t>，</a:t>
            </a:r>
            <a:r>
              <a:rPr lang="en-US" altLang="zh-CN" sz="2400" dirty="0">
                <a:solidFill>
                  <a:srgbClr val="000000"/>
                </a:solidFill>
                <a:latin typeface="微软雅黑" panose="020B0503020204020204" pitchFamily="34" charset="-122"/>
                <a:ea typeface="微软雅黑" panose="020B0503020204020204" pitchFamily="34" charset="-122"/>
              </a:rPr>
              <a:t>1946</a:t>
            </a:r>
            <a:r>
              <a:rPr lang="zh-CN" altLang="en-US" sz="2400" dirty="0">
                <a:solidFill>
                  <a:srgbClr val="000000"/>
                </a:solidFill>
                <a:latin typeface="微软雅黑" panose="020B0503020204020204" pitchFamily="34" charset="-122"/>
                <a:ea typeface="微软雅黑" panose="020B0503020204020204" pitchFamily="34" charset="-122"/>
              </a:rPr>
              <a:t>年</a:t>
            </a:r>
            <a:r>
              <a:rPr lang="en-US" altLang="zh-CN" sz="2400" dirty="0">
                <a:solidFill>
                  <a:srgbClr val="000000"/>
                </a:solidFill>
                <a:latin typeface="微软雅黑" panose="020B0503020204020204" pitchFamily="34" charset="-122"/>
                <a:ea typeface="微软雅黑" panose="020B0503020204020204" pitchFamily="34" charset="-122"/>
              </a:rPr>
              <a:t>,Schoenberg</a:t>
            </a:r>
            <a:r>
              <a:rPr lang="zh-CN" altLang="en-US" sz="2400" dirty="0">
                <a:solidFill>
                  <a:srgbClr val="000000"/>
                </a:solidFill>
                <a:latin typeface="微软雅黑" panose="020B0503020204020204" pitchFamily="34" charset="-122"/>
                <a:ea typeface="微软雅黑" panose="020B0503020204020204" pitchFamily="34" charset="-122"/>
              </a:rPr>
              <a:t>将样条引入数学</a:t>
            </a:r>
            <a:r>
              <a:rPr lang="en-US" altLang="zh-CN" sz="2400" dirty="0">
                <a:solidFill>
                  <a:srgbClr val="000000"/>
                </a:solidFill>
                <a:latin typeface="微软雅黑" panose="020B0503020204020204" pitchFamily="34" charset="-122"/>
                <a:ea typeface="微软雅黑" panose="020B0503020204020204" pitchFamily="34" charset="-122"/>
              </a:rPr>
              <a:t>,</a:t>
            </a:r>
            <a:r>
              <a:rPr lang="zh-CN" altLang="en-US" sz="2400" dirty="0">
                <a:solidFill>
                  <a:srgbClr val="000000"/>
                </a:solidFill>
                <a:latin typeface="微软雅黑" panose="020B0503020204020204" pitchFamily="34" charset="-122"/>
                <a:ea typeface="微软雅黑" panose="020B0503020204020204" pitchFamily="34" charset="-122"/>
              </a:rPr>
              <a:t>即所谓的</a:t>
            </a:r>
            <a:r>
              <a:rPr lang="zh-CN" altLang="en-US" sz="2400" dirty="0">
                <a:solidFill>
                  <a:srgbClr val="FF0000"/>
                </a:solidFill>
                <a:latin typeface="微软雅黑" panose="020B0503020204020204" pitchFamily="34" charset="-122"/>
                <a:ea typeface="微软雅黑" panose="020B0503020204020204" pitchFamily="34" charset="-122"/>
              </a:rPr>
              <a:t>样条函数</a:t>
            </a:r>
          </a:p>
        </p:txBody>
      </p:sp>
      <p:sp>
        <p:nvSpPr>
          <p:cNvPr id="21509" name="Rectangle 11">
            <a:extLst>
              <a:ext uri="{FF2B5EF4-FFF2-40B4-BE49-F238E27FC236}">
                <a16:creationId xmlns:a16="http://schemas.microsoft.com/office/drawing/2014/main" id="{BFA8713A-44C4-490F-AD34-793424E33141}"/>
              </a:ext>
            </a:extLst>
          </p:cNvPr>
          <p:cNvSpPr>
            <a:spLocks noChangeArrowheads="1"/>
          </p:cNvSpPr>
          <p:nvPr/>
        </p:nvSpPr>
        <p:spPr bwMode="auto">
          <a:xfrm>
            <a:off x="712788" y="1123950"/>
            <a:ext cx="42592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40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40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40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40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40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9pPr>
          </a:lstStyle>
          <a:p>
            <a:pPr eaLnBrk="1" hangingPunct="1">
              <a:buClr>
                <a:srgbClr val="FF0000"/>
              </a:buClr>
              <a:buFont typeface="Wingdings" panose="05000000000000000000" pitchFamily="2" charset="2"/>
              <a:buNone/>
            </a:pPr>
            <a:r>
              <a:rPr lang="en-US" altLang="zh-CN" sz="2400" dirty="0">
                <a:solidFill>
                  <a:srgbClr val="FF0000"/>
                </a:solidFill>
                <a:latin typeface="微软雅黑" panose="020B0503020204020204" pitchFamily="34" charset="-122"/>
                <a:ea typeface="微软雅黑" panose="020B0503020204020204" pitchFamily="34" charset="-122"/>
              </a:rPr>
              <a:t>1.  </a:t>
            </a:r>
            <a:r>
              <a:rPr lang="zh-CN" altLang="en-US" sz="2400" dirty="0">
                <a:solidFill>
                  <a:srgbClr val="FF0000"/>
                </a:solidFill>
                <a:latin typeface="微软雅黑" panose="020B0503020204020204" pitchFamily="34" charset="-122"/>
                <a:ea typeface="微软雅黑" panose="020B0503020204020204" pitchFamily="34" charset="-122"/>
              </a:rPr>
              <a:t>什么是样条？</a:t>
            </a:r>
          </a:p>
        </p:txBody>
      </p:sp>
      <p:sp>
        <p:nvSpPr>
          <p:cNvPr id="21510" name="Text Box 4">
            <a:extLst>
              <a:ext uri="{FF2B5EF4-FFF2-40B4-BE49-F238E27FC236}">
                <a16:creationId xmlns:a16="http://schemas.microsoft.com/office/drawing/2014/main" id="{F053B63E-5223-4DA7-9EBB-B6C32813E2AA}"/>
              </a:ext>
            </a:extLst>
          </p:cNvPr>
          <p:cNvSpPr txBox="1">
            <a:spLocks noChangeArrowheads="1"/>
          </p:cNvSpPr>
          <p:nvPr/>
        </p:nvSpPr>
        <p:spPr bwMode="auto">
          <a:xfrm>
            <a:off x="468313" y="476250"/>
            <a:ext cx="7416800" cy="52387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40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40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40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40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40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lang="zh-CN" altLang="en-US" sz="2800" b="1" dirty="0">
                <a:solidFill>
                  <a:srgbClr val="000000"/>
                </a:solidFill>
                <a:latin typeface="微软雅黑" panose="020B0503020204020204" pitchFamily="34" charset="-122"/>
                <a:ea typeface="微软雅黑" panose="020B0503020204020204" pitchFamily="34" charset="-122"/>
              </a:rPr>
              <a:t>四、三次样条插值的数学描述</a:t>
            </a:r>
          </a:p>
        </p:txBody>
      </p:sp>
      <p:sp>
        <p:nvSpPr>
          <p:cNvPr id="6" name="日期占位符 5">
            <a:extLst>
              <a:ext uri="{FF2B5EF4-FFF2-40B4-BE49-F238E27FC236}">
                <a16:creationId xmlns:a16="http://schemas.microsoft.com/office/drawing/2014/main" id="{1C1DACF3-64AE-44D4-B247-CB42AA6A713D}"/>
              </a:ext>
            </a:extLst>
          </p:cNvPr>
          <p:cNvSpPr>
            <a:spLocks noGrp="1"/>
          </p:cNvSpPr>
          <p:nvPr>
            <p:ph type="dt" sz="half" idx="10"/>
          </p:nvPr>
        </p:nvSpPr>
        <p:spPr/>
        <p:txBody>
          <a:bodyPr/>
          <a:lstStyle/>
          <a:p>
            <a:pPr>
              <a:defRPr/>
            </a:pPr>
            <a:fld id="{4DD7262F-203E-4B6F-92DC-CE3D7AF7CA48}" type="datetime1">
              <a:rPr lang="zh-CN" altLang="en-US" smtClean="0"/>
              <a:t>2022/11/23</a:t>
            </a:fld>
            <a:endParaRPr lang="en-US" altLang="zh-CN"/>
          </a:p>
        </p:txBody>
      </p:sp>
      <p:sp>
        <p:nvSpPr>
          <p:cNvPr id="2" name="页脚占位符 1">
            <a:extLst>
              <a:ext uri="{FF2B5EF4-FFF2-40B4-BE49-F238E27FC236}">
                <a16:creationId xmlns:a16="http://schemas.microsoft.com/office/drawing/2014/main" id="{237C2E67-7C00-49A4-AC3E-944A54978480}"/>
              </a:ext>
            </a:extLst>
          </p:cNvPr>
          <p:cNvSpPr>
            <a:spLocks noGrp="1"/>
          </p:cNvSpPr>
          <p:nvPr>
            <p:ph type="ftr" sz="quarter" idx="3"/>
          </p:nvPr>
        </p:nvSpPr>
        <p:spPr/>
        <p:txBody>
          <a:bodyPr/>
          <a:lstStyle/>
          <a:p>
            <a:pPr>
              <a:defRPr/>
            </a:pPr>
            <a:r>
              <a:rPr lang="en-US" altLang="zh-CN" b="1"/>
              <a:t>© </a:t>
            </a:r>
            <a:r>
              <a:rPr lang="zh-CN" altLang="en-US" b="1"/>
              <a:t>谢中华</a:t>
            </a:r>
            <a:r>
              <a:rPr lang="en-US" altLang="zh-CN" b="1"/>
              <a:t>,  MATLAB</a:t>
            </a:r>
            <a:r>
              <a:rPr lang="zh-CN" altLang="en-US" b="1"/>
              <a:t>数学建模方法与应用</a:t>
            </a:r>
            <a:endParaRPr lang="en-US" altLang="zh-CN" dirty="0"/>
          </a:p>
        </p:txBody>
      </p:sp>
    </p:spTree>
  </p:cSld>
  <p:clrMapOvr>
    <a:masterClrMapping/>
  </p:clrMapOvr>
  <p:transition>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530" name="Object 14">
            <a:extLst>
              <a:ext uri="{FF2B5EF4-FFF2-40B4-BE49-F238E27FC236}">
                <a16:creationId xmlns:a16="http://schemas.microsoft.com/office/drawing/2014/main" id="{343A1958-08A7-456B-BDCC-39D52257F306}"/>
              </a:ext>
            </a:extLst>
          </p:cNvPr>
          <p:cNvGraphicFramePr>
            <a:graphicFrameLocks noChangeAspect="1"/>
          </p:cNvGraphicFramePr>
          <p:nvPr>
            <p:extLst>
              <p:ext uri="{D42A27DB-BD31-4B8C-83A1-F6EECF244321}">
                <p14:modId xmlns:p14="http://schemas.microsoft.com/office/powerpoint/2010/main" val="300569017"/>
              </p:ext>
            </p:extLst>
          </p:nvPr>
        </p:nvGraphicFramePr>
        <p:xfrm>
          <a:off x="989013" y="5921375"/>
          <a:ext cx="7327900" cy="460375"/>
        </p:xfrm>
        <a:graphic>
          <a:graphicData uri="http://schemas.openxmlformats.org/presentationml/2006/ole">
            <mc:AlternateContent xmlns:mc="http://schemas.openxmlformats.org/markup-compatibility/2006">
              <mc:Choice xmlns:v="urn:schemas-microsoft-com:vml" Requires="v">
                <p:oleObj name="Equation" r:id="rId2" imgW="3085920" imgH="215640" progId="Equation.DSMT4">
                  <p:embed/>
                </p:oleObj>
              </mc:Choice>
              <mc:Fallback>
                <p:oleObj name="Equation" r:id="rId2" imgW="3085920" imgH="215640" progId="Equation.DSMT4">
                  <p:embed/>
                  <p:pic>
                    <p:nvPicPr>
                      <p:cNvPr id="0" name="Object 14"/>
                      <p:cNvPicPr>
                        <a:picLocks noChangeAspect="1" noChangeArrowheads="1"/>
                      </p:cNvPicPr>
                      <p:nvPr/>
                    </p:nvPicPr>
                    <p:blipFill>
                      <a:blip r:embed="rId3"/>
                      <a:srcRect/>
                      <a:stretch>
                        <a:fillRect/>
                      </a:stretch>
                    </p:blipFill>
                    <p:spPr bwMode="auto">
                      <a:xfrm>
                        <a:off x="989013" y="5921375"/>
                        <a:ext cx="7327900"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31" name="Object 8">
            <a:extLst>
              <a:ext uri="{FF2B5EF4-FFF2-40B4-BE49-F238E27FC236}">
                <a16:creationId xmlns:a16="http://schemas.microsoft.com/office/drawing/2014/main" id="{379E424D-ABD6-4284-9D3A-317976B2F80E}"/>
              </a:ext>
            </a:extLst>
          </p:cNvPr>
          <p:cNvGraphicFramePr>
            <a:graphicFrameLocks noChangeAspect="1"/>
          </p:cNvGraphicFramePr>
          <p:nvPr/>
        </p:nvGraphicFramePr>
        <p:xfrm>
          <a:off x="1044575" y="3505200"/>
          <a:ext cx="5891213" cy="455613"/>
        </p:xfrm>
        <a:graphic>
          <a:graphicData uri="http://schemas.openxmlformats.org/presentationml/2006/ole">
            <mc:AlternateContent xmlns:mc="http://schemas.openxmlformats.org/markup-compatibility/2006">
              <mc:Choice xmlns:v="urn:schemas-microsoft-com:vml" Requires="v">
                <p:oleObj name="Equation" r:id="rId4" imgW="2768600" imgH="215900" progId="Equation.DSMT4">
                  <p:embed/>
                </p:oleObj>
              </mc:Choice>
              <mc:Fallback>
                <p:oleObj name="Equation" r:id="rId4" imgW="2768600" imgH="215900" progId="Equation.DSMT4">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4575" y="3505200"/>
                        <a:ext cx="5891213"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32" name="Object 9">
            <a:extLst>
              <a:ext uri="{FF2B5EF4-FFF2-40B4-BE49-F238E27FC236}">
                <a16:creationId xmlns:a16="http://schemas.microsoft.com/office/drawing/2014/main" id="{B186592A-A307-453B-BFF7-FAD38386D286}"/>
              </a:ext>
            </a:extLst>
          </p:cNvPr>
          <p:cNvGraphicFramePr>
            <a:graphicFrameLocks noChangeAspect="1"/>
          </p:cNvGraphicFramePr>
          <p:nvPr/>
        </p:nvGraphicFramePr>
        <p:xfrm>
          <a:off x="1044575" y="2808288"/>
          <a:ext cx="6864350" cy="485775"/>
        </p:xfrm>
        <a:graphic>
          <a:graphicData uri="http://schemas.openxmlformats.org/presentationml/2006/ole">
            <mc:AlternateContent xmlns:mc="http://schemas.openxmlformats.org/markup-compatibility/2006">
              <mc:Choice xmlns:v="urn:schemas-microsoft-com:vml" Requires="v">
                <p:oleObj name="Equation" r:id="rId6" imgW="3225800" imgH="228600" progId="Equation.DSMT4">
                  <p:embed/>
                </p:oleObj>
              </mc:Choice>
              <mc:Fallback>
                <p:oleObj name="Equation" r:id="rId6" imgW="3225800" imgH="228600" progId="Equation.DSMT4">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44575" y="2808288"/>
                        <a:ext cx="6864350" cy="485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33" name="Object 10">
            <a:extLst>
              <a:ext uri="{FF2B5EF4-FFF2-40B4-BE49-F238E27FC236}">
                <a16:creationId xmlns:a16="http://schemas.microsoft.com/office/drawing/2014/main" id="{6172CE73-9618-4A6A-8115-8B24843C9BD7}"/>
              </a:ext>
            </a:extLst>
          </p:cNvPr>
          <p:cNvGraphicFramePr>
            <a:graphicFrameLocks noChangeAspect="1"/>
          </p:cNvGraphicFramePr>
          <p:nvPr/>
        </p:nvGraphicFramePr>
        <p:xfrm>
          <a:off x="1498600" y="4076700"/>
          <a:ext cx="6097588" cy="490538"/>
        </p:xfrm>
        <a:graphic>
          <a:graphicData uri="http://schemas.openxmlformats.org/presentationml/2006/ole">
            <mc:AlternateContent xmlns:mc="http://schemas.openxmlformats.org/markup-compatibility/2006">
              <mc:Choice xmlns:v="urn:schemas-microsoft-com:vml" Requires="v">
                <p:oleObj name="Equation" r:id="rId8" imgW="2679700" imgH="215900" progId="Equation.DSMT4">
                  <p:embed/>
                </p:oleObj>
              </mc:Choice>
              <mc:Fallback>
                <p:oleObj name="Equation" r:id="rId8" imgW="2679700" imgH="215900" progId="Equation.DSMT4">
                  <p:embed/>
                  <p:pic>
                    <p:nvPicPr>
                      <p:cNvPr id="0" name="Object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98600" y="4076700"/>
                        <a:ext cx="6097588" cy="490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34" name="Object 11">
            <a:extLst>
              <a:ext uri="{FF2B5EF4-FFF2-40B4-BE49-F238E27FC236}">
                <a16:creationId xmlns:a16="http://schemas.microsoft.com/office/drawing/2014/main" id="{7EE0438F-6BDF-48CD-88F2-0DBDD1D320E0}"/>
              </a:ext>
            </a:extLst>
          </p:cNvPr>
          <p:cNvGraphicFramePr>
            <a:graphicFrameLocks noChangeAspect="1"/>
          </p:cNvGraphicFramePr>
          <p:nvPr/>
        </p:nvGraphicFramePr>
        <p:xfrm>
          <a:off x="1042988" y="4725988"/>
          <a:ext cx="4164012" cy="458787"/>
        </p:xfrm>
        <a:graphic>
          <a:graphicData uri="http://schemas.openxmlformats.org/presentationml/2006/ole">
            <mc:AlternateContent xmlns:mc="http://schemas.openxmlformats.org/markup-compatibility/2006">
              <mc:Choice xmlns:v="urn:schemas-microsoft-com:vml" Requires="v">
                <p:oleObj name="Equation" r:id="rId10" imgW="1954951" imgH="215806" progId="Equation.DSMT4">
                  <p:embed/>
                </p:oleObj>
              </mc:Choice>
              <mc:Fallback>
                <p:oleObj name="Equation" r:id="rId10" imgW="1954951" imgH="215806" progId="Equation.DSMT4">
                  <p:embed/>
                  <p:pic>
                    <p:nvPicPr>
                      <p:cNvPr id="0" name="Object 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42988" y="4725988"/>
                        <a:ext cx="4164012" cy="458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35" name="Object 12">
            <a:extLst>
              <a:ext uri="{FF2B5EF4-FFF2-40B4-BE49-F238E27FC236}">
                <a16:creationId xmlns:a16="http://schemas.microsoft.com/office/drawing/2014/main" id="{C71A3C62-9900-407D-8629-1C9F6FA247E1}"/>
              </a:ext>
            </a:extLst>
          </p:cNvPr>
          <p:cNvGraphicFramePr>
            <a:graphicFrameLocks noChangeAspect="1"/>
          </p:cNvGraphicFramePr>
          <p:nvPr>
            <p:extLst>
              <p:ext uri="{D42A27DB-BD31-4B8C-83A1-F6EECF244321}">
                <p14:modId xmlns:p14="http://schemas.microsoft.com/office/powerpoint/2010/main" val="1914413580"/>
              </p:ext>
            </p:extLst>
          </p:nvPr>
        </p:nvGraphicFramePr>
        <p:xfrm>
          <a:off x="2828925" y="1636713"/>
          <a:ext cx="3163888" cy="487362"/>
        </p:xfrm>
        <a:graphic>
          <a:graphicData uri="http://schemas.openxmlformats.org/presentationml/2006/ole">
            <mc:AlternateContent xmlns:mc="http://schemas.openxmlformats.org/markup-compatibility/2006">
              <mc:Choice xmlns:v="urn:schemas-microsoft-com:vml" Requires="v">
                <p:oleObj name="Equation" r:id="rId12" imgW="1485720" imgH="228600" progId="Equation.DSMT4">
                  <p:embed/>
                </p:oleObj>
              </mc:Choice>
              <mc:Fallback>
                <p:oleObj name="Equation" r:id="rId12" imgW="1485720" imgH="228600" progId="Equation.DSMT4">
                  <p:embed/>
                  <p:pic>
                    <p:nvPicPr>
                      <p:cNvPr id="0" name="Object 12"/>
                      <p:cNvPicPr>
                        <a:picLocks noChangeAspect="1" noChangeArrowheads="1"/>
                      </p:cNvPicPr>
                      <p:nvPr/>
                    </p:nvPicPr>
                    <p:blipFill>
                      <a:blip r:embed="rId13"/>
                      <a:srcRect/>
                      <a:stretch>
                        <a:fillRect/>
                      </a:stretch>
                    </p:blipFill>
                    <p:spPr bwMode="auto">
                      <a:xfrm>
                        <a:off x="2828925" y="1636713"/>
                        <a:ext cx="3163888" cy="487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36" name="Object 13">
            <a:extLst>
              <a:ext uri="{FF2B5EF4-FFF2-40B4-BE49-F238E27FC236}">
                <a16:creationId xmlns:a16="http://schemas.microsoft.com/office/drawing/2014/main" id="{02AD7D5F-18AA-4A5D-9229-40921FF6F6F9}"/>
              </a:ext>
            </a:extLst>
          </p:cNvPr>
          <p:cNvGraphicFramePr>
            <a:graphicFrameLocks noChangeAspect="1"/>
          </p:cNvGraphicFramePr>
          <p:nvPr/>
        </p:nvGraphicFramePr>
        <p:xfrm>
          <a:off x="2628900" y="5273675"/>
          <a:ext cx="3189288" cy="487363"/>
        </p:xfrm>
        <a:graphic>
          <a:graphicData uri="http://schemas.openxmlformats.org/presentationml/2006/ole">
            <mc:AlternateContent xmlns:mc="http://schemas.openxmlformats.org/markup-compatibility/2006">
              <mc:Choice xmlns:v="urn:schemas-microsoft-com:vml" Requires="v">
                <p:oleObj name="Equation" r:id="rId14" imgW="1498600" imgH="228600" progId="Equation.DSMT4">
                  <p:embed/>
                </p:oleObj>
              </mc:Choice>
              <mc:Fallback>
                <p:oleObj name="Equation" r:id="rId14" imgW="1498600" imgH="228600" progId="Equation.DSMT4">
                  <p:embed/>
                  <p:pic>
                    <p:nvPicPr>
                      <p:cNvPr id="0" name="Object 1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628900" y="5273675"/>
                        <a:ext cx="3189288" cy="487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37" name="Object 15">
            <a:extLst>
              <a:ext uri="{FF2B5EF4-FFF2-40B4-BE49-F238E27FC236}">
                <a16:creationId xmlns:a16="http://schemas.microsoft.com/office/drawing/2014/main" id="{1C903791-FDBB-49F0-A2BA-EF03DFB36307}"/>
              </a:ext>
            </a:extLst>
          </p:cNvPr>
          <p:cNvGraphicFramePr>
            <a:graphicFrameLocks noChangeAspect="1"/>
          </p:cNvGraphicFramePr>
          <p:nvPr/>
        </p:nvGraphicFramePr>
        <p:xfrm>
          <a:off x="1042988" y="1052513"/>
          <a:ext cx="6538912" cy="485775"/>
        </p:xfrm>
        <a:graphic>
          <a:graphicData uri="http://schemas.openxmlformats.org/presentationml/2006/ole">
            <mc:AlternateContent xmlns:mc="http://schemas.openxmlformats.org/markup-compatibility/2006">
              <mc:Choice xmlns:v="urn:schemas-microsoft-com:vml" Requires="v">
                <p:oleObj name="Equation" r:id="rId16" imgW="3073400" imgH="228600" progId="Equation.DSMT4">
                  <p:embed/>
                </p:oleObj>
              </mc:Choice>
              <mc:Fallback>
                <p:oleObj name="Equation" r:id="rId16" imgW="3073400" imgH="228600" progId="Equation.DSMT4">
                  <p:embed/>
                  <p:pic>
                    <p:nvPicPr>
                      <p:cNvPr id="0" name="Object 15"/>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042988" y="1052513"/>
                        <a:ext cx="6538912" cy="485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38" name="Object 16">
            <a:extLst>
              <a:ext uri="{FF2B5EF4-FFF2-40B4-BE49-F238E27FC236}">
                <a16:creationId xmlns:a16="http://schemas.microsoft.com/office/drawing/2014/main" id="{CD26F1EE-193B-49B7-A961-3FBCBA5C8E93}"/>
              </a:ext>
            </a:extLst>
          </p:cNvPr>
          <p:cNvGraphicFramePr>
            <a:graphicFrameLocks noChangeAspect="1"/>
          </p:cNvGraphicFramePr>
          <p:nvPr/>
        </p:nvGraphicFramePr>
        <p:xfrm>
          <a:off x="1014413" y="2208213"/>
          <a:ext cx="5430837" cy="458787"/>
        </p:xfrm>
        <a:graphic>
          <a:graphicData uri="http://schemas.openxmlformats.org/presentationml/2006/ole">
            <mc:AlternateContent xmlns:mc="http://schemas.openxmlformats.org/markup-compatibility/2006">
              <mc:Choice xmlns:v="urn:schemas-microsoft-com:vml" Requires="v">
                <p:oleObj name="Equation" r:id="rId18" imgW="2552700" imgH="215900" progId="Equation.DSMT4">
                  <p:embed/>
                </p:oleObj>
              </mc:Choice>
              <mc:Fallback>
                <p:oleObj name="Equation" r:id="rId18" imgW="2552700" imgH="215900" progId="Equation.DSMT4">
                  <p:embed/>
                  <p:pic>
                    <p:nvPicPr>
                      <p:cNvPr id="0" name="Object 16"/>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014413" y="2208213"/>
                        <a:ext cx="5430837" cy="458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539" name="Rectangle 11">
            <a:extLst>
              <a:ext uri="{FF2B5EF4-FFF2-40B4-BE49-F238E27FC236}">
                <a16:creationId xmlns:a16="http://schemas.microsoft.com/office/drawing/2014/main" id="{A4E63CCE-1F58-40E8-8553-B0BAA8F3D054}"/>
              </a:ext>
            </a:extLst>
          </p:cNvPr>
          <p:cNvSpPr>
            <a:spLocks noChangeArrowheads="1"/>
          </p:cNvSpPr>
          <p:nvPr/>
        </p:nvSpPr>
        <p:spPr bwMode="auto">
          <a:xfrm>
            <a:off x="712788" y="450850"/>
            <a:ext cx="4259262"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40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40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40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40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40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9pPr>
          </a:lstStyle>
          <a:p>
            <a:pPr eaLnBrk="1" hangingPunct="1">
              <a:buClr>
                <a:srgbClr val="FF0000"/>
              </a:buClr>
              <a:buFont typeface="Wingdings" panose="05000000000000000000" pitchFamily="2" charset="2"/>
              <a:buNone/>
            </a:pPr>
            <a:r>
              <a:rPr lang="en-US" altLang="zh-CN" sz="2400" dirty="0">
                <a:solidFill>
                  <a:srgbClr val="FF0000"/>
                </a:solidFill>
                <a:latin typeface="微软雅黑" panose="020B0503020204020204" pitchFamily="34" charset="-122"/>
                <a:ea typeface="微软雅黑" panose="020B0503020204020204" pitchFamily="34" charset="-122"/>
              </a:rPr>
              <a:t>2.  </a:t>
            </a:r>
            <a:r>
              <a:rPr lang="zh-CN" altLang="en-US" sz="2400" dirty="0">
                <a:solidFill>
                  <a:srgbClr val="FF0000"/>
                </a:solidFill>
                <a:latin typeface="微软雅黑" panose="020B0503020204020204" pitchFamily="34" charset="-122"/>
                <a:ea typeface="微软雅黑" panose="020B0503020204020204" pitchFamily="34" charset="-122"/>
              </a:rPr>
              <a:t>三次样条插值函数</a:t>
            </a:r>
          </a:p>
        </p:txBody>
      </p:sp>
      <p:sp>
        <p:nvSpPr>
          <p:cNvPr id="6" name="日期占位符 5">
            <a:extLst>
              <a:ext uri="{FF2B5EF4-FFF2-40B4-BE49-F238E27FC236}">
                <a16:creationId xmlns:a16="http://schemas.microsoft.com/office/drawing/2014/main" id="{28F41D90-0EDB-4BAA-806C-D3138CE637CC}"/>
              </a:ext>
            </a:extLst>
          </p:cNvPr>
          <p:cNvSpPr>
            <a:spLocks noGrp="1"/>
          </p:cNvSpPr>
          <p:nvPr>
            <p:ph type="dt" sz="half" idx="10"/>
          </p:nvPr>
        </p:nvSpPr>
        <p:spPr/>
        <p:txBody>
          <a:bodyPr/>
          <a:lstStyle/>
          <a:p>
            <a:pPr>
              <a:defRPr/>
            </a:pPr>
            <a:fld id="{9ACF5545-C741-43F7-B0A3-697263C34149}" type="datetime1">
              <a:rPr lang="zh-CN" altLang="en-US" smtClean="0"/>
              <a:t>2022/11/23</a:t>
            </a:fld>
            <a:endParaRPr lang="en-US" altLang="zh-CN"/>
          </a:p>
        </p:txBody>
      </p:sp>
      <p:sp>
        <p:nvSpPr>
          <p:cNvPr id="2" name="页脚占位符 1">
            <a:extLst>
              <a:ext uri="{FF2B5EF4-FFF2-40B4-BE49-F238E27FC236}">
                <a16:creationId xmlns:a16="http://schemas.microsoft.com/office/drawing/2014/main" id="{27ADD35F-6ADA-4BF6-8A43-D3FA36E864DF}"/>
              </a:ext>
            </a:extLst>
          </p:cNvPr>
          <p:cNvSpPr>
            <a:spLocks noGrp="1"/>
          </p:cNvSpPr>
          <p:nvPr>
            <p:ph type="ftr" sz="quarter" idx="3"/>
          </p:nvPr>
        </p:nvSpPr>
        <p:spPr/>
        <p:txBody>
          <a:bodyPr/>
          <a:lstStyle/>
          <a:p>
            <a:pPr>
              <a:defRPr/>
            </a:pPr>
            <a:r>
              <a:rPr lang="en-US" altLang="zh-CN" b="1"/>
              <a:t>© </a:t>
            </a:r>
            <a:r>
              <a:rPr lang="zh-CN" altLang="en-US" b="1"/>
              <a:t>谢中华</a:t>
            </a:r>
            <a:r>
              <a:rPr lang="en-US" altLang="zh-CN" b="1"/>
              <a:t>,  MATLAB</a:t>
            </a:r>
            <a:r>
              <a:rPr lang="zh-CN" altLang="en-US" b="1"/>
              <a:t>数学建模方法与应用</a:t>
            </a:r>
            <a:endParaRPr lang="en-US" altLang="zh-CN" dirty="0"/>
          </a:p>
        </p:txBody>
      </p:sp>
    </p:spTree>
  </p:cSld>
  <p:clrMapOvr>
    <a:masterClrMapping/>
  </p:clrMapOvr>
  <p:transition>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a:extLst>
              <a:ext uri="{FF2B5EF4-FFF2-40B4-BE49-F238E27FC236}">
                <a16:creationId xmlns:a16="http://schemas.microsoft.com/office/drawing/2014/main" id="{84B9CD1D-17E3-43A2-8A09-58A3563D15F1}"/>
              </a:ext>
            </a:extLst>
          </p:cNvPr>
          <p:cNvSpPr>
            <a:spLocks noChangeArrowheads="1"/>
          </p:cNvSpPr>
          <p:nvPr/>
        </p:nvSpPr>
        <p:spPr bwMode="auto">
          <a:xfrm>
            <a:off x="312738" y="476250"/>
            <a:ext cx="42592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40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40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40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40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40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9pPr>
          </a:lstStyle>
          <a:p>
            <a:pPr eaLnBrk="1" hangingPunct="1">
              <a:buClr>
                <a:srgbClr val="FF0000"/>
              </a:buClr>
              <a:buFont typeface="Wingdings" panose="05000000000000000000" pitchFamily="2" charset="2"/>
              <a:buNone/>
            </a:pPr>
            <a:r>
              <a:rPr lang="en-US" altLang="zh-CN" sz="2400" dirty="0">
                <a:solidFill>
                  <a:srgbClr val="FF0000"/>
                </a:solidFill>
                <a:latin typeface="微软雅黑" panose="020B0503020204020204" pitchFamily="34" charset="-122"/>
                <a:ea typeface="微软雅黑" panose="020B0503020204020204" pitchFamily="34" charset="-122"/>
              </a:rPr>
              <a:t>3.  </a:t>
            </a:r>
            <a:r>
              <a:rPr lang="zh-CN" altLang="en-US" sz="2400" dirty="0">
                <a:solidFill>
                  <a:srgbClr val="FF0000"/>
                </a:solidFill>
                <a:latin typeface="微软雅黑" panose="020B0503020204020204" pitchFamily="34" charset="-122"/>
                <a:ea typeface="微软雅黑" panose="020B0503020204020204" pitchFamily="34" charset="-122"/>
              </a:rPr>
              <a:t>三次样条插值原理</a:t>
            </a:r>
          </a:p>
        </p:txBody>
      </p:sp>
      <p:sp>
        <p:nvSpPr>
          <p:cNvPr id="6" name="日期占位符 5">
            <a:extLst>
              <a:ext uri="{FF2B5EF4-FFF2-40B4-BE49-F238E27FC236}">
                <a16:creationId xmlns:a16="http://schemas.microsoft.com/office/drawing/2014/main" id="{DCC52FE1-DBC3-47F2-8EB6-1E968BA66804}"/>
              </a:ext>
            </a:extLst>
          </p:cNvPr>
          <p:cNvSpPr>
            <a:spLocks noGrp="1"/>
          </p:cNvSpPr>
          <p:nvPr>
            <p:ph type="dt" sz="half" idx="10"/>
          </p:nvPr>
        </p:nvSpPr>
        <p:spPr/>
        <p:txBody>
          <a:bodyPr/>
          <a:lstStyle/>
          <a:p>
            <a:pPr>
              <a:defRPr/>
            </a:pPr>
            <a:fld id="{8C25EC4E-CE55-42D1-BA2F-7E3C60307FB8}" type="datetime1">
              <a:rPr lang="zh-CN" altLang="en-US" smtClean="0"/>
              <a:t>2022/11/23</a:t>
            </a:fld>
            <a:endParaRPr lang="en-US" altLang="zh-CN"/>
          </a:p>
        </p:txBody>
      </p:sp>
      <p:graphicFrame>
        <p:nvGraphicFramePr>
          <p:cNvPr id="18" name="Object 13">
            <a:extLst>
              <a:ext uri="{FF2B5EF4-FFF2-40B4-BE49-F238E27FC236}">
                <a16:creationId xmlns:a16="http://schemas.microsoft.com/office/drawing/2014/main" id="{59DAE3BC-AF6F-447A-A2FD-7BA969031591}"/>
              </a:ext>
            </a:extLst>
          </p:cNvPr>
          <p:cNvGraphicFramePr>
            <a:graphicFrameLocks noChangeAspect="1"/>
          </p:cNvGraphicFramePr>
          <p:nvPr>
            <p:extLst>
              <p:ext uri="{D42A27DB-BD31-4B8C-83A1-F6EECF244321}">
                <p14:modId xmlns:p14="http://schemas.microsoft.com/office/powerpoint/2010/main" val="3895360"/>
              </p:ext>
            </p:extLst>
          </p:nvPr>
        </p:nvGraphicFramePr>
        <p:xfrm>
          <a:off x="2817713" y="2502266"/>
          <a:ext cx="3403754" cy="422260"/>
        </p:xfrm>
        <a:graphic>
          <a:graphicData uri="http://schemas.openxmlformats.org/presentationml/2006/ole">
            <mc:AlternateContent xmlns:mc="http://schemas.openxmlformats.org/markup-compatibility/2006">
              <mc:Choice xmlns:v="urn:schemas-microsoft-com:vml" Requires="v">
                <p:oleObj name="Equation" r:id="rId2" imgW="1384300" imgH="228600" progId="Equation.DSMT4">
                  <p:embed/>
                </p:oleObj>
              </mc:Choice>
              <mc:Fallback>
                <p:oleObj name="Equation" r:id="rId2" imgW="1384300" imgH="228600" progId="Equation.DSMT4">
                  <p:embed/>
                  <p:pic>
                    <p:nvPicPr>
                      <p:cNvPr id="21507" name="Object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7713" y="2502266"/>
                        <a:ext cx="3403754" cy="422260"/>
                      </a:xfrm>
                      <a:prstGeom prst="rect">
                        <a:avLst/>
                      </a:prstGeom>
                      <a:solidFill>
                        <a:schemeClr val="tx2"/>
                      </a:solidFill>
                      <a:ln w="9525">
                        <a:solidFill>
                          <a:schemeClr val="hlink"/>
                        </a:solidFill>
                        <a:miter lim="800000"/>
                        <a:headEnd/>
                        <a:tailEnd/>
                      </a:ln>
                      <a:effectLst/>
                    </p:spPr>
                  </p:pic>
                </p:oleObj>
              </mc:Fallback>
            </mc:AlternateContent>
          </a:graphicData>
        </a:graphic>
      </p:graphicFrame>
      <p:sp>
        <p:nvSpPr>
          <p:cNvPr id="19" name="Text Box 17">
            <a:extLst>
              <a:ext uri="{FF2B5EF4-FFF2-40B4-BE49-F238E27FC236}">
                <a16:creationId xmlns:a16="http://schemas.microsoft.com/office/drawing/2014/main" id="{7277E195-5FF1-44CD-A318-FE49C32472E5}"/>
              </a:ext>
            </a:extLst>
          </p:cNvPr>
          <p:cNvSpPr txBox="1">
            <a:spLocks noChangeArrowheads="1"/>
          </p:cNvSpPr>
          <p:nvPr/>
        </p:nvSpPr>
        <p:spPr bwMode="auto">
          <a:xfrm>
            <a:off x="706340" y="1120127"/>
            <a:ext cx="6350098" cy="11370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eaLnBrk="0" hangingPunct="0">
              <a:defRPr kumimoji="1" sz="4000">
                <a:solidFill>
                  <a:schemeClr val="tx1"/>
                </a:solidFill>
                <a:latin typeface="Times New Roman" pitchFamily="18" charset="0"/>
                <a:ea typeface="楷体_GB2312" pitchFamily="49" charset="-122"/>
              </a:defRPr>
            </a:lvl1pPr>
            <a:lvl2pPr marL="742950" indent="-285750" eaLnBrk="0" hangingPunct="0">
              <a:defRPr kumimoji="1" sz="4000">
                <a:solidFill>
                  <a:schemeClr val="tx1"/>
                </a:solidFill>
                <a:latin typeface="Times New Roman" pitchFamily="18" charset="0"/>
                <a:ea typeface="楷体_GB2312" pitchFamily="49" charset="-122"/>
              </a:defRPr>
            </a:lvl2pPr>
            <a:lvl3pPr marL="1143000" indent="-228600" eaLnBrk="0" hangingPunct="0">
              <a:defRPr kumimoji="1" sz="4000">
                <a:solidFill>
                  <a:schemeClr val="tx1"/>
                </a:solidFill>
                <a:latin typeface="Times New Roman" pitchFamily="18" charset="0"/>
                <a:ea typeface="楷体_GB2312" pitchFamily="49" charset="-122"/>
              </a:defRPr>
            </a:lvl3pPr>
            <a:lvl4pPr marL="1600200" indent="-228600" eaLnBrk="0" hangingPunct="0">
              <a:defRPr kumimoji="1" sz="4000">
                <a:solidFill>
                  <a:schemeClr val="tx1"/>
                </a:solidFill>
                <a:latin typeface="Times New Roman" pitchFamily="18" charset="0"/>
                <a:ea typeface="楷体_GB2312" pitchFamily="49" charset="-122"/>
              </a:defRPr>
            </a:lvl4pPr>
            <a:lvl5pPr marL="2057400" indent="-228600" eaLnBrk="0" hangingPunct="0">
              <a:defRPr kumimoji="1" sz="40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9pPr>
          </a:lstStyle>
          <a:p>
            <a:pPr>
              <a:lnSpc>
                <a:spcPct val="150000"/>
              </a:lnSpc>
              <a:spcBef>
                <a:spcPct val="50000"/>
              </a:spcBef>
            </a:pPr>
            <a:r>
              <a:rPr kumimoji="0" lang="zh-CN" altLang="en-US" sz="2400" dirty="0">
                <a:solidFill>
                  <a:srgbClr val="000000"/>
                </a:solidFill>
                <a:ea typeface="微软雅黑" panose="020B0503020204020204" pitchFamily="34" charset="-122"/>
                <a:cs typeface="Times New Roman" panose="02020603050405020304" pitchFamily="18" charset="0"/>
              </a:rPr>
              <a:t>在</a:t>
            </a:r>
            <a:r>
              <a:rPr kumimoji="0" lang="en-US" altLang="zh-CN" sz="2400" i="1" dirty="0">
                <a:solidFill>
                  <a:srgbClr val="000000"/>
                </a:solidFill>
                <a:ea typeface="微软雅黑" panose="020B0503020204020204" pitchFamily="34" charset="-122"/>
                <a:cs typeface="Times New Roman" panose="02020603050405020304" pitchFamily="18" charset="0"/>
              </a:rPr>
              <a:t>n</a:t>
            </a:r>
            <a:r>
              <a:rPr kumimoji="0" lang="zh-CN" altLang="en-US" sz="2400" dirty="0">
                <a:solidFill>
                  <a:srgbClr val="000000"/>
                </a:solidFill>
                <a:ea typeface="微软雅黑" panose="020B0503020204020204" pitchFamily="34" charset="-122"/>
                <a:cs typeface="Times New Roman" panose="02020603050405020304" pitchFamily="18" charset="0"/>
              </a:rPr>
              <a:t>个小区间构造</a:t>
            </a:r>
            <a:r>
              <a:rPr kumimoji="0" lang="en-US" altLang="zh-CN" sz="2400" i="1" dirty="0">
                <a:solidFill>
                  <a:srgbClr val="000000"/>
                </a:solidFill>
                <a:ea typeface="微软雅黑" panose="020B0503020204020204" pitchFamily="34" charset="-122"/>
                <a:cs typeface="Times New Roman" panose="02020603050405020304" pitchFamily="18" charset="0"/>
              </a:rPr>
              <a:t>S</a:t>
            </a:r>
            <a:r>
              <a:rPr kumimoji="0" lang="en-US" altLang="zh-CN" sz="2400" dirty="0">
                <a:solidFill>
                  <a:srgbClr val="000000"/>
                </a:solidFill>
                <a:ea typeface="微软雅黑" panose="020B0503020204020204" pitchFamily="34" charset="-122"/>
                <a:cs typeface="Times New Roman" panose="02020603050405020304" pitchFamily="18" charset="0"/>
              </a:rPr>
              <a:t>(</a:t>
            </a:r>
            <a:r>
              <a:rPr kumimoji="0" lang="en-US" altLang="zh-CN" sz="2400" i="1" dirty="0">
                <a:solidFill>
                  <a:srgbClr val="000000"/>
                </a:solidFill>
                <a:ea typeface="微软雅黑" panose="020B0503020204020204" pitchFamily="34" charset="-122"/>
                <a:cs typeface="Times New Roman" panose="02020603050405020304" pitchFamily="18" charset="0"/>
              </a:rPr>
              <a:t>x</a:t>
            </a:r>
            <a:r>
              <a:rPr kumimoji="0" lang="en-US" altLang="zh-CN" sz="2400" dirty="0">
                <a:solidFill>
                  <a:srgbClr val="000000"/>
                </a:solidFill>
                <a:ea typeface="微软雅黑" panose="020B0503020204020204" pitchFamily="34" charset="-122"/>
                <a:cs typeface="Times New Roman" panose="02020603050405020304" pitchFamily="18" charset="0"/>
              </a:rPr>
              <a:t>)</a:t>
            </a:r>
            <a:r>
              <a:rPr kumimoji="0" lang="zh-CN" altLang="en-US" sz="2400" dirty="0">
                <a:solidFill>
                  <a:srgbClr val="000000"/>
                </a:solidFill>
                <a:ea typeface="微软雅黑" panose="020B0503020204020204" pitchFamily="34" charset="-122"/>
                <a:cs typeface="Times New Roman" panose="02020603050405020304" pitchFamily="18" charset="0"/>
              </a:rPr>
              <a:t>，共有</a:t>
            </a:r>
            <a:r>
              <a:rPr kumimoji="0" lang="en-US" altLang="zh-CN" sz="2400" i="1" dirty="0">
                <a:solidFill>
                  <a:srgbClr val="000000"/>
                </a:solidFill>
                <a:ea typeface="微软雅黑" panose="020B0503020204020204" pitchFamily="34" charset="-122"/>
                <a:cs typeface="Times New Roman" panose="02020603050405020304" pitchFamily="18" charset="0"/>
              </a:rPr>
              <a:t>n</a:t>
            </a:r>
            <a:r>
              <a:rPr kumimoji="0" lang="zh-CN" altLang="en-US" sz="2400" dirty="0">
                <a:solidFill>
                  <a:srgbClr val="000000"/>
                </a:solidFill>
                <a:ea typeface="微软雅黑" panose="020B0503020204020204" pitchFamily="34" charset="-122"/>
                <a:cs typeface="Times New Roman" panose="02020603050405020304" pitchFamily="18" charset="0"/>
              </a:rPr>
              <a:t>个三次多项式，需确定</a:t>
            </a:r>
            <a:r>
              <a:rPr kumimoji="0" lang="en-US" altLang="zh-CN" sz="2400" dirty="0">
                <a:solidFill>
                  <a:srgbClr val="000000"/>
                </a:solidFill>
                <a:ea typeface="微软雅黑" panose="020B0503020204020204" pitchFamily="34" charset="-122"/>
                <a:cs typeface="Times New Roman" panose="02020603050405020304" pitchFamily="18" charset="0"/>
              </a:rPr>
              <a:t>4</a:t>
            </a:r>
            <a:r>
              <a:rPr kumimoji="0" lang="en-US" altLang="zh-CN" sz="2400" i="1" dirty="0">
                <a:solidFill>
                  <a:srgbClr val="000000"/>
                </a:solidFill>
                <a:ea typeface="微软雅黑" panose="020B0503020204020204" pitchFamily="34" charset="-122"/>
                <a:cs typeface="Times New Roman" panose="02020603050405020304" pitchFamily="18" charset="0"/>
              </a:rPr>
              <a:t>n</a:t>
            </a:r>
            <a:r>
              <a:rPr kumimoji="0" lang="zh-CN" altLang="en-US" sz="2400" dirty="0">
                <a:solidFill>
                  <a:srgbClr val="000000"/>
                </a:solidFill>
                <a:ea typeface="微软雅黑" panose="020B0503020204020204" pitchFamily="34" charset="-122"/>
                <a:cs typeface="Times New Roman" panose="02020603050405020304" pitchFamily="18" charset="0"/>
              </a:rPr>
              <a:t>个参数，需列出</a:t>
            </a:r>
            <a:r>
              <a:rPr kumimoji="0" lang="en-US" altLang="zh-CN" sz="2400" dirty="0">
                <a:solidFill>
                  <a:srgbClr val="000000"/>
                </a:solidFill>
                <a:ea typeface="微软雅黑" panose="020B0503020204020204" pitchFamily="34" charset="-122"/>
                <a:cs typeface="Times New Roman" panose="02020603050405020304" pitchFamily="18" charset="0"/>
              </a:rPr>
              <a:t>4</a:t>
            </a:r>
            <a:r>
              <a:rPr kumimoji="0" lang="en-US" altLang="zh-CN" sz="2400" i="1" dirty="0">
                <a:solidFill>
                  <a:srgbClr val="000000"/>
                </a:solidFill>
                <a:ea typeface="微软雅黑" panose="020B0503020204020204" pitchFamily="34" charset="-122"/>
                <a:cs typeface="Times New Roman" panose="02020603050405020304" pitchFamily="18" charset="0"/>
              </a:rPr>
              <a:t>n</a:t>
            </a:r>
            <a:r>
              <a:rPr kumimoji="0" lang="zh-CN" altLang="en-US" sz="2400" dirty="0">
                <a:solidFill>
                  <a:srgbClr val="000000"/>
                </a:solidFill>
                <a:ea typeface="微软雅黑" panose="020B0503020204020204" pitchFamily="34" charset="-122"/>
                <a:cs typeface="Times New Roman" panose="02020603050405020304" pitchFamily="18" charset="0"/>
              </a:rPr>
              <a:t>个方程。</a:t>
            </a:r>
          </a:p>
        </p:txBody>
      </p:sp>
      <p:grpSp>
        <p:nvGrpSpPr>
          <p:cNvPr id="20" name="Group 26">
            <a:extLst>
              <a:ext uri="{FF2B5EF4-FFF2-40B4-BE49-F238E27FC236}">
                <a16:creationId xmlns:a16="http://schemas.microsoft.com/office/drawing/2014/main" id="{3E0A5ABA-448C-4CA0-A912-56BB1CA81D1A}"/>
              </a:ext>
            </a:extLst>
          </p:cNvPr>
          <p:cNvGrpSpPr>
            <a:grpSpLocks/>
          </p:cNvGrpSpPr>
          <p:nvPr/>
        </p:nvGrpSpPr>
        <p:grpSpPr bwMode="auto">
          <a:xfrm>
            <a:off x="1295797" y="3858042"/>
            <a:ext cx="5384801" cy="1391841"/>
            <a:chOff x="632" y="1792"/>
            <a:chExt cx="3392" cy="1169"/>
          </a:xfrm>
        </p:grpSpPr>
        <p:graphicFrame>
          <p:nvGraphicFramePr>
            <p:cNvPr id="21" name="Object 14">
              <a:extLst>
                <a:ext uri="{FF2B5EF4-FFF2-40B4-BE49-F238E27FC236}">
                  <a16:creationId xmlns:a16="http://schemas.microsoft.com/office/drawing/2014/main" id="{2AC23A31-753F-452E-83DA-69CA9A540C54}"/>
                </a:ext>
              </a:extLst>
            </p:cNvPr>
            <p:cNvGraphicFramePr>
              <a:graphicFrameLocks noChangeAspect="1"/>
            </p:cNvGraphicFramePr>
            <p:nvPr/>
          </p:nvGraphicFramePr>
          <p:xfrm>
            <a:off x="822" y="1792"/>
            <a:ext cx="2844" cy="390"/>
          </p:xfrm>
          <a:graphic>
            <a:graphicData uri="http://schemas.openxmlformats.org/presentationml/2006/ole">
              <mc:AlternateContent xmlns:mc="http://schemas.openxmlformats.org/markup-compatibility/2006">
                <mc:Choice xmlns:v="urn:schemas-microsoft-com:vml" Requires="v">
                  <p:oleObj name="公式" r:id="rId4" imgW="2120900" imgH="292100" progId="Equation.3">
                    <p:embed/>
                  </p:oleObj>
                </mc:Choice>
                <mc:Fallback>
                  <p:oleObj name="公式" r:id="rId4" imgW="2120900" imgH="292100" progId="Equation.3">
                    <p:embed/>
                    <p:pic>
                      <p:nvPicPr>
                        <p:cNvPr id="21516" name="Object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2" y="1792"/>
                          <a:ext cx="2844" cy="3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 name="Object 15">
              <a:extLst>
                <a:ext uri="{FF2B5EF4-FFF2-40B4-BE49-F238E27FC236}">
                  <a16:creationId xmlns:a16="http://schemas.microsoft.com/office/drawing/2014/main" id="{3AD6A559-45CE-445B-B5ED-96EDD093B9BA}"/>
                </a:ext>
              </a:extLst>
            </p:cNvPr>
            <p:cNvGraphicFramePr>
              <a:graphicFrameLocks noChangeAspect="1"/>
            </p:cNvGraphicFramePr>
            <p:nvPr/>
          </p:nvGraphicFramePr>
          <p:xfrm>
            <a:off x="822" y="2182"/>
            <a:ext cx="2571" cy="390"/>
          </p:xfrm>
          <a:graphic>
            <a:graphicData uri="http://schemas.openxmlformats.org/presentationml/2006/ole">
              <mc:AlternateContent xmlns:mc="http://schemas.openxmlformats.org/markup-compatibility/2006">
                <mc:Choice xmlns:v="urn:schemas-microsoft-com:vml" Requires="v">
                  <p:oleObj name="公式" r:id="rId6" imgW="1916868" imgH="291973" progId="Equation.3">
                    <p:embed/>
                  </p:oleObj>
                </mc:Choice>
                <mc:Fallback>
                  <p:oleObj name="公式" r:id="rId6" imgW="1916868" imgH="291973" progId="Equation.3">
                    <p:embed/>
                    <p:pic>
                      <p:nvPicPr>
                        <p:cNvPr id="21517" name="Object 1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22" y="2182"/>
                          <a:ext cx="2571" cy="3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 name="Object 16">
              <a:extLst>
                <a:ext uri="{FF2B5EF4-FFF2-40B4-BE49-F238E27FC236}">
                  <a16:creationId xmlns:a16="http://schemas.microsoft.com/office/drawing/2014/main" id="{316BE0BC-5C95-4D44-ACEF-7B1773F9E171}"/>
                </a:ext>
              </a:extLst>
            </p:cNvPr>
            <p:cNvGraphicFramePr>
              <a:graphicFrameLocks noChangeAspect="1"/>
            </p:cNvGraphicFramePr>
            <p:nvPr/>
          </p:nvGraphicFramePr>
          <p:xfrm>
            <a:off x="822" y="2572"/>
            <a:ext cx="3202" cy="389"/>
          </p:xfrm>
          <a:graphic>
            <a:graphicData uri="http://schemas.openxmlformats.org/presentationml/2006/ole">
              <mc:AlternateContent xmlns:mc="http://schemas.openxmlformats.org/markup-compatibility/2006">
                <mc:Choice xmlns:v="urn:schemas-microsoft-com:vml" Requires="v">
                  <p:oleObj name="公式" r:id="rId8" imgW="2387600" imgH="292100" progId="Equation.3">
                    <p:embed/>
                  </p:oleObj>
                </mc:Choice>
                <mc:Fallback>
                  <p:oleObj name="公式" r:id="rId8" imgW="2387600" imgH="292100" progId="Equation.3">
                    <p:embed/>
                    <p:pic>
                      <p:nvPicPr>
                        <p:cNvPr id="21518" name="Object 1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22" y="2572"/>
                          <a:ext cx="3202" cy="3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 name="AutoShape 18">
              <a:extLst>
                <a:ext uri="{FF2B5EF4-FFF2-40B4-BE49-F238E27FC236}">
                  <a16:creationId xmlns:a16="http://schemas.microsoft.com/office/drawing/2014/main" id="{06A41CC8-D044-4152-BB96-EFFC44B87E4C}"/>
                </a:ext>
              </a:extLst>
            </p:cNvPr>
            <p:cNvSpPr>
              <a:spLocks/>
            </p:cNvSpPr>
            <p:nvPr/>
          </p:nvSpPr>
          <p:spPr bwMode="auto">
            <a:xfrm>
              <a:off x="632" y="1966"/>
              <a:ext cx="161" cy="761"/>
            </a:xfrm>
            <a:prstGeom prst="leftBrace">
              <a:avLst>
                <a:gd name="adj1" fmla="val 52819"/>
                <a:gd name="adj2" fmla="val 50000"/>
              </a:avLst>
            </a:prstGeom>
            <a:noFill/>
            <a:ln w="222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nchor="ctr">
              <a:spAutoFit/>
            </a:bodyPr>
            <a:lstStyle>
              <a:lvl1pPr eaLnBrk="0" hangingPunct="0">
                <a:defRPr kumimoji="1" sz="4000">
                  <a:solidFill>
                    <a:schemeClr val="tx1"/>
                  </a:solidFill>
                  <a:latin typeface="Times New Roman" pitchFamily="18" charset="0"/>
                  <a:ea typeface="楷体_GB2312" pitchFamily="49" charset="-122"/>
                </a:defRPr>
              </a:lvl1pPr>
              <a:lvl2pPr marL="742950" indent="-285750" eaLnBrk="0" hangingPunct="0">
                <a:defRPr kumimoji="1" sz="4000">
                  <a:solidFill>
                    <a:schemeClr val="tx1"/>
                  </a:solidFill>
                  <a:latin typeface="Times New Roman" pitchFamily="18" charset="0"/>
                  <a:ea typeface="楷体_GB2312" pitchFamily="49" charset="-122"/>
                </a:defRPr>
              </a:lvl2pPr>
              <a:lvl3pPr marL="1143000" indent="-228600" eaLnBrk="0" hangingPunct="0">
                <a:defRPr kumimoji="1" sz="4000">
                  <a:solidFill>
                    <a:schemeClr val="tx1"/>
                  </a:solidFill>
                  <a:latin typeface="Times New Roman" pitchFamily="18" charset="0"/>
                  <a:ea typeface="楷体_GB2312" pitchFamily="49" charset="-122"/>
                </a:defRPr>
              </a:lvl3pPr>
              <a:lvl4pPr marL="1600200" indent="-228600" eaLnBrk="0" hangingPunct="0">
                <a:defRPr kumimoji="1" sz="4000">
                  <a:solidFill>
                    <a:schemeClr val="tx1"/>
                  </a:solidFill>
                  <a:latin typeface="Times New Roman" pitchFamily="18" charset="0"/>
                  <a:ea typeface="楷体_GB2312" pitchFamily="49" charset="-122"/>
                </a:defRPr>
              </a:lvl4pPr>
              <a:lvl5pPr marL="2057400" indent="-228600" eaLnBrk="0" hangingPunct="0">
                <a:defRPr kumimoji="1" sz="40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9pPr>
            </a:lstStyle>
            <a:p>
              <a:pPr eaLnBrk="1" hangingPunct="1">
                <a:lnSpc>
                  <a:spcPct val="200000"/>
                </a:lnSpc>
              </a:pPr>
              <a:endParaRPr lang="zh-CN" altLang="en-US" sz="2400" dirty="0">
                <a:solidFill>
                  <a:srgbClr val="000000"/>
                </a:solidFill>
                <a:ea typeface="微软雅黑" panose="020B0503020204020204" pitchFamily="34" charset="-122"/>
              </a:endParaRPr>
            </a:p>
          </p:txBody>
        </p:sp>
      </p:grpSp>
      <p:sp>
        <p:nvSpPr>
          <p:cNvPr id="25" name="Text Box 19">
            <a:extLst>
              <a:ext uri="{FF2B5EF4-FFF2-40B4-BE49-F238E27FC236}">
                <a16:creationId xmlns:a16="http://schemas.microsoft.com/office/drawing/2014/main" id="{B72DD6D2-0F24-4682-8115-684E17AFE626}"/>
              </a:ext>
            </a:extLst>
          </p:cNvPr>
          <p:cNvSpPr txBox="1">
            <a:spLocks noChangeArrowheads="1"/>
          </p:cNvSpPr>
          <p:nvPr/>
        </p:nvSpPr>
        <p:spPr bwMode="auto">
          <a:xfrm>
            <a:off x="719038" y="2488279"/>
            <a:ext cx="2287588"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kumimoji="1" sz="4000">
                <a:solidFill>
                  <a:schemeClr val="tx1"/>
                </a:solidFill>
                <a:latin typeface="Times New Roman" pitchFamily="18" charset="0"/>
                <a:ea typeface="楷体_GB2312" pitchFamily="49" charset="-122"/>
              </a:defRPr>
            </a:lvl1pPr>
            <a:lvl2pPr marL="742950" indent="-285750" eaLnBrk="0" hangingPunct="0">
              <a:defRPr kumimoji="1" sz="4000">
                <a:solidFill>
                  <a:schemeClr val="tx1"/>
                </a:solidFill>
                <a:latin typeface="Times New Roman" pitchFamily="18" charset="0"/>
                <a:ea typeface="楷体_GB2312" pitchFamily="49" charset="-122"/>
              </a:defRPr>
            </a:lvl2pPr>
            <a:lvl3pPr marL="1143000" indent="-228600" eaLnBrk="0" hangingPunct="0">
              <a:defRPr kumimoji="1" sz="4000">
                <a:solidFill>
                  <a:schemeClr val="tx1"/>
                </a:solidFill>
                <a:latin typeface="Times New Roman" pitchFamily="18" charset="0"/>
                <a:ea typeface="楷体_GB2312" pitchFamily="49" charset="-122"/>
              </a:defRPr>
            </a:lvl3pPr>
            <a:lvl4pPr marL="1600200" indent="-228600" eaLnBrk="0" hangingPunct="0">
              <a:defRPr kumimoji="1" sz="4000">
                <a:solidFill>
                  <a:schemeClr val="tx1"/>
                </a:solidFill>
                <a:latin typeface="Times New Roman" pitchFamily="18" charset="0"/>
                <a:ea typeface="楷体_GB2312" pitchFamily="49" charset="-122"/>
              </a:defRPr>
            </a:lvl4pPr>
            <a:lvl5pPr marL="2057400" indent="-228600" eaLnBrk="0" hangingPunct="0">
              <a:defRPr kumimoji="1" sz="40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9pPr>
          </a:lstStyle>
          <a:p>
            <a:pPr>
              <a:spcBef>
                <a:spcPct val="50000"/>
              </a:spcBef>
            </a:pPr>
            <a:r>
              <a:rPr kumimoji="0" lang="zh-CN" altLang="en-US" sz="2400" dirty="0">
                <a:solidFill>
                  <a:srgbClr val="000000"/>
                </a:solidFill>
                <a:latin typeface="Arial" charset="0"/>
                <a:ea typeface="微软雅黑" panose="020B0503020204020204" pitchFamily="34" charset="-122"/>
              </a:rPr>
              <a:t>在所有节点上</a:t>
            </a:r>
          </a:p>
        </p:txBody>
      </p:sp>
      <p:sp>
        <p:nvSpPr>
          <p:cNvPr id="26" name="Text Box 20">
            <a:extLst>
              <a:ext uri="{FF2B5EF4-FFF2-40B4-BE49-F238E27FC236}">
                <a16:creationId xmlns:a16="http://schemas.microsoft.com/office/drawing/2014/main" id="{D89F4B2A-497C-4F26-A931-8435663C6D6F}"/>
              </a:ext>
            </a:extLst>
          </p:cNvPr>
          <p:cNvSpPr txBox="1">
            <a:spLocks noChangeArrowheads="1"/>
          </p:cNvSpPr>
          <p:nvPr/>
        </p:nvSpPr>
        <p:spPr bwMode="auto">
          <a:xfrm>
            <a:off x="6264349" y="2488279"/>
            <a:ext cx="1760538" cy="463846"/>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222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kumimoji="1" sz="4000">
                <a:solidFill>
                  <a:schemeClr val="tx1"/>
                </a:solidFill>
                <a:latin typeface="Times New Roman" pitchFamily="18" charset="0"/>
                <a:ea typeface="楷体_GB2312" pitchFamily="49" charset="-122"/>
              </a:defRPr>
            </a:lvl1pPr>
            <a:lvl2pPr marL="742950" indent="-285750" eaLnBrk="0" hangingPunct="0">
              <a:defRPr kumimoji="1" sz="4000">
                <a:solidFill>
                  <a:schemeClr val="tx1"/>
                </a:solidFill>
                <a:latin typeface="Times New Roman" pitchFamily="18" charset="0"/>
                <a:ea typeface="楷体_GB2312" pitchFamily="49" charset="-122"/>
              </a:defRPr>
            </a:lvl2pPr>
            <a:lvl3pPr marL="1143000" indent="-228600" eaLnBrk="0" hangingPunct="0">
              <a:defRPr kumimoji="1" sz="4000">
                <a:solidFill>
                  <a:schemeClr val="tx1"/>
                </a:solidFill>
                <a:latin typeface="Times New Roman" pitchFamily="18" charset="0"/>
                <a:ea typeface="楷体_GB2312" pitchFamily="49" charset="-122"/>
              </a:defRPr>
            </a:lvl3pPr>
            <a:lvl4pPr marL="1600200" indent="-228600" eaLnBrk="0" hangingPunct="0">
              <a:defRPr kumimoji="1" sz="4000">
                <a:solidFill>
                  <a:schemeClr val="tx1"/>
                </a:solidFill>
                <a:latin typeface="Times New Roman" pitchFamily="18" charset="0"/>
                <a:ea typeface="楷体_GB2312" pitchFamily="49" charset="-122"/>
              </a:defRPr>
            </a:lvl4pPr>
            <a:lvl5pPr marL="2057400" indent="-228600" eaLnBrk="0" hangingPunct="0">
              <a:defRPr kumimoji="1" sz="40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9pPr>
          </a:lstStyle>
          <a:p>
            <a:pPr>
              <a:spcBef>
                <a:spcPct val="50000"/>
              </a:spcBef>
            </a:pPr>
            <a:r>
              <a:rPr kumimoji="0" lang="en-US" altLang="zh-CN" sz="2400" dirty="0">
                <a:solidFill>
                  <a:srgbClr val="0000FF"/>
                </a:solidFill>
                <a:ea typeface="微软雅黑" panose="020B0503020204020204" pitchFamily="34" charset="-122"/>
              </a:rPr>
              <a:t>n+1</a:t>
            </a:r>
            <a:r>
              <a:rPr kumimoji="0" lang="zh-CN" altLang="en-US" sz="2400" dirty="0">
                <a:solidFill>
                  <a:srgbClr val="0000FF"/>
                </a:solidFill>
                <a:ea typeface="微软雅黑" panose="020B0503020204020204" pitchFamily="34" charset="-122"/>
              </a:rPr>
              <a:t>个方程</a:t>
            </a:r>
          </a:p>
        </p:txBody>
      </p:sp>
      <p:sp>
        <p:nvSpPr>
          <p:cNvPr id="27" name="Text Box 21">
            <a:extLst>
              <a:ext uri="{FF2B5EF4-FFF2-40B4-BE49-F238E27FC236}">
                <a16:creationId xmlns:a16="http://schemas.microsoft.com/office/drawing/2014/main" id="{A5CDA74E-5308-4574-8E75-8B7EB520107C}"/>
              </a:ext>
            </a:extLst>
          </p:cNvPr>
          <p:cNvSpPr txBox="1">
            <a:spLocks noChangeArrowheads="1"/>
          </p:cNvSpPr>
          <p:nvPr/>
        </p:nvSpPr>
        <p:spPr bwMode="auto">
          <a:xfrm>
            <a:off x="719037" y="3136351"/>
            <a:ext cx="6337401"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eaLnBrk="0" hangingPunct="0">
              <a:defRPr kumimoji="1" sz="4000">
                <a:solidFill>
                  <a:schemeClr val="tx1"/>
                </a:solidFill>
                <a:latin typeface="Times New Roman" pitchFamily="18" charset="0"/>
                <a:ea typeface="楷体_GB2312" pitchFamily="49" charset="-122"/>
              </a:defRPr>
            </a:lvl1pPr>
            <a:lvl2pPr marL="742950" indent="-285750" eaLnBrk="0" hangingPunct="0">
              <a:defRPr kumimoji="1" sz="4000">
                <a:solidFill>
                  <a:schemeClr val="tx1"/>
                </a:solidFill>
                <a:latin typeface="Times New Roman" pitchFamily="18" charset="0"/>
                <a:ea typeface="楷体_GB2312" pitchFamily="49" charset="-122"/>
              </a:defRPr>
            </a:lvl2pPr>
            <a:lvl3pPr marL="1143000" indent="-228600" eaLnBrk="0" hangingPunct="0">
              <a:defRPr kumimoji="1" sz="4000">
                <a:solidFill>
                  <a:schemeClr val="tx1"/>
                </a:solidFill>
                <a:latin typeface="Times New Roman" pitchFamily="18" charset="0"/>
                <a:ea typeface="楷体_GB2312" pitchFamily="49" charset="-122"/>
              </a:defRPr>
            </a:lvl3pPr>
            <a:lvl4pPr marL="1600200" indent="-228600" eaLnBrk="0" hangingPunct="0">
              <a:defRPr kumimoji="1" sz="4000">
                <a:solidFill>
                  <a:schemeClr val="tx1"/>
                </a:solidFill>
                <a:latin typeface="Times New Roman" pitchFamily="18" charset="0"/>
                <a:ea typeface="楷体_GB2312" pitchFamily="49" charset="-122"/>
              </a:defRPr>
            </a:lvl4pPr>
            <a:lvl5pPr marL="2057400" indent="-228600" eaLnBrk="0" hangingPunct="0">
              <a:defRPr kumimoji="1" sz="40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9pPr>
          </a:lstStyle>
          <a:p>
            <a:pPr>
              <a:spcBef>
                <a:spcPct val="50000"/>
              </a:spcBef>
            </a:pPr>
            <a:r>
              <a:rPr kumimoji="0" lang="zh-CN" altLang="en-US" sz="2400" dirty="0">
                <a:solidFill>
                  <a:srgbClr val="000000"/>
                </a:solidFill>
                <a:latin typeface="Arial" charset="0"/>
                <a:ea typeface="微软雅黑" panose="020B0503020204020204" pitchFamily="34" charset="-122"/>
              </a:rPr>
              <a:t>在除端点外的节点上，由连续性可得</a:t>
            </a:r>
          </a:p>
        </p:txBody>
      </p:sp>
      <p:sp>
        <p:nvSpPr>
          <p:cNvPr id="28" name="Text Box 22">
            <a:extLst>
              <a:ext uri="{FF2B5EF4-FFF2-40B4-BE49-F238E27FC236}">
                <a16:creationId xmlns:a16="http://schemas.microsoft.com/office/drawing/2014/main" id="{E79F7578-FD02-40EC-9C67-36ED2A00415F}"/>
              </a:ext>
            </a:extLst>
          </p:cNvPr>
          <p:cNvSpPr txBox="1">
            <a:spLocks noChangeArrowheads="1"/>
          </p:cNvSpPr>
          <p:nvPr/>
        </p:nvSpPr>
        <p:spPr bwMode="auto">
          <a:xfrm>
            <a:off x="6264349" y="4259060"/>
            <a:ext cx="2124075" cy="463846"/>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222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kumimoji="1" sz="4000">
                <a:solidFill>
                  <a:schemeClr val="tx1"/>
                </a:solidFill>
                <a:latin typeface="Times New Roman" pitchFamily="18" charset="0"/>
                <a:ea typeface="楷体_GB2312" pitchFamily="49" charset="-122"/>
              </a:defRPr>
            </a:lvl1pPr>
            <a:lvl2pPr marL="742950" indent="-285750" eaLnBrk="0" hangingPunct="0">
              <a:defRPr kumimoji="1" sz="4000">
                <a:solidFill>
                  <a:schemeClr val="tx1"/>
                </a:solidFill>
                <a:latin typeface="Times New Roman" pitchFamily="18" charset="0"/>
                <a:ea typeface="楷体_GB2312" pitchFamily="49" charset="-122"/>
              </a:defRPr>
            </a:lvl2pPr>
            <a:lvl3pPr marL="1143000" indent="-228600" eaLnBrk="0" hangingPunct="0">
              <a:defRPr kumimoji="1" sz="4000">
                <a:solidFill>
                  <a:schemeClr val="tx1"/>
                </a:solidFill>
                <a:latin typeface="Times New Roman" pitchFamily="18" charset="0"/>
                <a:ea typeface="楷体_GB2312" pitchFamily="49" charset="-122"/>
              </a:defRPr>
            </a:lvl3pPr>
            <a:lvl4pPr marL="1600200" indent="-228600" eaLnBrk="0" hangingPunct="0">
              <a:defRPr kumimoji="1" sz="4000">
                <a:solidFill>
                  <a:schemeClr val="tx1"/>
                </a:solidFill>
                <a:latin typeface="Times New Roman" pitchFamily="18" charset="0"/>
                <a:ea typeface="楷体_GB2312" pitchFamily="49" charset="-122"/>
              </a:defRPr>
            </a:lvl4pPr>
            <a:lvl5pPr marL="2057400" indent="-228600" eaLnBrk="0" hangingPunct="0">
              <a:defRPr kumimoji="1" sz="40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9pPr>
          </a:lstStyle>
          <a:p>
            <a:pPr>
              <a:spcBef>
                <a:spcPct val="50000"/>
              </a:spcBef>
            </a:pPr>
            <a:r>
              <a:rPr kumimoji="0" lang="en-US" altLang="zh-CN" sz="2400" dirty="0">
                <a:solidFill>
                  <a:srgbClr val="0000FF"/>
                </a:solidFill>
                <a:ea typeface="微软雅黑" panose="020B0503020204020204" pitchFamily="34" charset="-122"/>
              </a:rPr>
              <a:t>3(n-1)</a:t>
            </a:r>
            <a:r>
              <a:rPr kumimoji="0" lang="zh-CN" altLang="en-US" sz="2400" dirty="0">
                <a:solidFill>
                  <a:srgbClr val="0000FF"/>
                </a:solidFill>
                <a:ea typeface="微软雅黑" panose="020B0503020204020204" pitchFamily="34" charset="-122"/>
              </a:rPr>
              <a:t>个方程</a:t>
            </a:r>
          </a:p>
        </p:txBody>
      </p:sp>
      <p:sp>
        <p:nvSpPr>
          <p:cNvPr id="29" name="Text Box 27">
            <a:extLst>
              <a:ext uri="{FF2B5EF4-FFF2-40B4-BE49-F238E27FC236}">
                <a16:creationId xmlns:a16="http://schemas.microsoft.com/office/drawing/2014/main" id="{8FBAD9EB-7998-46E8-8594-E6840A26A1B7}"/>
              </a:ext>
            </a:extLst>
          </p:cNvPr>
          <p:cNvSpPr txBox="1">
            <a:spLocks noChangeArrowheads="1"/>
          </p:cNvSpPr>
          <p:nvPr/>
        </p:nvSpPr>
        <p:spPr bwMode="auto">
          <a:xfrm>
            <a:off x="719038" y="5264032"/>
            <a:ext cx="6337400" cy="1134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4000">
                <a:solidFill>
                  <a:schemeClr val="tx1"/>
                </a:solidFill>
                <a:latin typeface="Times New Roman" pitchFamily="18" charset="0"/>
                <a:ea typeface="楷体_GB2312" pitchFamily="49" charset="-122"/>
              </a:defRPr>
            </a:lvl1pPr>
            <a:lvl2pPr marL="742950" indent="-285750" eaLnBrk="0" hangingPunct="0">
              <a:defRPr kumimoji="1" sz="4000">
                <a:solidFill>
                  <a:schemeClr val="tx1"/>
                </a:solidFill>
                <a:latin typeface="Times New Roman" pitchFamily="18" charset="0"/>
                <a:ea typeface="楷体_GB2312" pitchFamily="49" charset="-122"/>
              </a:defRPr>
            </a:lvl2pPr>
            <a:lvl3pPr marL="1143000" indent="-228600" eaLnBrk="0" hangingPunct="0">
              <a:defRPr kumimoji="1" sz="4000">
                <a:solidFill>
                  <a:schemeClr val="tx1"/>
                </a:solidFill>
                <a:latin typeface="Times New Roman" pitchFamily="18" charset="0"/>
                <a:ea typeface="楷体_GB2312" pitchFamily="49" charset="-122"/>
              </a:defRPr>
            </a:lvl3pPr>
            <a:lvl4pPr marL="1600200" indent="-228600" eaLnBrk="0" hangingPunct="0">
              <a:defRPr kumimoji="1" sz="4000">
                <a:solidFill>
                  <a:schemeClr val="tx1"/>
                </a:solidFill>
                <a:latin typeface="Times New Roman" pitchFamily="18" charset="0"/>
                <a:ea typeface="楷体_GB2312" pitchFamily="49" charset="-122"/>
              </a:defRPr>
            </a:lvl4pPr>
            <a:lvl5pPr marL="2057400" indent="-228600" eaLnBrk="0" hangingPunct="0">
              <a:defRPr kumimoji="1" sz="40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9pPr>
          </a:lstStyle>
          <a:p>
            <a:pPr eaLnBrk="1" hangingPunct="1">
              <a:lnSpc>
                <a:spcPct val="150000"/>
              </a:lnSpc>
            </a:pPr>
            <a:r>
              <a:rPr kumimoji="0" lang="zh-CN" altLang="en-US" sz="2400" dirty="0">
                <a:solidFill>
                  <a:srgbClr val="000000"/>
                </a:solidFill>
                <a:ea typeface="微软雅黑" panose="020B0503020204020204" pitchFamily="34" charset="-122"/>
                <a:sym typeface="Symbol" pitchFamily="18" charset="2"/>
              </a:rPr>
              <a:t>这样就得到</a:t>
            </a:r>
            <a:r>
              <a:rPr kumimoji="0" lang="en-US" altLang="zh-CN" sz="2400" dirty="0">
                <a:solidFill>
                  <a:srgbClr val="000000"/>
                </a:solidFill>
                <a:ea typeface="微软雅黑" panose="020B0503020204020204" pitchFamily="34" charset="-122"/>
                <a:sym typeface="Symbol" pitchFamily="18" charset="2"/>
              </a:rPr>
              <a:t>4</a:t>
            </a:r>
            <a:r>
              <a:rPr kumimoji="0" lang="en-US" altLang="zh-CN" sz="2400" i="1" dirty="0">
                <a:solidFill>
                  <a:srgbClr val="000000"/>
                </a:solidFill>
                <a:ea typeface="微软雅黑" panose="020B0503020204020204" pitchFamily="34" charset="-122"/>
                <a:sym typeface="Symbol" pitchFamily="18" charset="2"/>
              </a:rPr>
              <a:t>n </a:t>
            </a:r>
            <a:r>
              <a:rPr kumimoji="0" lang="en-US" altLang="zh-CN" sz="2400" dirty="0">
                <a:solidFill>
                  <a:srgbClr val="000000"/>
                </a:solidFill>
                <a:ea typeface="微软雅黑" panose="020B0503020204020204" pitchFamily="34" charset="-122"/>
                <a:sym typeface="Symbol" pitchFamily="18" charset="2"/>
              </a:rPr>
              <a:t>- 2</a:t>
            </a:r>
            <a:r>
              <a:rPr kumimoji="0" lang="zh-CN" altLang="en-US" sz="2400" dirty="0">
                <a:solidFill>
                  <a:srgbClr val="000000"/>
                </a:solidFill>
                <a:ea typeface="微软雅黑" panose="020B0503020204020204" pitchFamily="34" charset="-122"/>
                <a:sym typeface="Symbol" pitchFamily="18" charset="2"/>
              </a:rPr>
              <a:t>个方程，为保证待定参数的唯一性，还差两个方程。</a:t>
            </a:r>
          </a:p>
        </p:txBody>
      </p:sp>
      <p:sp>
        <p:nvSpPr>
          <p:cNvPr id="2" name="页脚占位符 1">
            <a:extLst>
              <a:ext uri="{FF2B5EF4-FFF2-40B4-BE49-F238E27FC236}">
                <a16:creationId xmlns:a16="http://schemas.microsoft.com/office/drawing/2014/main" id="{647633E8-8E34-45DC-9C1F-E8F3E4BC53CA}"/>
              </a:ext>
            </a:extLst>
          </p:cNvPr>
          <p:cNvSpPr>
            <a:spLocks noGrp="1"/>
          </p:cNvSpPr>
          <p:nvPr>
            <p:ph type="ftr" sz="quarter" idx="3"/>
          </p:nvPr>
        </p:nvSpPr>
        <p:spPr/>
        <p:txBody>
          <a:bodyPr/>
          <a:lstStyle/>
          <a:p>
            <a:pPr>
              <a:defRPr/>
            </a:pPr>
            <a:r>
              <a:rPr lang="en-US" altLang="zh-CN" b="1"/>
              <a:t>© </a:t>
            </a:r>
            <a:r>
              <a:rPr lang="zh-CN" altLang="en-US" b="1"/>
              <a:t>谢中华</a:t>
            </a:r>
            <a:r>
              <a:rPr lang="en-US" altLang="zh-CN" b="1"/>
              <a:t>,  MATLAB</a:t>
            </a:r>
            <a:r>
              <a:rPr lang="zh-CN" altLang="en-US" b="1"/>
              <a:t>数学建模方法与应用</a:t>
            </a:r>
            <a:endParaRPr lang="en-US" altLang="zh-CN" dirty="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500"/>
                                        <p:tgtEl>
                                          <p:spTgt spid="18"/>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wipe(left)">
                                      <p:cBhvr>
                                        <p:cTn id="15" dur="500"/>
                                        <p:tgtEl>
                                          <p:spTgt spid="25"/>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wipe(left)">
                                      <p:cBhvr>
                                        <p:cTn id="18" dur="500"/>
                                        <p:tgtEl>
                                          <p:spTgt spid="26"/>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wipe(left)">
                                      <p:cBhvr>
                                        <p:cTn id="23" dur="500"/>
                                        <p:tgtEl>
                                          <p:spTgt spid="20"/>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27"/>
                                        </p:tgtEl>
                                        <p:attrNameLst>
                                          <p:attrName>style.visibility</p:attrName>
                                        </p:attrNameLst>
                                      </p:cBhvr>
                                      <p:to>
                                        <p:strVal val="visible"/>
                                      </p:to>
                                    </p:set>
                                    <p:animEffect transition="in" filter="wipe(left)">
                                      <p:cBhvr>
                                        <p:cTn id="26" dur="500"/>
                                        <p:tgtEl>
                                          <p:spTgt spid="27"/>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28"/>
                                        </p:tgtEl>
                                        <p:attrNameLst>
                                          <p:attrName>style.visibility</p:attrName>
                                        </p:attrNameLst>
                                      </p:cBhvr>
                                      <p:to>
                                        <p:strVal val="visible"/>
                                      </p:to>
                                    </p:set>
                                    <p:animEffect transition="in" filter="wipe(left)">
                                      <p:cBhvr>
                                        <p:cTn id="29" dur="500"/>
                                        <p:tgtEl>
                                          <p:spTgt spid="28"/>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29"/>
                                        </p:tgtEl>
                                        <p:attrNameLst>
                                          <p:attrName>style.visibility</p:attrName>
                                        </p:attrNameLst>
                                      </p:cBhvr>
                                      <p:to>
                                        <p:strVal val="visible"/>
                                      </p:to>
                                    </p:set>
                                    <p:animEffect transition="in" filter="wipe(left)">
                                      <p:cBhvr>
                                        <p:cTn id="34"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5" grpId="0"/>
      <p:bldP spid="26" grpId="0"/>
      <p:bldP spid="27" grpId="0"/>
      <p:bldP spid="28" grpId="0"/>
      <p:bldP spid="2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5">
            <a:extLst>
              <a:ext uri="{FF2B5EF4-FFF2-40B4-BE49-F238E27FC236}">
                <a16:creationId xmlns:a16="http://schemas.microsoft.com/office/drawing/2014/main" id="{252F62CB-9640-4D88-96E9-B4515AED7BED}"/>
              </a:ext>
            </a:extLst>
          </p:cNvPr>
          <p:cNvSpPr>
            <a:spLocks noGrp="1"/>
          </p:cNvSpPr>
          <p:nvPr>
            <p:ph type="dt" sz="half" idx="10"/>
          </p:nvPr>
        </p:nvSpPr>
        <p:spPr/>
        <p:txBody>
          <a:bodyPr/>
          <a:lstStyle/>
          <a:p>
            <a:pPr>
              <a:defRPr/>
            </a:pPr>
            <a:fld id="{E2298066-6DC1-4993-B30D-F674A5881ADB}" type="datetime1">
              <a:rPr lang="zh-CN" altLang="en-US" smtClean="0"/>
              <a:t>2022/11/23</a:t>
            </a:fld>
            <a:endParaRPr lang="en-US" altLang="zh-CN"/>
          </a:p>
        </p:txBody>
      </p:sp>
      <p:sp>
        <p:nvSpPr>
          <p:cNvPr id="10" name="Rectangle 3">
            <a:extLst>
              <a:ext uri="{FF2B5EF4-FFF2-40B4-BE49-F238E27FC236}">
                <a16:creationId xmlns:a16="http://schemas.microsoft.com/office/drawing/2014/main" id="{AD1A6BF7-6746-4755-9A5F-9481C0B7416F}"/>
              </a:ext>
            </a:extLst>
          </p:cNvPr>
          <p:cNvSpPr>
            <a:spLocks noChangeArrowheads="1"/>
          </p:cNvSpPr>
          <p:nvPr/>
        </p:nvSpPr>
        <p:spPr bwMode="auto">
          <a:xfrm>
            <a:off x="312738" y="476250"/>
            <a:ext cx="42592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40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40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40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40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40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9pPr>
          </a:lstStyle>
          <a:p>
            <a:pPr eaLnBrk="1" hangingPunct="1">
              <a:buClr>
                <a:srgbClr val="FF0000"/>
              </a:buClr>
              <a:buFont typeface="Wingdings" panose="05000000000000000000" pitchFamily="2" charset="2"/>
              <a:buNone/>
            </a:pPr>
            <a:r>
              <a:rPr lang="en-US" altLang="zh-CN" sz="2400" dirty="0">
                <a:solidFill>
                  <a:srgbClr val="FF0000"/>
                </a:solidFill>
                <a:latin typeface="微软雅黑" panose="020B0503020204020204" pitchFamily="34" charset="-122"/>
                <a:ea typeface="微软雅黑" panose="020B0503020204020204" pitchFamily="34" charset="-122"/>
              </a:rPr>
              <a:t>3.  </a:t>
            </a:r>
            <a:r>
              <a:rPr lang="zh-CN" altLang="en-US" sz="2400" dirty="0">
                <a:solidFill>
                  <a:srgbClr val="FF0000"/>
                </a:solidFill>
                <a:latin typeface="微软雅黑" panose="020B0503020204020204" pitchFamily="34" charset="-122"/>
                <a:ea typeface="微软雅黑" panose="020B0503020204020204" pitchFamily="34" charset="-122"/>
              </a:rPr>
              <a:t>三次样条插值原理</a:t>
            </a:r>
          </a:p>
        </p:txBody>
      </p:sp>
      <p:sp>
        <p:nvSpPr>
          <p:cNvPr id="11" name="Text Box 27">
            <a:extLst>
              <a:ext uri="{FF2B5EF4-FFF2-40B4-BE49-F238E27FC236}">
                <a16:creationId xmlns:a16="http://schemas.microsoft.com/office/drawing/2014/main" id="{DA2BBAF0-01B8-4C74-821D-D9D51803D5FB}"/>
              </a:ext>
            </a:extLst>
          </p:cNvPr>
          <p:cNvSpPr txBox="1">
            <a:spLocks noChangeArrowheads="1"/>
          </p:cNvSpPr>
          <p:nvPr/>
        </p:nvSpPr>
        <p:spPr bwMode="auto">
          <a:xfrm>
            <a:off x="755576" y="951112"/>
            <a:ext cx="792088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4000">
                <a:solidFill>
                  <a:schemeClr val="tx1"/>
                </a:solidFill>
                <a:latin typeface="Times New Roman" pitchFamily="18" charset="0"/>
                <a:ea typeface="楷体_GB2312" pitchFamily="49" charset="-122"/>
              </a:defRPr>
            </a:lvl1pPr>
            <a:lvl2pPr marL="742950" indent="-285750" eaLnBrk="0" hangingPunct="0">
              <a:defRPr kumimoji="1" sz="4000">
                <a:solidFill>
                  <a:schemeClr val="tx1"/>
                </a:solidFill>
                <a:latin typeface="Times New Roman" pitchFamily="18" charset="0"/>
                <a:ea typeface="楷体_GB2312" pitchFamily="49" charset="-122"/>
              </a:defRPr>
            </a:lvl2pPr>
            <a:lvl3pPr marL="1143000" indent="-228600" eaLnBrk="0" hangingPunct="0">
              <a:defRPr kumimoji="1" sz="4000">
                <a:solidFill>
                  <a:schemeClr val="tx1"/>
                </a:solidFill>
                <a:latin typeface="Times New Roman" pitchFamily="18" charset="0"/>
                <a:ea typeface="楷体_GB2312" pitchFamily="49" charset="-122"/>
              </a:defRPr>
            </a:lvl3pPr>
            <a:lvl4pPr marL="1600200" indent="-228600" eaLnBrk="0" hangingPunct="0">
              <a:defRPr kumimoji="1" sz="4000">
                <a:solidFill>
                  <a:schemeClr val="tx1"/>
                </a:solidFill>
                <a:latin typeface="Times New Roman" pitchFamily="18" charset="0"/>
                <a:ea typeface="楷体_GB2312" pitchFamily="49" charset="-122"/>
              </a:defRPr>
            </a:lvl4pPr>
            <a:lvl5pPr marL="2057400" indent="-228600" eaLnBrk="0" hangingPunct="0">
              <a:defRPr kumimoji="1" sz="40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9pPr>
          </a:lstStyle>
          <a:p>
            <a:pPr eaLnBrk="1" hangingPunct="1">
              <a:lnSpc>
                <a:spcPct val="125000"/>
              </a:lnSpc>
            </a:pPr>
            <a:r>
              <a:rPr kumimoji="0" lang="zh-CN" altLang="en-US" sz="2400" dirty="0">
                <a:solidFill>
                  <a:srgbClr val="000000"/>
                </a:solidFill>
                <a:ea typeface="微软雅黑" panose="020B0503020204020204" pitchFamily="34" charset="-122"/>
                <a:sym typeface="Symbol" pitchFamily="18" charset="2"/>
              </a:rPr>
              <a:t>为列出这两个方程，需要提供两个附加条件，通常是在区间</a:t>
            </a:r>
            <a:r>
              <a:rPr kumimoji="0" lang="en-US" altLang="zh-CN" sz="2400" dirty="0">
                <a:solidFill>
                  <a:srgbClr val="000000"/>
                </a:solidFill>
                <a:ea typeface="微软雅黑" panose="020B0503020204020204" pitchFamily="34" charset="-122"/>
                <a:sym typeface="Symbol" pitchFamily="18" charset="2"/>
              </a:rPr>
              <a:t>[</a:t>
            </a:r>
            <a:r>
              <a:rPr kumimoji="0" lang="en-US" altLang="zh-CN" sz="2400" i="1" dirty="0">
                <a:solidFill>
                  <a:srgbClr val="000000"/>
                </a:solidFill>
                <a:ea typeface="微软雅黑" panose="020B0503020204020204" pitchFamily="34" charset="-122"/>
                <a:sym typeface="Symbol" pitchFamily="18" charset="2"/>
              </a:rPr>
              <a:t>a</a:t>
            </a:r>
            <a:r>
              <a:rPr kumimoji="0" lang="en-US" altLang="zh-CN" sz="2400" dirty="0">
                <a:solidFill>
                  <a:srgbClr val="000000"/>
                </a:solidFill>
                <a:ea typeface="微软雅黑" panose="020B0503020204020204" pitchFamily="34" charset="-122"/>
                <a:sym typeface="Symbol" pitchFamily="18" charset="2"/>
              </a:rPr>
              <a:t>, </a:t>
            </a:r>
            <a:r>
              <a:rPr kumimoji="0" lang="en-US" altLang="zh-CN" sz="2400" i="1" dirty="0">
                <a:solidFill>
                  <a:srgbClr val="000000"/>
                </a:solidFill>
                <a:ea typeface="微软雅黑" panose="020B0503020204020204" pitchFamily="34" charset="-122"/>
                <a:sym typeface="Symbol" pitchFamily="18" charset="2"/>
              </a:rPr>
              <a:t>b</a:t>
            </a:r>
            <a:r>
              <a:rPr kumimoji="0" lang="en-US" altLang="zh-CN" sz="2400" dirty="0">
                <a:solidFill>
                  <a:srgbClr val="000000"/>
                </a:solidFill>
                <a:ea typeface="微软雅黑" panose="020B0503020204020204" pitchFamily="34" charset="-122"/>
                <a:sym typeface="Symbol" pitchFamily="18" charset="2"/>
              </a:rPr>
              <a:t>]</a:t>
            </a:r>
            <a:r>
              <a:rPr kumimoji="0" lang="zh-CN" altLang="en-US" sz="2400" dirty="0">
                <a:solidFill>
                  <a:srgbClr val="000000"/>
                </a:solidFill>
                <a:ea typeface="微软雅黑" panose="020B0503020204020204" pitchFamily="34" charset="-122"/>
                <a:sym typeface="Symbol" pitchFamily="18" charset="2"/>
              </a:rPr>
              <a:t>的两个端点外给出附加条件，这就是所谓的</a:t>
            </a:r>
            <a:r>
              <a:rPr kumimoji="0" lang="zh-CN" altLang="en-US" sz="2400" dirty="0">
                <a:solidFill>
                  <a:srgbClr val="0000FF"/>
                </a:solidFill>
                <a:ea typeface="微软雅黑" panose="020B0503020204020204" pitchFamily="34" charset="-122"/>
                <a:sym typeface="Symbol" pitchFamily="18" charset="2"/>
              </a:rPr>
              <a:t>边界条件</a:t>
            </a:r>
            <a:r>
              <a:rPr kumimoji="0" lang="zh-CN" altLang="en-US" sz="2400" dirty="0">
                <a:solidFill>
                  <a:srgbClr val="000000"/>
                </a:solidFill>
                <a:ea typeface="微软雅黑" panose="020B0503020204020204" pitchFamily="34" charset="-122"/>
                <a:sym typeface="Symbol" pitchFamily="18" charset="2"/>
              </a:rPr>
              <a:t>。根据实际问题的不同，三次样条插值常用到下列</a:t>
            </a:r>
            <a:r>
              <a:rPr kumimoji="0" lang="zh-CN" altLang="en-US" sz="2400" dirty="0">
                <a:solidFill>
                  <a:srgbClr val="FF0000"/>
                </a:solidFill>
                <a:ea typeface="微软雅黑" panose="020B0503020204020204" pitchFamily="34" charset="-122"/>
                <a:sym typeface="Symbol" pitchFamily="18" charset="2"/>
              </a:rPr>
              <a:t>四类边界条件</a:t>
            </a:r>
            <a:r>
              <a:rPr kumimoji="0" lang="zh-CN" altLang="en-US" sz="2400" dirty="0">
                <a:solidFill>
                  <a:srgbClr val="000000"/>
                </a:solidFill>
                <a:ea typeface="微软雅黑" panose="020B0503020204020204" pitchFamily="34" charset="-122"/>
                <a:sym typeface="Symbol" pitchFamily="18" charset="2"/>
              </a:rPr>
              <a:t>。</a:t>
            </a:r>
          </a:p>
        </p:txBody>
      </p:sp>
      <p:grpSp>
        <p:nvGrpSpPr>
          <p:cNvPr id="12" name="组合 11">
            <a:extLst>
              <a:ext uri="{FF2B5EF4-FFF2-40B4-BE49-F238E27FC236}">
                <a16:creationId xmlns:a16="http://schemas.microsoft.com/office/drawing/2014/main" id="{7C7D4E19-3E87-49B6-ACBC-F122711E5B1C}"/>
              </a:ext>
            </a:extLst>
          </p:cNvPr>
          <p:cNvGrpSpPr/>
          <p:nvPr/>
        </p:nvGrpSpPr>
        <p:grpSpPr>
          <a:xfrm>
            <a:off x="756272" y="2924944"/>
            <a:ext cx="6264696" cy="1938992"/>
            <a:chOff x="251521" y="2750606"/>
            <a:chExt cx="6264696" cy="1938992"/>
          </a:xfrm>
        </p:grpSpPr>
        <p:sp>
          <p:nvSpPr>
            <p:cNvPr id="13" name="Text Box 3">
              <a:extLst>
                <a:ext uri="{FF2B5EF4-FFF2-40B4-BE49-F238E27FC236}">
                  <a16:creationId xmlns:a16="http://schemas.microsoft.com/office/drawing/2014/main" id="{E0263DB5-4DDF-471A-B002-A389212A5C50}"/>
                </a:ext>
              </a:extLst>
            </p:cNvPr>
            <p:cNvSpPr txBox="1">
              <a:spLocks noChangeArrowheads="1"/>
            </p:cNvSpPr>
            <p:nvPr/>
          </p:nvSpPr>
          <p:spPr bwMode="auto">
            <a:xfrm>
              <a:off x="251521" y="2750606"/>
              <a:ext cx="6264696"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4000">
                  <a:solidFill>
                    <a:schemeClr val="tx1"/>
                  </a:solidFill>
                  <a:latin typeface="Times New Roman" pitchFamily="18" charset="0"/>
                  <a:ea typeface="楷体_GB2312" pitchFamily="49" charset="-122"/>
                </a:defRPr>
              </a:lvl1pPr>
              <a:lvl2pPr marL="742950" indent="-285750" eaLnBrk="0" hangingPunct="0">
                <a:defRPr kumimoji="1" sz="4000">
                  <a:solidFill>
                    <a:schemeClr val="tx1"/>
                  </a:solidFill>
                  <a:latin typeface="Times New Roman" pitchFamily="18" charset="0"/>
                  <a:ea typeface="楷体_GB2312" pitchFamily="49" charset="-122"/>
                </a:defRPr>
              </a:lvl2pPr>
              <a:lvl3pPr marL="1143000" indent="-228600" eaLnBrk="0" hangingPunct="0">
                <a:defRPr kumimoji="1" sz="4000">
                  <a:solidFill>
                    <a:schemeClr val="tx1"/>
                  </a:solidFill>
                  <a:latin typeface="Times New Roman" pitchFamily="18" charset="0"/>
                  <a:ea typeface="楷体_GB2312" pitchFamily="49" charset="-122"/>
                </a:defRPr>
              </a:lvl3pPr>
              <a:lvl4pPr marL="1600200" indent="-228600" eaLnBrk="0" hangingPunct="0">
                <a:defRPr kumimoji="1" sz="4000">
                  <a:solidFill>
                    <a:schemeClr val="tx1"/>
                  </a:solidFill>
                  <a:latin typeface="Times New Roman" pitchFamily="18" charset="0"/>
                  <a:ea typeface="楷体_GB2312" pitchFamily="49" charset="-122"/>
                </a:defRPr>
              </a:lvl4pPr>
              <a:lvl5pPr marL="2057400" indent="-228600" eaLnBrk="0" hangingPunct="0">
                <a:defRPr kumimoji="1" sz="40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9pPr>
            </a:lstStyle>
            <a:p>
              <a:pPr eaLnBrk="1" hangingPunct="1">
                <a:lnSpc>
                  <a:spcPct val="125000"/>
                </a:lnSpc>
                <a:buClr>
                  <a:srgbClr val="FF0000"/>
                </a:buClr>
                <a:buFont typeface="Wingdings" pitchFamily="2" charset="2"/>
                <a:buChar char="r"/>
              </a:pPr>
              <a:r>
                <a:rPr kumimoji="0" lang="en-US" altLang="zh-CN" sz="2400" dirty="0">
                  <a:solidFill>
                    <a:srgbClr val="FF3399"/>
                  </a:solidFill>
                  <a:ea typeface="微软雅黑" panose="020B0503020204020204" pitchFamily="34" charset="-122"/>
                </a:rPr>
                <a:t>  </a:t>
              </a:r>
              <a:r>
                <a:rPr kumimoji="0" lang="en-US" altLang="zh-CN" sz="2400" dirty="0">
                  <a:solidFill>
                    <a:srgbClr val="0000FF"/>
                  </a:solidFill>
                  <a:ea typeface="微软雅黑" panose="020B0503020204020204" pitchFamily="34" charset="-122"/>
                  <a:sym typeface="Symbol" pitchFamily="18" charset="2"/>
                </a:rPr>
                <a:t>m</a:t>
              </a:r>
              <a:r>
                <a:rPr kumimoji="0" lang="zh-CN" altLang="en-US" sz="2400" dirty="0">
                  <a:solidFill>
                    <a:srgbClr val="0000FF"/>
                  </a:solidFill>
                  <a:ea typeface="微软雅黑" panose="020B0503020204020204" pitchFamily="34" charset="-122"/>
                  <a:sym typeface="Symbol" pitchFamily="18" charset="2"/>
                </a:rPr>
                <a:t>边界条件：</a:t>
              </a:r>
              <a:r>
                <a:rPr kumimoji="0" lang="zh-CN" altLang="en-US" sz="2400" dirty="0">
                  <a:solidFill>
                    <a:srgbClr val="F0F0F0"/>
                  </a:solidFill>
                  <a:ea typeface="微软雅黑" panose="020B0503020204020204" pitchFamily="34" charset="-122"/>
                  <a:sym typeface="Symbol" pitchFamily="18" charset="2"/>
                </a:rPr>
                <a:t> </a:t>
              </a:r>
            </a:p>
            <a:p>
              <a:pPr algn="ctr" eaLnBrk="1" hangingPunct="1">
                <a:lnSpc>
                  <a:spcPct val="125000"/>
                </a:lnSpc>
              </a:pPr>
              <a:endParaRPr kumimoji="0" lang="zh-CN" altLang="en-US" sz="2400" dirty="0">
                <a:solidFill>
                  <a:srgbClr val="F0F0F0"/>
                </a:solidFill>
                <a:ea typeface="微软雅黑" panose="020B0503020204020204" pitchFamily="34" charset="-122"/>
                <a:sym typeface="Symbol" pitchFamily="18" charset="2"/>
              </a:endParaRPr>
            </a:p>
            <a:p>
              <a:pPr eaLnBrk="1" hangingPunct="1">
                <a:lnSpc>
                  <a:spcPct val="125000"/>
                </a:lnSpc>
              </a:pPr>
              <a:endParaRPr kumimoji="0" lang="en-US" altLang="zh-CN" sz="2400" dirty="0">
                <a:solidFill>
                  <a:srgbClr val="000000"/>
                </a:solidFill>
                <a:ea typeface="微软雅黑" panose="020B0503020204020204" pitchFamily="34" charset="-122"/>
                <a:sym typeface="Symbol" pitchFamily="18" charset="2"/>
              </a:endParaRPr>
            </a:p>
            <a:p>
              <a:pPr eaLnBrk="1" hangingPunct="1">
                <a:lnSpc>
                  <a:spcPct val="125000"/>
                </a:lnSpc>
              </a:pPr>
              <a:r>
                <a:rPr kumimoji="0" lang="zh-CN" altLang="en-US" sz="2400" dirty="0">
                  <a:solidFill>
                    <a:srgbClr val="000000"/>
                  </a:solidFill>
                  <a:ea typeface="微软雅黑" panose="020B0503020204020204" pitchFamily="34" charset="-122"/>
                  <a:sym typeface="Symbol" pitchFamily="18" charset="2"/>
                </a:rPr>
                <a:t>     即给定端点处的一阶导数值。</a:t>
              </a:r>
            </a:p>
          </p:txBody>
        </p:sp>
        <p:graphicFrame>
          <p:nvGraphicFramePr>
            <p:cNvPr id="14" name="Object 4">
              <a:extLst>
                <a:ext uri="{FF2B5EF4-FFF2-40B4-BE49-F238E27FC236}">
                  <a16:creationId xmlns:a16="http://schemas.microsoft.com/office/drawing/2014/main" id="{9A13D9C0-D817-48DE-A1E3-3EC9E5035020}"/>
                </a:ext>
              </a:extLst>
            </p:cNvPr>
            <p:cNvGraphicFramePr>
              <a:graphicFrameLocks noChangeAspect="1"/>
            </p:cNvGraphicFramePr>
            <p:nvPr>
              <p:extLst>
                <p:ext uri="{D42A27DB-BD31-4B8C-83A1-F6EECF244321}">
                  <p14:modId xmlns:p14="http://schemas.microsoft.com/office/powerpoint/2010/main" val="1149621516"/>
                </p:ext>
              </p:extLst>
            </p:nvPr>
          </p:nvGraphicFramePr>
          <p:xfrm>
            <a:off x="1033463" y="3511550"/>
            <a:ext cx="5060950" cy="447675"/>
          </p:xfrm>
          <a:graphic>
            <a:graphicData uri="http://schemas.openxmlformats.org/presentationml/2006/ole">
              <mc:AlternateContent xmlns:mc="http://schemas.openxmlformats.org/markup-compatibility/2006">
                <mc:Choice xmlns:v="urn:schemas-microsoft-com:vml" Requires="v">
                  <p:oleObj name="Equation" r:id="rId2" imgW="2095200" imgH="228600" progId="Equation.DSMT4">
                    <p:embed/>
                  </p:oleObj>
                </mc:Choice>
                <mc:Fallback>
                  <p:oleObj name="Equation" r:id="rId2" imgW="2095200" imgH="228600" progId="Equation.DSMT4">
                    <p:embed/>
                    <p:pic>
                      <p:nvPicPr>
                        <p:cNvPr id="17" name="Object 4"/>
                        <p:cNvPicPr>
                          <a:picLocks noChangeAspect="1" noChangeArrowheads="1"/>
                        </p:cNvPicPr>
                        <p:nvPr/>
                      </p:nvPicPr>
                      <p:blipFill>
                        <a:blip r:embed="rId3"/>
                        <a:srcRect/>
                        <a:stretch>
                          <a:fillRect/>
                        </a:stretch>
                      </p:blipFill>
                      <p:spPr bwMode="auto">
                        <a:xfrm>
                          <a:off x="1033463" y="3511550"/>
                          <a:ext cx="5060950" cy="447675"/>
                        </a:xfrm>
                        <a:prstGeom prst="rect">
                          <a:avLst/>
                        </a:prstGeom>
                        <a:solidFill>
                          <a:schemeClr val="tx2"/>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5" name="组合 14">
            <a:extLst>
              <a:ext uri="{FF2B5EF4-FFF2-40B4-BE49-F238E27FC236}">
                <a16:creationId xmlns:a16="http://schemas.microsoft.com/office/drawing/2014/main" id="{9A039503-11AB-474A-AE29-B931880FEDE3}"/>
              </a:ext>
            </a:extLst>
          </p:cNvPr>
          <p:cNvGrpSpPr/>
          <p:nvPr/>
        </p:nvGrpSpPr>
        <p:grpSpPr>
          <a:xfrm>
            <a:off x="755576" y="4843026"/>
            <a:ext cx="8064896" cy="1754326"/>
            <a:chOff x="179512" y="555526"/>
            <a:chExt cx="8064896" cy="1754326"/>
          </a:xfrm>
        </p:grpSpPr>
        <p:sp>
          <p:nvSpPr>
            <p:cNvPr id="16" name="Text Box 5">
              <a:extLst>
                <a:ext uri="{FF2B5EF4-FFF2-40B4-BE49-F238E27FC236}">
                  <a16:creationId xmlns:a16="http://schemas.microsoft.com/office/drawing/2014/main" id="{ED0727A9-E1C2-408E-A6DE-07E330668D8F}"/>
                </a:ext>
              </a:extLst>
            </p:cNvPr>
            <p:cNvSpPr txBox="1">
              <a:spLocks noChangeArrowheads="1"/>
            </p:cNvSpPr>
            <p:nvPr/>
          </p:nvSpPr>
          <p:spPr bwMode="auto">
            <a:xfrm>
              <a:off x="179512" y="555526"/>
              <a:ext cx="8064896"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4000">
                  <a:solidFill>
                    <a:schemeClr val="tx1"/>
                  </a:solidFill>
                  <a:latin typeface="Times New Roman" pitchFamily="18" charset="0"/>
                  <a:ea typeface="楷体_GB2312" pitchFamily="49" charset="-122"/>
                </a:defRPr>
              </a:lvl1pPr>
              <a:lvl2pPr marL="742950" indent="-285750" eaLnBrk="0" hangingPunct="0">
                <a:defRPr kumimoji="1" sz="4000">
                  <a:solidFill>
                    <a:schemeClr val="tx1"/>
                  </a:solidFill>
                  <a:latin typeface="Times New Roman" pitchFamily="18" charset="0"/>
                  <a:ea typeface="楷体_GB2312" pitchFamily="49" charset="-122"/>
                </a:defRPr>
              </a:lvl2pPr>
              <a:lvl3pPr marL="1143000" indent="-228600" eaLnBrk="0" hangingPunct="0">
                <a:defRPr kumimoji="1" sz="4000">
                  <a:solidFill>
                    <a:schemeClr val="tx1"/>
                  </a:solidFill>
                  <a:latin typeface="Times New Roman" pitchFamily="18" charset="0"/>
                  <a:ea typeface="楷体_GB2312" pitchFamily="49" charset="-122"/>
                </a:defRPr>
              </a:lvl3pPr>
              <a:lvl4pPr marL="1600200" indent="-228600" eaLnBrk="0" hangingPunct="0">
                <a:defRPr kumimoji="1" sz="4000">
                  <a:solidFill>
                    <a:schemeClr val="tx1"/>
                  </a:solidFill>
                  <a:latin typeface="Times New Roman" pitchFamily="18" charset="0"/>
                  <a:ea typeface="楷体_GB2312" pitchFamily="49" charset="-122"/>
                </a:defRPr>
              </a:lvl4pPr>
              <a:lvl5pPr marL="2057400" indent="-228600" eaLnBrk="0" hangingPunct="0">
                <a:defRPr kumimoji="1" sz="40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9pPr>
            </a:lstStyle>
            <a:p>
              <a:pPr eaLnBrk="1" hangingPunct="1">
                <a:lnSpc>
                  <a:spcPct val="150000"/>
                </a:lnSpc>
                <a:buClr>
                  <a:srgbClr val="FF0000"/>
                </a:buClr>
                <a:buFont typeface="Wingdings" pitchFamily="2" charset="2"/>
                <a:buChar char="r"/>
              </a:pPr>
              <a:r>
                <a:rPr kumimoji="0" lang="en-US" altLang="zh-CN" sz="2400" dirty="0">
                  <a:solidFill>
                    <a:srgbClr val="FF3399"/>
                  </a:solidFill>
                  <a:ea typeface="微软雅黑" panose="020B0503020204020204" pitchFamily="34" charset="-122"/>
                </a:rPr>
                <a:t>  </a:t>
              </a:r>
              <a:r>
                <a:rPr kumimoji="0" lang="en-US" altLang="zh-CN" sz="2400" dirty="0">
                  <a:solidFill>
                    <a:srgbClr val="0000FF"/>
                  </a:solidFill>
                  <a:ea typeface="微软雅黑" panose="020B0503020204020204" pitchFamily="34" charset="-122"/>
                </a:rPr>
                <a:t>M</a:t>
              </a:r>
              <a:r>
                <a:rPr kumimoji="0" lang="zh-CN" altLang="en-US" sz="2400" dirty="0">
                  <a:solidFill>
                    <a:srgbClr val="0000FF"/>
                  </a:solidFill>
                  <a:ea typeface="微软雅黑" panose="020B0503020204020204" pitchFamily="34" charset="-122"/>
                  <a:sym typeface="Symbol" pitchFamily="18" charset="2"/>
                </a:rPr>
                <a:t>边界条件：</a:t>
              </a:r>
              <a:r>
                <a:rPr kumimoji="0" lang="zh-CN" altLang="en-US" sz="2400" dirty="0">
                  <a:solidFill>
                    <a:srgbClr val="F0F0F0"/>
                  </a:solidFill>
                  <a:ea typeface="微软雅黑" panose="020B0503020204020204" pitchFamily="34" charset="-122"/>
                  <a:sym typeface="Symbol" pitchFamily="18" charset="2"/>
                </a:rPr>
                <a:t> </a:t>
              </a:r>
            </a:p>
            <a:p>
              <a:pPr algn="ctr" eaLnBrk="1" hangingPunct="1">
                <a:lnSpc>
                  <a:spcPct val="150000"/>
                </a:lnSpc>
              </a:pPr>
              <a:endParaRPr kumimoji="0" lang="zh-CN" altLang="en-US" sz="2400" dirty="0">
                <a:solidFill>
                  <a:srgbClr val="F0F0F0"/>
                </a:solidFill>
                <a:ea typeface="微软雅黑" panose="020B0503020204020204" pitchFamily="34" charset="-122"/>
                <a:sym typeface="Symbol" pitchFamily="18" charset="2"/>
              </a:endParaRPr>
            </a:p>
            <a:p>
              <a:pPr eaLnBrk="1" hangingPunct="1">
                <a:lnSpc>
                  <a:spcPct val="150000"/>
                </a:lnSpc>
              </a:pPr>
              <a:r>
                <a:rPr kumimoji="0" lang="zh-CN" altLang="en-US" sz="2400" dirty="0">
                  <a:solidFill>
                    <a:srgbClr val="000000"/>
                  </a:solidFill>
                  <a:ea typeface="微软雅黑" panose="020B0503020204020204" pitchFamily="34" charset="-122"/>
                  <a:sym typeface="Symbol" pitchFamily="18" charset="2"/>
                </a:rPr>
                <a:t>     即给定端点处的二阶导数值。</a:t>
              </a:r>
            </a:p>
          </p:txBody>
        </p:sp>
        <p:graphicFrame>
          <p:nvGraphicFramePr>
            <p:cNvPr id="17" name="Object 6">
              <a:extLst>
                <a:ext uri="{FF2B5EF4-FFF2-40B4-BE49-F238E27FC236}">
                  <a16:creationId xmlns:a16="http://schemas.microsoft.com/office/drawing/2014/main" id="{C2E3D5FD-2361-41FF-B5A4-2281A96FD37E}"/>
                </a:ext>
              </a:extLst>
            </p:cNvPr>
            <p:cNvGraphicFramePr>
              <a:graphicFrameLocks noChangeAspect="1"/>
            </p:cNvGraphicFramePr>
            <p:nvPr>
              <p:extLst>
                <p:ext uri="{D42A27DB-BD31-4B8C-83A1-F6EECF244321}">
                  <p14:modId xmlns:p14="http://schemas.microsoft.com/office/powerpoint/2010/main" val="2202865096"/>
                </p:ext>
              </p:extLst>
            </p:nvPr>
          </p:nvGraphicFramePr>
          <p:xfrm>
            <a:off x="971600" y="1216025"/>
            <a:ext cx="5254625" cy="446088"/>
          </p:xfrm>
          <a:graphic>
            <a:graphicData uri="http://schemas.openxmlformats.org/presentationml/2006/ole">
              <mc:AlternateContent xmlns:mc="http://schemas.openxmlformats.org/markup-compatibility/2006">
                <mc:Choice xmlns:v="urn:schemas-microsoft-com:vml" Requires="v">
                  <p:oleObj name="Equation" r:id="rId4" imgW="2171520" imgH="228600" progId="Equation.DSMT4">
                    <p:embed/>
                  </p:oleObj>
                </mc:Choice>
                <mc:Fallback>
                  <p:oleObj name="Equation" r:id="rId4" imgW="2171520" imgH="228600" progId="Equation.DSMT4">
                    <p:embed/>
                    <p:pic>
                      <p:nvPicPr>
                        <p:cNvPr id="22534" name="Object 6"/>
                        <p:cNvPicPr>
                          <a:picLocks noChangeAspect="1" noChangeArrowheads="1"/>
                        </p:cNvPicPr>
                        <p:nvPr/>
                      </p:nvPicPr>
                      <p:blipFill>
                        <a:blip r:embed="rId5"/>
                        <a:srcRect/>
                        <a:stretch>
                          <a:fillRect/>
                        </a:stretch>
                      </p:blipFill>
                      <p:spPr bwMode="auto">
                        <a:xfrm>
                          <a:off x="971600" y="1216025"/>
                          <a:ext cx="5254625" cy="446088"/>
                        </a:xfrm>
                        <a:prstGeom prst="rect">
                          <a:avLst/>
                        </a:prstGeom>
                        <a:solidFill>
                          <a:schemeClr val="tx2"/>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 name="页脚占位符 1">
            <a:extLst>
              <a:ext uri="{FF2B5EF4-FFF2-40B4-BE49-F238E27FC236}">
                <a16:creationId xmlns:a16="http://schemas.microsoft.com/office/drawing/2014/main" id="{5110F312-24ED-4735-AB03-450855CE8825}"/>
              </a:ext>
            </a:extLst>
          </p:cNvPr>
          <p:cNvSpPr>
            <a:spLocks noGrp="1"/>
          </p:cNvSpPr>
          <p:nvPr>
            <p:ph type="ftr" sz="quarter" idx="3"/>
          </p:nvPr>
        </p:nvSpPr>
        <p:spPr/>
        <p:txBody>
          <a:bodyPr/>
          <a:lstStyle/>
          <a:p>
            <a:pPr>
              <a:defRPr/>
            </a:pPr>
            <a:r>
              <a:rPr lang="en-US" altLang="zh-CN" b="1"/>
              <a:t>© </a:t>
            </a:r>
            <a:r>
              <a:rPr lang="zh-CN" altLang="en-US" b="1"/>
              <a:t>谢中华</a:t>
            </a:r>
            <a:r>
              <a:rPr lang="en-US" altLang="zh-CN" b="1"/>
              <a:t>,  MATLAB</a:t>
            </a:r>
            <a:r>
              <a:rPr lang="zh-CN" altLang="en-US" b="1"/>
              <a:t>数学建模方法与应用</a:t>
            </a:r>
            <a:endParaRPr lang="en-US" altLang="zh-CN" dirty="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left)">
                                      <p:cBhvr>
                                        <p:cTn id="1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3121033-3AFB-4643-9642-07D98E5E29D8}"/>
              </a:ext>
            </a:extLst>
          </p:cNvPr>
          <p:cNvSpPr>
            <a:spLocks noGrp="1"/>
          </p:cNvSpPr>
          <p:nvPr>
            <p:ph type="dt" sz="half" idx="10"/>
          </p:nvPr>
        </p:nvSpPr>
        <p:spPr/>
        <p:txBody>
          <a:bodyPr/>
          <a:lstStyle/>
          <a:p>
            <a:pPr>
              <a:defRPr/>
            </a:pPr>
            <a:fld id="{37436963-9B34-4DF4-8EE2-66A0DD5078C7}" type="datetime1">
              <a:rPr lang="zh-CN" altLang="en-US" smtClean="0"/>
              <a:t>2022/11/23</a:t>
            </a:fld>
            <a:endParaRPr lang="en-US" altLang="zh-CN"/>
          </a:p>
        </p:txBody>
      </p:sp>
      <p:sp>
        <p:nvSpPr>
          <p:cNvPr id="4" name="Rectangle 3">
            <a:extLst>
              <a:ext uri="{FF2B5EF4-FFF2-40B4-BE49-F238E27FC236}">
                <a16:creationId xmlns:a16="http://schemas.microsoft.com/office/drawing/2014/main" id="{DEC82E86-3674-467B-97FC-E991FB5E601F}"/>
              </a:ext>
            </a:extLst>
          </p:cNvPr>
          <p:cNvSpPr>
            <a:spLocks noChangeArrowheads="1"/>
          </p:cNvSpPr>
          <p:nvPr/>
        </p:nvSpPr>
        <p:spPr bwMode="auto">
          <a:xfrm>
            <a:off x="312738" y="476250"/>
            <a:ext cx="42592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40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40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40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40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40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9pPr>
          </a:lstStyle>
          <a:p>
            <a:pPr eaLnBrk="1" hangingPunct="1">
              <a:buClr>
                <a:srgbClr val="FF0000"/>
              </a:buClr>
              <a:buFont typeface="Wingdings" panose="05000000000000000000" pitchFamily="2" charset="2"/>
              <a:buNone/>
            </a:pPr>
            <a:r>
              <a:rPr lang="en-US" altLang="zh-CN" sz="2400" dirty="0">
                <a:solidFill>
                  <a:srgbClr val="FF0000"/>
                </a:solidFill>
                <a:latin typeface="微软雅黑" panose="020B0503020204020204" pitchFamily="34" charset="-122"/>
                <a:ea typeface="微软雅黑" panose="020B0503020204020204" pitchFamily="34" charset="-122"/>
              </a:rPr>
              <a:t>3.  </a:t>
            </a:r>
            <a:r>
              <a:rPr lang="zh-CN" altLang="en-US" sz="2400" dirty="0">
                <a:solidFill>
                  <a:srgbClr val="FF0000"/>
                </a:solidFill>
                <a:latin typeface="微软雅黑" panose="020B0503020204020204" pitchFamily="34" charset="-122"/>
                <a:ea typeface="微软雅黑" panose="020B0503020204020204" pitchFamily="34" charset="-122"/>
              </a:rPr>
              <a:t>三次样条插值原理</a:t>
            </a:r>
          </a:p>
        </p:txBody>
      </p:sp>
      <p:grpSp>
        <p:nvGrpSpPr>
          <p:cNvPr id="5" name="组合 4">
            <a:extLst>
              <a:ext uri="{FF2B5EF4-FFF2-40B4-BE49-F238E27FC236}">
                <a16:creationId xmlns:a16="http://schemas.microsoft.com/office/drawing/2014/main" id="{096793CA-40BB-4563-A019-59ECB5A1F4D2}"/>
              </a:ext>
            </a:extLst>
          </p:cNvPr>
          <p:cNvGrpSpPr/>
          <p:nvPr/>
        </p:nvGrpSpPr>
        <p:grpSpPr>
          <a:xfrm>
            <a:off x="755576" y="3645024"/>
            <a:ext cx="8064896" cy="1754326"/>
            <a:chOff x="179512" y="745416"/>
            <a:chExt cx="8064896" cy="1754326"/>
          </a:xfrm>
        </p:grpSpPr>
        <p:sp>
          <p:nvSpPr>
            <p:cNvPr id="6" name="Text Box 5">
              <a:extLst>
                <a:ext uri="{FF2B5EF4-FFF2-40B4-BE49-F238E27FC236}">
                  <a16:creationId xmlns:a16="http://schemas.microsoft.com/office/drawing/2014/main" id="{F6DB2285-4AC5-4391-AB3B-974F871477DA}"/>
                </a:ext>
              </a:extLst>
            </p:cNvPr>
            <p:cNvSpPr txBox="1">
              <a:spLocks noChangeArrowheads="1"/>
            </p:cNvSpPr>
            <p:nvPr/>
          </p:nvSpPr>
          <p:spPr bwMode="auto">
            <a:xfrm>
              <a:off x="179512" y="745416"/>
              <a:ext cx="8064896"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4000">
                  <a:solidFill>
                    <a:schemeClr val="tx1"/>
                  </a:solidFill>
                  <a:latin typeface="Times New Roman" pitchFamily="18" charset="0"/>
                  <a:ea typeface="楷体_GB2312" pitchFamily="49" charset="-122"/>
                </a:defRPr>
              </a:lvl1pPr>
              <a:lvl2pPr marL="742950" indent="-285750" eaLnBrk="0" hangingPunct="0">
                <a:defRPr kumimoji="1" sz="4000">
                  <a:solidFill>
                    <a:schemeClr val="tx1"/>
                  </a:solidFill>
                  <a:latin typeface="Times New Roman" pitchFamily="18" charset="0"/>
                  <a:ea typeface="楷体_GB2312" pitchFamily="49" charset="-122"/>
                </a:defRPr>
              </a:lvl2pPr>
              <a:lvl3pPr marL="1143000" indent="-228600" eaLnBrk="0" hangingPunct="0">
                <a:defRPr kumimoji="1" sz="4000">
                  <a:solidFill>
                    <a:schemeClr val="tx1"/>
                  </a:solidFill>
                  <a:latin typeface="Times New Roman" pitchFamily="18" charset="0"/>
                  <a:ea typeface="楷体_GB2312" pitchFamily="49" charset="-122"/>
                </a:defRPr>
              </a:lvl3pPr>
              <a:lvl4pPr marL="1600200" indent="-228600" eaLnBrk="0" hangingPunct="0">
                <a:defRPr kumimoji="1" sz="4000">
                  <a:solidFill>
                    <a:schemeClr val="tx1"/>
                  </a:solidFill>
                  <a:latin typeface="Times New Roman" pitchFamily="18" charset="0"/>
                  <a:ea typeface="楷体_GB2312" pitchFamily="49" charset="-122"/>
                </a:defRPr>
              </a:lvl4pPr>
              <a:lvl5pPr marL="2057400" indent="-228600" eaLnBrk="0" hangingPunct="0">
                <a:defRPr kumimoji="1" sz="40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9pPr>
            </a:lstStyle>
            <a:p>
              <a:pPr eaLnBrk="1" hangingPunct="1">
                <a:lnSpc>
                  <a:spcPct val="150000"/>
                </a:lnSpc>
                <a:buClr>
                  <a:srgbClr val="FF0000"/>
                </a:buClr>
                <a:buFont typeface="Wingdings" pitchFamily="2" charset="2"/>
                <a:buChar char="r"/>
              </a:pPr>
              <a:r>
                <a:rPr kumimoji="0" lang="en-US" altLang="zh-CN" sz="2400" dirty="0">
                  <a:solidFill>
                    <a:srgbClr val="FF3399"/>
                  </a:solidFill>
                  <a:ea typeface="微软雅黑" panose="020B0503020204020204" pitchFamily="34" charset="-122"/>
                </a:rPr>
                <a:t>  </a:t>
              </a:r>
              <a:r>
                <a:rPr kumimoji="0" lang="zh-CN" altLang="en-US" sz="2400" dirty="0">
                  <a:solidFill>
                    <a:srgbClr val="0000FF"/>
                  </a:solidFill>
                  <a:ea typeface="微软雅黑" panose="020B0503020204020204" pitchFamily="34" charset="-122"/>
                </a:rPr>
                <a:t>非纽结</a:t>
              </a:r>
              <a:r>
                <a:rPr kumimoji="0" lang="zh-CN" altLang="en-US" sz="2400" dirty="0">
                  <a:solidFill>
                    <a:srgbClr val="0000FF"/>
                  </a:solidFill>
                  <a:ea typeface="微软雅黑" panose="020B0503020204020204" pitchFamily="34" charset="-122"/>
                  <a:sym typeface="Symbol" pitchFamily="18" charset="2"/>
                </a:rPr>
                <a:t>边界条件：</a:t>
              </a:r>
              <a:r>
                <a:rPr kumimoji="0" lang="zh-CN" altLang="en-US" sz="2400" dirty="0">
                  <a:solidFill>
                    <a:srgbClr val="F0F0F0"/>
                  </a:solidFill>
                  <a:ea typeface="微软雅黑" panose="020B0503020204020204" pitchFamily="34" charset="-122"/>
                  <a:sym typeface="Symbol" pitchFamily="18" charset="2"/>
                </a:rPr>
                <a:t> </a:t>
              </a:r>
            </a:p>
            <a:p>
              <a:pPr algn="ctr" eaLnBrk="1" hangingPunct="1">
                <a:lnSpc>
                  <a:spcPct val="150000"/>
                </a:lnSpc>
              </a:pPr>
              <a:endParaRPr kumimoji="0" lang="zh-CN" altLang="en-US" sz="2400" dirty="0">
                <a:solidFill>
                  <a:srgbClr val="F0F0F0"/>
                </a:solidFill>
                <a:ea typeface="微软雅黑" panose="020B0503020204020204" pitchFamily="34" charset="-122"/>
                <a:sym typeface="Symbol" pitchFamily="18" charset="2"/>
              </a:endParaRPr>
            </a:p>
            <a:p>
              <a:pPr eaLnBrk="1" hangingPunct="1">
                <a:lnSpc>
                  <a:spcPct val="150000"/>
                </a:lnSpc>
              </a:pPr>
              <a:r>
                <a:rPr kumimoji="0" lang="zh-CN" altLang="en-US" sz="2400" dirty="0">
                  <a:solidFill>
                    <a:srgbClr val="000000"/>
                  </a:solidFill>
                  <a:ea typeface="微软雅黑" panose="020B0503020204020204" pitchFamily="34" charset="-122"/>
                  <a:sym typeface="Symbol" pitchFamily="18" charset="2"/>
                </a:rPr>
                <a:t>     </a:t>
              </a:r>
            </a:p>
          </p:txBody>
        </p:sp>
        <p:graphicFrame>
          <p:nvGraphicFramePr>
            <p:cNvPr id="7" name="Object 6">
              <a:extLst>
                <a:ext uri="{FF2B5EF4-FFF2-40B4-BE49-F238E27FC236}">
                  <a16:creationId xmlns:a16="http://schemas.microsoft.com/office/drawing/2014/main" id="{DF04087B-1797-4963-B1F1-6F317F23A8A6}"/>
                </a:ext>
              </a:extLst>
            </p:cNvPr>
            <p:cNvGraphicFramePr>
              <a:graphicFrameLocks noChangeAspect="1"/>
            </p:cNvGraphicFramePr>
            <p:nvPr>
              <p:extLst>
                <p:ext uri="{D42A27DB-BD31-4B8C-83A1-F6EECF244321}">
                  <p14:modId xmlns:p14="http://schemas.microsoft.com/office/powerpoint/2010/main" val="3649024525"/>
                </p:ext>
              </p:extLst>
            </p:nvPr>
          </p:nvGraphicFramePr>
          <p:xfrm>
            <a:off x="727199" y="1582128"/>
            <a:ext cx="5500985" cy="471487"/>
          </p:xfrm>
          <a:graphic>
            <a:graphicData uri="http://schemas.openxmlformats.org/presentationml/2006/ole">
              <mc:AlternateContent xmlns:mc="http://schemas.openxmlformats.org/markup-compatibility/2006">
                <mc:Choice xmlns:v="urn:schemas-microsoft-com:vml" Requires="v">
                  <p:oleObj name="Equation" r:id="rId2" imgW="2552400" imgH="241200" progId="Equation.DSMT4">
                    <p:embed/>
                  </p:oleObj>
                </mc:Choice>
                <mc:Fallback>
                  <p:oleObj name="Equation" r:id="rId2" imgW="2552400" imgH="241200" progId="Equation.DSMT4">
                    <p:embed/>
                    <p:pic>
                      <p:nvPicPr>
                        <p:cNvPr id="22534" name="Object 6"/>
                        <p:cNvPicPr>
                          <a:picLocks noChangeAspect="1" noChangeArrowheads="1"/>
                        </p:cNvPicPr>
                        <p:nvPr/>
                      </p:nvPicPr>
                      <p:blipFill>
                        <a:blip r:embed="rId3"/>
                        <a:srcRect/>
                        <a:stretch>
                          <a:fillRect/>
                        </a:stretch>
                      </p:blipFill>
                      <p:spPr bwMode="auto">
                        <a:xfrm>
                          <a:off x="727199" y="1582128"/>
                          <a:ext cx="5500985" cy="471487"/>
                        </a:xfrm>
                        <a:prstGeom prst="rect">
                          <a:avLst/>
                        </a:prstGeom>
                        <a:solidFill>
                          <a:schemeClr val="tx2"/>
                        </a:solidFill>
                        <a:ln w="9525">
                          <a:solidFill>
                            <a:schemeClr val="hlink"/>
                          </a:solidFill>
                          <a:miter lim="800000"/>
                          <a:headEnd/>
                          <a:tailEnd/>
                        </a:ln>
                        <a:effectLst/>
                      </p:spPr>
                    </p:pic>
                  </p:oleObj>
                </mc:Fallback>
              </mc:AlternateContent>
            </a:graphicData>
          </a:graphic>
        </p:graphicFrame>
      </p:grpSp>
      <p:grpSp>
        <p:nvGrpSpPr>
          <p:cNvPr id="8" name="组合 7">
            <a:extLst>
              <a:ext uri="{FF2B5EF4-FFF2-40B4-BE49-F238E27FC236}">
                <a16:creationId xmlns:a16="http://schemas.microsoft.com/office/drawing/2014/main" id="{9FA1C63F-E27D-424B-94C9-EC4AFD6400B2}"/>
              </a:ext>
            </a:extLst>
          </p:cNvPr>
          <p:cNvGrpSpPr/>
          <p:nvPr/>
        </p:nvGrpSpPr>
        <p:grpSpPr>
          <a:xfrm>
            <a:off x="755576" y="1124744"/>
            <a:ext cx="6624736" cy="2088232"/>
            <a:chOff x="179513" y="2499742"/>
            <a:chExt cx="6624736" cy="2088232"/>
          </a:xfrm>
        </p:grpSpPr>
        <p:sp>
          <p:nvSpPr>
            <p:cNvPr id="9" name="Text Box 7">
              <a:extLst>
                <a:ext uri="{FF2B5EF4-FFF2-40B4-BE49-F238E27FC236}">
                  <a16:creationId xmlns:a16="http://schemas.microsoft.com/office/drawing/2014/main" id="{DCDBFF48-56AA-40F6-9D5A-BF6AA52A6083}"/>
                </a:ext>
              </a:extLst>
            </p:cNvPr>
            <p:cNvSpPr txBox="1">
              <a:spLocks noChangeArrowheads="1"/>
            </p:cNvSpPr>
            <p:nvPr/>
          </p:nvSpPr>
          <p:spPr bwMode="auto">
            <a:xfrm>
              <a:off x="179513" y="2499742"/>
              <a:ext cx="6624736" cy="208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4000">
                  <a:solidFill>
                    <a:schemeClr val="tx1"/>
                  </a:solidFill>
                  <a:latin typeface="Times New Roman" pitchFamily="18" charset="0"/>
                  <a:ea typeface="楷体_GB2312" pitchFamily="49" charset="-122"/>
                </a:defRPr>
              </a:lvl1pPr>
              <a:lvl2pPr marL="742950" indent="-285750" eaLnBrk="0" hangingPunct="0">
                <a:defRPr kumimoji="1" sz="4000">
                  <a:solidFill>
                    <a:schemeClr val="tx1"/>
                  </a:solidFill>
                  <a:latin typeface="Times New Roman" pitchFamily="18" charset="0"/>
                  <a:ea typeface="楷体_GB2312" pitchFamily="49" charset="-122"/>
                </a:defRPr>
              </a:lvl2pPr>
              <a:lvl3pPr marL="1143000" indent="-228600" eaLnBrk="0" hangingPunct="0">
                <a:defRPr kumimoji="1" sz="4000">
                  <a:solidFill>
                    <a:schemeClr val="tx1"/>
                  </a:solidFill>
                  <a:latin typeface="Times New Roman" pitchFamily="18" charset="0"/>
                  <a:ea typeface="楷体_GB2312" pitchFamily="49" charset="-122"/>
                </a:defRPr>
              </a:lvl3pPr>
              <a:lvl4pPr marL="1600200" indent="-228600" eaLnBrk="0" hangingPunct="0">
                <a:defRPr kumimoji="1" sz="4000">
                  <a:solidFill>
                    <a:schemeClr val="tx1"/>
                  </a:solidFill>
                  <a:latin typeface="Times New Roman" pitchFamily="18" charset="0"/>
                  <a:ea typeface="楷体_GB2312" pitchFamily="49" charset="-122"/>
                </a:defRPr>
              </a:lvl4pPr>
              <a:lvl5pPr marL="2057400" indent="-228600" eaLnBrk="0" hangingPunct="0">
                <a:defRPr kumimoji="1" sz="40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9pPr>
            </a:lstStyle>
            <a:p>
              <a:pPr eaLnBrk="1" hangingPunct="1">
                <a:lnSpc>
                  <a:spcPct val="120000"/>
                </a:lnSpc>
                <a:buClr>
                  <a:srgbClr val="FF0000"/>
                </a:buClr>
                <a:buFont typeface="Wingdings" pitchFamily="2" charset="2"/>
                <a:buChar char="r"/>
              </a:pPr>
              <a:r>
                <a:rPr kumimoji="0" lang="en-US" altLang="zh-CN" sz="2400" dirty="0">
                  <a:solidFill>
                    <a:srgbClr val="FF3399"/>
                  </a:solidFill>
                  <a:ea typeface="微软雅黑" panose="020B0503020204020204" pitchFamily="34" charset="-122"/>
                </a:rPr>
                <a:t>  </a:t>
              </a:r>
              <a:r>
                <a:rPr kumimoji="0" lang="en-US" altLang="en-US" sz="2400" dirty="0" err="1">
                  <a:solidFill>
                    <a:srgbClr val="0000FF"/>
                  </a:solidFill>
                  <a:ea typeface="微软雅黑" panose="020B0503020204020204" pitchFamily="34" charset="-122"/>
                  <a:sym typeface="Symbol" pitchFamily="18" charset="2"/>
                </a:rPr>
                <a:t>周期边界条件</a:t>
              </a:r>
              <a:r>
                <a:rPr kumimoji="0" lang="en-US" altLang="en-US" sz="2400" dirty="0">
                  <a:solidFill>
                    <a:srgbClr val="0000FF"/>
                  </a:solidFill>
                  <a:ea typeface="微软雅黑" panose="020B0503020204020204" pitchFamily="34" charset="-122"/>
                  <a:sym typeface="Symbol" pitchFamily="18" charset="2"/>
                </a:rPr>
                <a:t>：</a:t>
              </a:r>
              <a:endParaRPr kumimoji="0" lang="zh-CN" altLang="en-US" sz="2400" dirty="0">
                <a:solidFill>
                  <a:srgbClr val="0000FF"/>
                </a:solidFill>
                <a:ea typeface="微软雅黑" panose="020B0503020204020204" pitchFamily="34" charset="-122"/>
                <a:sym typeface="Symbol" pitchFamily="18" charset="2"/>
              </a:endParaRPr>
            </a:p>
            <a:p>
              <a:pPr eaLnBrk="1" hangingPunct="1">
                <a:lnSpc>
                  <a:spcPct val="120000"/>
                </a:lnSpc>
                <a:spcBef>
                  <a:spcPct val="30000"/>
                </a:spcBef>
              </a:pPr>
              <a:r>
                <a:rPr kumimoji="0" lang="zh-CN" altLang="en-US" sz="2400" dirty="0">
                  <a:solidFill>
                    <a:srgbClr val="F0F0F0"/>
                  </a:solidFill>
                  <a:ea typeface="微软雅黑" panose="020B0503020204020204" pitchFamily="34" charset="-122"/>
                  <a:sym typeface="Symbol" pitchFamily="18" charset="2"/>
                </a:rPr>
                <a:t>    </a:t>
              </a:r>
              <a:r>
                <a:rPr kumimoji="0" lang="en-US" altLang="en-US" sz="2400" dirty="0" err="1">
                  <a:solidFill>
                    <a:srgbClr val="000000"/>
                  </a:solidFill>
                  <a:ea typeface="微软雅黑" panose="020B0503020204020204" pitchFamily="34" charset="-122"/>
                  <a:sym typeface="Symbol" pitchFamily="18" charset="2"/>
                </a:rPr>
                <a:t>当</a:t>
              </a:r>
              <a:r>
                <a:rPr kumimoji="0" lang="en-US" altLang="en-US" sz="2400" i="1" dirty="0" err="1">
                  <a:solidFill>
                    <a:srgbClr val="000000"/>
                  </a:solidFill>
                  <a:ea typeface="微软雅黑" panose="020B0503020204020204" pitchFamily="34" charset="-122"/>
                  <a:sym typeface="Symbol" pitchFamily="18" charset="2"/>
                </a:rPr>
                <a:t>y</a:t>
              </a:r>
              <a:r>
                <a:rPr kumimoji="0" lang="en-US" altLang="en-US" sz="2400" i="1" dirty="0">
                  <a:solidFill>
                    <a:srgbClr val="000000"/>
                  </a:solidFill>
                  <a:ea typeface="微软雅黑" panose="020B0503020204020204" pitchFamily="34" charset="-122"/>
                  <a:sym typeface="Symbol" pitchFamily="18" charset="2"/>
                </a:rPr>
                <a:t> </a:t>
              </a:r>
              <a:r>
                <a:rPr kumimoji="0" lang="en-US" altLang="en-US" sz="2400" dirty="0">
                  <a:solidFill>
                    <a:srgbClr val="000000"/>
                  </a:solidFill>
                  <a:ea typeface="微软雅黑" panose="020B0503020204020204" pitchFamily="34" charset="-122"/>
                  <a:sym typeface="Symbol" pitchFamily="18" charset="2"/>
                </a:rPr>
                <a:t>= </a:t>
              </a:r>
              <a:r>
                <a:rPr kumimoji="0" lang="en-US" altLang="en-US" sz="2400" i="1" dirty="0">
                  <a:solidFill>
                    <a:srgbClr val="000000"/>
                  </a:solidFill>
                  <a:ea typeface="微软雅黑" panose="020B0503020204020204" pitchFamily="34" charset="-122"/>
                  <a:sym typeface="Symbol" pitchFamily="18" charset="2"/>
                </a:rPr>
                <a:t>g</a:t>
              </a:r>
              <a:r>
                <a:rPr kumimoji="0" lang="en-US" altLang="en-US" sz="2400" dirty="0">
                  <a:solidFill>
                    <a:srgbClr val="000000"/>
                  </a:solidFill>
                  <a:ea typeface="微软雅黑" panose="020B0503020204020204" pitchFamily="34" charset="-122"/>
                  <a:sym typeface="Symbol" pitchFamily="18" charset="2"/>
                </a:rPr>
                <a:t>(</a:t>
              </a:r>
              <a:r>
                <a:rPr kumimoji="0" lang="en-US" altLang="en-US" sz="2400" i="1" dirty="0">
                  <a:solidFill>
                    <a:srgbClr val="000000"/>
                  </a:solidFill>
                  <a:ea typeface="微软雅黑" panose="020B0503020204020204" pitchFamily="34" charset="-122"/>
                  <a:sym typeface="Symbol" pitchFamily="18" charset="2"/>
                </a:rPr>
                <a:t>x</a:t>
              </a:r>
              <a:r>
                <a:rPr kumimoji="0" lang="en-US" altLang="en-US" sz="2400" dirty="0">
                  <a:solidFill>
                    <a:srgbClr val="000000"/>
                  </a:solidFill>
                  <a:ea typeface="微软雅黑" panose="020B0503020204020204" pitchFamily="34" charset="-122"/>
                  <a:sym typeface="Symbol" pitchFamily="18" charset="2"/>
                </a:rPr>
                <a:t>)</a:t>
              </a:r>
              <a:r>
                <a:rPr kumimoji="0" lang="en-US" altLang="en-US" sz="2400" dirty="0" err="1">
                  <a:solidFill>
                    <a:srgbClr val="000000"/>
                  </a:solidFill>
                  <a:ea typeface="微软雅黑" panose="020B0503020204020204" pitchFamily="34" charset="-122"/>
                  <a:sym typeface="Symbol" pitchFamily="18" charset="2"/>
                </a:rPr>
                <a:t>是以</a:t>
              </a:r>
              <a:r>
                <a:rPr kumimoji="0" lang="zh-CN" altLang="en-US" sz="2400" dirty="0">
                  <a:solidFill>
                    <a:srgbClr val="000000"/>
                  </a:solidFill>
                  <a:ea typeface="微软雅黑" panose="020B0503020204020204" pitchFamily="34" charset="-122"/>
                  <a:sym typeface="Symbol" pitchFamily="18" charset="2"/>
                </a:rPr>
                <a:t> </a:t>
              </a:r>
              <a:r>
                <a:rPr kumimoji="0" lang="en-US" altLang="en-US" sz="2400" i="1" dirty="0">
                  <a:solidFill>
                    <a:srgbClr val="000000"/>
                  </a:solidFill>
                  <a:ea typeface="微软雅黑" panose="020B0503020204020204" pitchFamily="34" charset="-122"/>
                  <a:sym typeface="Symbol" pitchFamily="18" charset="2"/>
                </a:rPr>
                <a:t>b</a:t>
              </a:r>
              <a:r>
                <a:rPr kumimoji="0" lang="en-US" altLang="zh-CN" sz="2400" i="1" dirty="0">
                  <a:solidFill>
                    <a:srgbClr val="000000"/>
                  </a:solidFill>
                  <a:ea typeface="微软雅黑" panose="020B0503020204020204" pitchFamily="34" charset="-122"/>
                  <a:sym typeface="Symbol" pitchFamily="18" charset="2"/>
                </a:rPr>
                <a:t>-</a:t>
              </a:r>
              <a:r>
                <a:rPr kumimoji="0" lang="en-US" altLang="en-US" sz="2400" i="1" dirty="0">
                  <a:solidFill>
                    <a:srgbClr val="000000"/>
                  </a:solidFill>
                  <a:ea typeface="微软雅黑" panose="020B0503020204020204" pitchFamily="34" charset="-122"/>
                  <a:sym typeface="Symbol" pitchFamily="18" charset="2"/>
                </a:rPr>
                <a:t>a </a:t>
              </a:r>
              <a:r>
                <a:rPr kumimoji="0" lang="en-US" altLang="zh-CN" sz="2400" i="1" dirty="0">
                  <a:solidFill>
                    <a:srgbClr val="000000"/>
                  </a:solidFill>
                  <a:ea typeface="微软雅黑" panose="020B0503020204020204" pitchFamily="34" charset="-122"/>
                  <a:sym typeface="Symbol" pitchFamily="18" charset="2"/>
                </a:rPr>
                <a:t>=</a:t>
              </a:r>
              <a:r>
                <a:rPr kumimoji="0" lang="en-US" altLang="en-US" sz="2400" i="1" dirty="0">
                  <a:solidFill>
                    <a:srgbClr val="000000"/>
                  </a:solidFill>
                  <a:ea typeface="微软雅黑" panose="020B0503020204020204" pitchFamily="34" charset="-122"/>
                  <a:sym typeface="Symbol" pitchFamily="18" charset="2"/>
                </a:rPr>
                <a:t> x</a:t>
              </a:r>
              <a:r>
                <a:rPr kumimoji="0" lang="en-US" altLang="zh-CN" sz="2400" i="1" baseline="-25000" dirty="0">
                  <a:solidFill>
                    <a:srgbClr val="000000"/>
                  </a:solidFill>
                  <a:ea typeface="微软雅黑" panose="020B0503020204020204" pitchFamily="34" charset="-122"/>
                  <a:sym typeface="Symbol" pitchFamily="18" charset="2"/>
                </a:rPr>
                <a:t>0  </a:t>
              </a:r>
              <a:r>
                <a:rPr kumimoji="0" lang="en-US" altLang="zh-CN" sz="2400" i="1" dirty="0">
                  <a:solidFill>
                    <a:srgbClr val="000000"/>
                  </a:solidFill>
                  <a:ea typeface="微软雅黑" panose="020B0503020204020204" pitchFamily="34" charset="-122"/>
                  <a:sym typeface="Symbol" pitchFamily="18" charset="2"/>
                </a:rPr>
                <a:t>-</a:t>
              </a:r>
              <a:r>
                <a:rPr kumimoji="0" lang="en-US" altLang="en-US" sz="2400" i="1" dirty="0">
                  <a:solidFill>
                    <a:srgbClr val="000000"/>
                  </a:solidFill>
                  <a:ea typeface="微软雅黑" panose="020B0503020204020204" pitchFamily="34" charset="-122"/>
                  <a:sym typeface="Symbol" pitchFamily="18" charset="2"/>
                </a:rPr>
                <a:t> </a:t>
              </a:r>
              <a:r>
                <a:rPr kumimoji="0" lang="en-US" altLang="en-US" sz="2400" i="1" dirty="0" err="1">
                  <a:solidFill>
                    <a:srgbClr val="000000"/>
                  </a:solidFill>
                  <a:ea typeface="微软雅黑" panose="020B0503020204020204" pitchFamily="34" charset="-122"/>
                  <a:sym typeface="Symbol" pitchFamily="18" charset="2"/>
                </a:rPr>
                <a:t>x</a:t>
              </a:r>
              <a:r>
                <a:rPr kumimoji="0" lang="en-US" altLang="en-US" sz="2400" i="1" baseline="-25000" dirty="0" err="1">
                  <a:solidFill>
                    <a:srgbClr val="000000"/>
                  </a:solidFill>
                  <a:ea typeface="微软雅黑" panose="020B0503020204020204" pitchFamily="34" charset="-122"/>
                  <a:sym typeface="Symbol" pitchFamily="18" charset="2"/>
                </a:rPr>
                <a:t>n</a:t>
              </a:r>
              <a:r>
                <a:rPr kumimoji="0" lang="en-US" altLang="zh-CN" sz="2400" i="1" baseline="-25000" dirty="0">
                  <a:solidFill>
                    <a:srgbClr val="000000"/>
                  </a:solidFill>
                  <a:ea typeface="微软雅黑" panose="020B0503020204020204" pitchFamily="34" charset="-122"/>
                  <a:sym typeface="Symbol" pitchFamily="18" charset="2"/>
                </a:rPr>
                <a:t> </a:t>
              </a:r>
              <a:r>
                <a:rPr kumimoji="0" lang="en-US" altLang="en-US" sz="2400" dirty="0" err="1">
                  <a:solidFill>
                    <a:srgbClr val="000000"/>
                  </a:solidFill>
                  <a:ea typeface="微软雅黑" panose="020B0503020204020204" pitchFamily="34" charset="-122"/>
                  <a:sym typeface="Symbol" pitchFamily="18" charset="2"/>
                </a:rPr>
                <a:t>为周期的周期函数时，要求</a:t>
              </a:r>
              <a:r>
                <a:rPr kumimoji="0" lang="en-US" altLang="en-US" sz="2400" i="1" dirty="0" err="1">
                  <a:solidFill>
                    <a:srgbClr val="000000"/>
                  </a:solidFill>
                  <a:ea typeface="微软雅黑" panose="020B0503020204020204" pitchFamily="34" charset="-122"/>
                  <a:sym typeface="Symbol" pitchFamily="18" charset="2"/>
                </a:rPr>
                <a:t>S</a:t>
              </a:r>
              <a:r>
                <a:rPr kumimoji="0" lang="en-US" altLang="en-US" sz="2400" dirty="0">
                  <a:solidFill>
                    <a:srgbClr val="000000"/>
                  </a:solidFill>
                  <a:ea typeface="微软雅黑" panose="020B0503020204020204" pitchFamily="34" charset="-122"/>
                  <a:sym typeface="Symbol" pitchFamily="18" charset="2"/>
                </a:rPr>
                <a:t>(</a:t>
              </a:r>
              <a:r>
                <a:rPr kumimoji="0" lang="en-US" altLang="en-US" sz="2400" i="1" dirty="0">
                  <a:solidFill>
                    <a:srgbClr val="000000"/>
                  </a:solidFill>
                  <a:ea typeface="微软雅黑" panose="020B0503020204020204" pitchFamily="34" charset="-122"/>
                  <a:sym typeface="Symbol" pitchFamily="18" charset="2"/>
                </a:rPr>
                <a:t>x</a:t>
              </a:r>
              <a:r>
                <a:rPr kumimoji="0" lang="en-US" altLang="en-US" sz="2400" dirty="0">
                  <a:solidFill>
                    <a:srgbClr val="000000"/>
                  </a:solidFill>
                  <a:ea typeface="微软雅黑" panose="020B0503020204020204" pitchFamily="34" charset="-122"/>
                  <a:sym typeface="Symbol" pitchFamily="18" charset="2"/>
                </a:rPr>
                <a:t>)</a:t>
              </a:r>
              <a:r>
                <a:rPr kumimoji="0" lang="en-US" altLang="en-US" sz="2400" dirty="0" err="1">
                  <a:solidFill>
                    <a:srgbClr val="000000"/>
                  </a:solidFill>
                  <a:ea typeface="微软雅黑" panose="020B0503020204020204" pitchFamily="34" charset="-122"/>
                  <a:sym typeface="Symbol" pitchFamily="18" charset="2"/>
                </a:rPr>
                <a:t>也是周期函数，故端点处要满足</a:t>
              </a:r>
              <a:endParaRPr kumimoji="0" lang="en-US" altLang="en-US" sz="2400" dirty="0">
                <a:solidFill>
                  <a:srgbClr val="000000"/>
                </a:solidFill>
                <a:ea typeface="微软雅黑" panose="020B0503020204020204" pitchFamily="34" charset="-122"/>
                <a:sym typeface="Symbol" pitchFamily="18" charset="2"/>
              </a:endParaRPr>
            </a:p>
            <a:p>
              <a:pPr eaLnBrk="1" hangingPunct="1">
                <a:lnSpc>
                  <a:spcPct val="120000"/>
                </a:lnSpc>
                <a:spcBef>
                  <a:spcPct val="30000"/>
                </a:spcBef>
              </a:pPr>
              <a:endParaRPr kumimoji="0" lang="zh-CN" altLang="en-US" sz="2400" dirty="0">
                <a:solidFill>
                  <a:srgbClr val="000000"/>
                </a:solidFill>
                <a:ea typeface="微软雅黑" panose="020B0503020204020204" pitchFamily="34" charset="-122"/>
                <a:sym typeface="Symbol" pitchFamily="18" charset="2"/>
              </a:endParaRPr>
            </a:p>
          </p:txBody>
        </p:sp>
        <p:graphicFrame>
          <p:nvGraphicFramePr>
            <p:cNvPr id="10" name="对象 1">
              <a:extLst>
                <a:ext uri="{FF2B5EF4-FFF2-40B4-BE49-F238E27FC236}">
                  <a16:creationId xmlns:a16="http://schemas.microsoft.com/office/drawing/2014/main" id="{49223029-0B0B-46EE-AB4D-4D5431B7C13F}"/>
                </a:ext>
              </a:extLst>
            </p:cNvPr>
            <p:cNvGraphicFramePr>
              <a:graphicFrameLocks noChangeAspect="1"/>
            </p:cNvGraphicFramePr>
            <p:nvPr>
              <p:extLst>
                <p:ext uri="{D42A27DB-BD31-4B8C-83A1-F6EECF244321}">
                  <p14:modId xmlns:p14="http://schemas.microsoft.com/office/powerpoint/2010/main" val="3348208926"/>
                </p:ext>
              </p:extLst>
            </p:nvPr>
          </p:nvGraphicFramePr>
          <p:xfrm>
            <a:off x="1115616" y="4140299"/>
            <a:ext cx="4592637" cy="447675"/>
          </p:xfrm>
          <a:graphic>
            <a:graphicData uri="http://schemas.openxmlformats.org/presentationml/2006/ole">
              <mc:AlternateContent xmlns:mc="http://schemas.openxmlformats.org/markup-compatibility/2006">
                <mc:Choice xmlns:v="urn:schemas-microsoft-com:vml" Requires="v">
                  <p:oleObj name="Equation" r:id="rId4" imgW="2145960" imgH="228600" progId="Equation.DSMT4">
                    <p:embed/>
                  </p:oleObj>
                </mc:Choice>
                <mc:Fallback>
                  <p:oleObj name="Equation" r:id="rId4" imgW="2145960" imgH="228600" progId="Equation.DSMT4">
                    <p:embed/>
                    <p:pic>
                      <p:nvPicPr>
                        <p:cNvPr id="22535" name="对象 1"/>
                        <p:cNvPicPr>
                          <a:picLocks noChangeAspect="1" noChangeArrowheads="1"/>
                        </p:cNvPicPr>
                        <p:nvPr/>
                      </p:nvPicPr>
                      <p:blipFill>
                        <a:blip r:embed="rId5"/>
                        <a:srcRect/>
                        <a:stretch>
                          <a:fillRect/>
                        </a:stretch>
                      </p:blipFill>
                      <p:spPr bwMode="auto">
                        <a:xfrm>
                          <a:off x="1115616" y="4140299"/>
                          <a:ext cx="4592637" cy="447675"/>
                        </a:xfrm>
                        <a:prstGeom prst="rect">
                          <a:avLst/>
                        </a:prstGeom>
                        <a:solidFill>
                          <a:schemeClr val="tx2"/>
                        </a:solidFill>
                        <a:ln w="9525">
                          <a:solidFill>
                            <a:schemeClr val="hlink"/>
                          </a:solidFill>
                          <a:miter lim="800000"/>
                          <a:headEnd/>
                          <a:tailEnd/>
                        </a:ln>
                        <a:effectLst/>
                      </p:spPr>
                    </p:pic>
                  </p:oleObj>
                </mc:Fallback>
              </mc:AlternateContent>
            </a:graphicData>
          </a:graphic>
        </p:graphicFrame>
      </p:grpSp>
      <p:sp>
        <p:nvSpPr>
          <p:cNvPr id="11" name="页脚占位符 10">
            <a:extLst>
              <a:ext uri="{FF2B5EF4-FFF2-40B4-BE49-F238E27FC236}">
                <a16:creationId xmlns:a16="http://schemas.microsoft.com/office/drawing/2014/main" id="{74BF6982-3809-4693-8D33-42B989750A06}"/>
              </a:ext>
            </a:extLst>
          </p:cNvPr>
          <p:cNvSpPr>
            <a:spLocks noGrp="1"/>
          </p:cNvSpPr>
          <p:nvPr>
            <p:ph type="ftr" sz="quarter" idx="3"/>
          </p:nvPr>
        </p:nvSpPr>
        <p:spPr/>
        <p:txBody>
          <a:bodyPr/>
          <a:lstStyle/>
          <a:p>
            <a:pPr>
              <a:defRPr/>
            </a:pPr>
            <a:r>
              <a:rPr lang="en-US" altLang="zh-CN" b="1"/>
              <a:t>© </a:t>
            </a:r>
            <a:r>
              <a:rPr lang="zh-CN" altLang="en-US" b="1"/>
              <a:t>谢中华</a:t>
            </a:r>
            <a:r>
              <a:rPr lang="en-US" altLang="zh-CN" b="1"/>
              <a:t>,  MATLAB</a:t>
            </a:r>
            <a:r>
              <a:rPr lang="zh-CN" altLang="en-US" b="1"/>
              <a:t>数学建模方法与应用</a:t>
            </a:r>
            <a:endParaRPr lang="en-US" altLang="zh-CN" dirty="0"/>
          </a:p>
        </p:txBody>
      </p:sp>
    </p:spTree>
    <p:extLst>
      <p:ext uri="{BB962C8B-B14F-4D97-AF65-F5344CB8AC3E}">
        <p14:creationId xmlns:p14="http://schemas.microsoft.com/office/powerpoint/2010/main" val="1523159823"/>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a:extLst>
              <a:ext uri="{FF2B5EF4-FFF2-40B4-BE49-F238E27FC236}">
                <a16:creationId xmlns:a16="http://schemas.microsoft.com/office/drawing/2014/main" id="{6BBE1E7B-B7BF-45B4-96C0-7A877D060868}"/>
              </a:ext>
            </a:extLst>
          </p:cNvPr>
          <p:cNvSpPr>
            <a:spLocks noChangeArrowheads="1"/>
          </p:cNvSpPr>
          <p:nvPr/>
        </p:nvSpPr>
        <p:spPr bwMode="auto">
          <a:xfrm>
            <a:off x="4479634" y="-353943"/>
            <a:ext cx="184731"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40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40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40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40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40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9pPr>
          </a:lstStyle>
          <a:p>
            <a:pPr algn="ctr" eaLnBrk="1" hangingPunct="1">
              <a:spcBef>
                <a:spcPct val="50000"/>
              </a:spcBef>
            </a:pPr>
            <a:endParaRPr lang="zh-CN" altLang="en-US" dirty="0">
              <a:latin typeface="微软雅黑" panose="020B0503020204020204" pitchFamily="34" charset="-122"/>
              <a:ea typeface="微软雅黑" panose="020B0503020204020204" pitchFamily="34" charset="-122"/>
            </a:endParaRPr>
          </a:p>
        </p:txBody>
      </p:sp>
      <p:sp>
        <p:nvSpPr>
          <p:cNvPr id="5" name="日期占位符 4">
            <a:extLst>
              <a:ext uri="{FF2B5EF4-FFF2-40B4-BE49-F238E27FC236}">
                <a16:creationId xmlns:a16="http://schemas.microsoft.com/office/drawing/2014/main" id="{4A686613-5710-4258-AE89-D153166262A2}"/>
              </a:ext>
            </a:extLst>
          </p:cNvPr>
          <p:cNvSpPr>
            <a:spLocks noGrp="1"/>
          </p:cNvSpPr>
          <p:nvPr>
            <p:ph type="dt" sz="half" idx="10"/>
          </p:nvPr>
        </p:nvSpPr>
        <p:spPr/>
        <p:txBody>
          <a:bodyPr/>
          <a:lstStyle/>
          <a:p>
            <a:pPr>
              <a:defRPr/>
            </a:pPr>
            <a:fld id="{6ED3A8BB-56FE-4449-A090-E3F4BE609BD9}" type="datetime1">
              <a:rPr lang="zh-CN" altLang="en-US" smtClean="0"/>
              <a:t>2022/11/23</a:t>
            </a:fld>
            <a:endParaRPr lang="en-US" altLang="zh-CN"/>
          </a:p>
        </p:txBody>
      </p:sp>
      <p:sp>
        <p:nvSpPr>
          <p:cNvPr id="7" name="Text Box 2">
            <a:extLst>
              <a:ext uri="{FF2B5EF4-FFF2-40B4-BE49-F238E27FC236}">
                <a16:creationId xmlns:a16="http://schemas.microsoft.com/office/drawing/2014/main" id="{BE47F8D7-7A1A-48EE-921A-80A1A793F471}"/>
              </a:ext>
            </a:extLst>
          </p:cNvPr>
          <p:cNvSpPr txBox="1">
            <a:spLocks noChangeArrowheads="1"/>
          </p:cNvSpPr>
          <p:nvPr/>
        </p:nvSpPr>
        <p:spPr bwMode="auto">
          <a:xfrm>
            <a:off x="755576" y="836712"/>
            <a:ext cx="756126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40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40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40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40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9pPr>
          </a:lstStyle>
          <a:p>
            <a:pPr algn="ctr" eaLnBrk="1" hangingPunct="1">
              <a:spcBef>
                <a:spcPct val="50000"/>
              </a:spcBef>
            </a:pPr>
            <a:r>
              <a:rPr lang="zh-CN" altLang="en-US" sz="3200" b="1" dirty="0">
                <a:latin typeface="微软雅黑" panose="020B0503020204020204" pitchFamily="34" charset="-122"/>
                <a:ea typeface="微软雅黑" panose="020B0503020204020204" pitchFamily="34" charset="-122"/>
              </a:rPr>
              <a:t>第三节  </a:t>
            </a:r>
            <a:r>
              <a:rPr lang="en-US" altLang="zh-CN" sz="3200" b="1" dirty="0">
                <a:latin typeface="微软雅黑" panose="020B0503020204020204" pitchFamily="34" charset="-122"/>
                <a:ea typeface="微软雅黑" panose="020B0503020204020204" pitchFamily="34" charset="-122"/>
              </a:rPr>
              <a:t>MATLAB</a:t>
            </a:r>
            <a:r>
              <a:rPr lang="zh-CN" altLang="en-US" sz="3200" b="1" dirty="0">
                <a:latin typeface="微软雅黑" panose="020B0503020204020204" pitchFamily="34" charset="-122"/>
                <a:ea typeface="微软雅黑" panose="020B0503020204020204" pitchFamily="34" charset="-122"/>
              </a:rPr>
              <a:t>常用插值函数</a:t>
            </a:r>
          </a:p>
        </p:txBody>
      </p:sp>
      <p:graphicFrame>
        <p:nvGraphicFramePr>
          <p:cNvPr id="8" name="表格 7">
            <a:extLst>
              <a:ext uri="{FF2B5EF4-FFF2-40B4-BE49-F238E27FC236}">
                <a16:creationId xmlns:a16="http://schemas.microsoft.com/office/drawing/2014/main" id="{40050DC4-CFF7-4E49-B554-706E8A3F7483}"/>
              </a:ext>
            </a:extLst>
          </p:cNvPr>
          <p:cNvGraphicFramePr>
            <a:graphicFrameLocks noGrp="1"/>
          </p:cNvGraphicFramePr>
          <p:nvPr>
            <p:extLst>
              <p:ext uri="{D42A27DB-BD31-4B8C-83A1-F6EECF244321}">
                <p14:modId xmlns:p14="http://schemas.microsoft.com/office/powerpoint/2010/main" val="515542425"/>
              </p:ext>
            </p:extLst>
          </p:nvPr>
        </p:nvGraphicFramePr>
        <p:xfrm>
          <a:off x="755154" y="1743129"/>
          <a:ext cx="7489254" cy="4566191"/>
        </p:xfrm>
        <a:graphic>
          <a:graphicData uri="http://schemas.openxmlformats.org/drawingml/2006/table">
            <a:tbl>
              <a:tblPr firstRow="1" firstCol="1" bandRow="1"/>
              <a:tblGrid>
                <a:gridCol w="4032448">
                  <a:extLst>
                    <a:ext uri="{9D8B030D-6E8A-4147-A177-3AD203B41FA5}">
                      <a16:colId xmlns:a16="http://schemas.microsoft.com/office/drawing/2014/main" val="1051321844"/>
                    </a:ext>
                  </a:extLst>
                </a:gridCol>
                <a:gridCol w="3456806">
                  <a:extLst>
                    <a:ext uri="{9D8B030D-6E8A-4147-A177-3AD203B41FA5}">
                      <a16:colId xmlns:a16="http://schemas.microsoft.com/office/drawing/2014/main" val="3251258063"/>
                    </a:ext>
                  </a:extLst>
                </a:gridCol>
              </a:tblGrid>
              <a:tr h="410179">
                <a:tc>
                  <a:txBody>
                    <a:bodyPr/>
                    <a:lstStyle/>
                    <a:p>
                      <a:pPr algn="just">
                        <a:lnSpc>
                          <a:spcPct val="100000"/>
                        </a:lnSpc>
                        <a:spcAft>
                          <a:spcPts val="0"/>
                        </a:spcAft>
                      </a:pPr>
                      <a:r>
                        <a:rPr lang="zh-CN" sz="2000" b="1" kern="100" dirty="0">
                          <a:solidFill>
                            <a:srgbClr val="0000FF"/>
                          </a:solidFill>
                          <a:effectLst/>
                          <a:latin typeface="微软雅黑" panose="020B0503020204020204" pitchFamily="34" charset="-122"/>
                          <a:ea typeface="微软雅黑" panose="020B0503020204020204" pitchFamily="34" charset="-122"/>
                        </a:rPr>
                        <a:t>函数名</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40000"/>
                        <a:lumOff val="60000"/>
                      </a:schemeClr>
                    </a:solidFill>
                  </a:tcPr>
                </a:tc>
                <a:tc>
                  <a:txBody>
                    <a:bodyPr/>
                    <a:lstStyle/>
                    <a:p>
                      <a:pPr algn="just">
                        <a:lnSpc>
                          <a:spcPct val="100000"/>
                        </a:lnSpc>
                        <a:spcAft>
                          <a:spcPts val="0"/>
                        </a:spcAft>
                      </a:pPr>
                      <a:r>
                        <a:rPr lang="zh-CN" sz="2000" b="1" kern="100" dirty="0">
                          <a:solidFill>
                            <a:srgbClr val="0000FF"/>
                          </a:solidFill>
                          <a:effectLst/>
                          <a:latin typeface="微软雅黑" panose="020B0503020204020204" pitchFamily="34" charset="-122"/>
                          <a:ea typeface="微软雅黑" panose="020B0503020204020204" pitchFamily="34" charset="-122"/>
                        </a:rPr>
                        <a:t>说</a:t>
                      </a:r>
                      <a:r>
                        <a:rPr lang="en-US" altLang="zh-CN" sz="2000" b="1" kern="100" dirty="0">
                          <a:solidFill>
                            <a:srgbClr val="0000FF"/>
                          </a:solidFill>
                          <a:effectLst/>
                          <a:latin typeface="微软雅黑" panose="020B0503020204020204" pitchFamily="34" charset="-122"/>
                          <a:ea typeface="微软雅黑" panose="020B0503020204020204" pitchFamily="34" charset="-122"/>
                        </a:rPr>
                        <a:t>  </a:t>
                      </a:r>
                      <a:r>
                        <a:rPr lang="zh-CN" sz="2000" b="1" kern="100" dirty="0">
                          <a:solidFill>
                            <a:srgbClr val="0000FF"/>
                          </a:solidFill>
                          <a:effectLst/>
                          <a:latin typeface="微软雅黑" panose="020B0503020204020204" pitchFamily="34" charset="-122"/>
                          <a:ea typeface="微软雅黑" panose="020B0503020204020204" pitchFamily="34" charset="-122"/>
                        </a:rPr>
                        <a:t>明</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530453193"/>
                  </a:ext>
                </a:extLst>
              </a:tr>
              <a:tr h="413583">
                <a:tc>
                  <a:txBody>
                    <a:bodyPr/>
                    <a:lstStyle/>
                    <a:p>
                      <a:pPr algn="just">
                        <a:lnSpc>
                          <a:spcPct val="100000"/>
                        </a:lnSpc>
                        <a:spcAft>
                          <a:spcPts val="0"/>
                        </a:spcAft>
                      </a:pPr>
                      <a:r>
                        <a:rPr lang="en-US" sz="2000" kern="100" dirty="0">
                          <a:effectLst/>
                          <a:latin typeface="微软雅黑" panose="020B0503020204020204" pitchFamily="34" charset="-122"/>
                          <a:ea typeface="微软雅黑" panose="020B0503020204020204" pitchFamily="34" charset="-122"/>
                        </a:rPr>
                        <a:t>griddedInterpolant</a:t>
                      </a:r>
                      <a:endParaRPr lang="zh-CN" sz="2000" kern="100" dirty="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zh-CN" sz="2000" kern="100">
                          <a:effectLst/>
                          <a:latin typeface="微软雅黑" panose="020B0503020204020204" pitchFamily="34" charset="-122"/>
                          <a:ea typeface="微软雅黑" panose="020B0503020204020204" pitchFamily="34" charset="-122"/>
                        </a:rPr>
                        <a:t>网格节点插值通用函数</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5436597"/>
                  </a:ext>
                </a:extLst>
              </a:tr>
              <a:tr h="413583">
                <a:tc>
                  <a:txBody>
                    <a:bodyPr/>
                    <a:lstStyle/>
                    <a:p>
                      <a:pPr algn="just">
                        <a:lnSpc>
                          <a:spcPct val="100000"/>
                        </a:lnSpc>
                        <a:spcAft>
                          <a:spcPts val="0"/>
                        </a:spcAft>
                      </a:pPr>
                      <a:r>
                        <a:rPr lang="en-US" sz="2000" kern="100" dirty="0">
                          <a:effectLst/>
                          <a:latin typeface="微软雅黑" panose="020B0503020204020204" pitchFamily="34" charset="-122"/>
                          <a:ea typeface="微软雅黑" panose="020B0503020204020204" pitchFamily="34" charset="-122"/>
                        </a:rPr>
                        <a:t>scatteredInterpolant</a:t>
                      </a:r>
                      <a:endParaRPr lang="zh-CN" sz="2000" kern="100" dirty="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zh-CN" sz="2000" kern="100">
                          <a:effectLst/>
                          <a:latin typeface="微软雅黑" panose="020B0503020204020204" pitchFamily="34" charset="-122"/>
                          <a:ea typeface="微软雅黑" panose="020B0503020204020204" pitchFamily="34" charset="-122"/>
                        </a:rPr>
                        <a:t>散乱节点插值通用函数</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51507330"/>
                  </a:ext>
                </a:extLst>
              </a:tr>
              <a:tr h="413583">
                <a:tc>
                  <a:txBody>
                    <a:bodyPr/>
                    <a:lstStyle/>
                    <a:p>
                      <a:pPr algn="just">
                        <a:lnSpc>
                          <a:spcPct val="100000"/>
                        </a:lnSpc>
                        <a:spcAft>
                          <a:spcPts val="0"/>
                        </a:spcAft>
                      </a:pPr>
                      <a:r>
                        <a:rPr lang="en-US" sz="2000" kern="100">
                          <a:effectLst/>
                          <a:latin typeface="微软雅黑" panose="020B0503020204020204" pitchFamily="34" charset="-122"/>
                          <a:ea typeface="微软雅黑" panose="020B0503020204020204" pitchFamily="34" charset="-122"/>
                        </a:rPr>
                        <a:t>interp1</a:t>
                      </a:r>
                      <a:endParaRPr lang="zh-CN" sz="2000" kern="10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zh-CN" sz="2000" kern="100">
                          <a:effectLst/>
                          <a:latin typeface="微软雅黑" panose="020B0503020204020204" pitchFamily="34" charset="-122"/>
                          <a:ea typeface="微软雅黑" panose="020B0503020204020204" pitchFamily="34" charset="-122"/>
                        </a:rPr>
                        <a:t>一维插值</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4809295"/>
                  </a:ext>
                </a:extLst>
              </a:tr>
              <a:tr h="413583">
                <a:tc>
                  <a:txBody>
                    <a:bodyPr/>
                    <a:lstStyle/>
                    <a:p>
                      <a:pPr algn="just">
                        <a:lnSpc>
                          <a:spcPct val="100000"/>
                        </a:lnSpc>
                        <a:spcAft>
                          <a:spcPts val="0"/>
                        </a:spcAft>
                      </a:pPr>
                      <a:r>
                        <a:rPr lang="en-US" sz="2000" kern="100">
                          <a:effectLst/>
                          <a:latin typeface="微软雅黑" panose="020B0503020204020204" pitchFamily="34" charset="-122"/>
                          <a:ea typeface="微软雅黑" panose="020B0503020204020204" pitchFamily="34" charset="-122"/>
                        </a:rPr>
                        <a:t>interp2</a:t>
                      </a:r>
                      <a:endParaRPr lang="zh-CN" sz="2000" kern="10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zh-CN" sz="2000" kern="100">
                          <a:effectLst/>
                          <a:latin typeface="微软雅黑" panose="020B0503020204020204" pitchFamily="34" charset="-122"/>
                          <a:ea typeface="微软雅黑" panose="020B0503020204020204" pitchFamily="34" charset="-122"/>
                        </a:rPr>
                        <a:t>二维网格节点插值</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23309538"/>
                  </a:ext>
                </a:extLst>
              </a:tr>
              <a:tr h="413583">
                <a:tc>
                  <a:txBody>
                    <a:bodyPr/>
                    <a:lstStyle/>
                    <a:p>
                      <a:pPr algn="just">
                        <a:lnSpc>
                          <a:spcPct val="100000"/>
                        </a:lnSpc>
                        <a:spcAft>
                          <a:spcPts val="0"/>
                        </a:spcAft>
                      </a:pPr>
                      <a:r>
                        <a:rPr lang="en-US" sz="2000" kern="100">
                          <a:effectLst/>
                          <a:latin typeface="微软雅黑" panose="020B0503020204020204" pitchFamily="34" charset="-122"/>
                          <a:ea typeface="微软雅黑" panose="020B0503020204020204" pitchFamily="34" charset="-122"/>
                        </a:rPr>
                        <a:t>interp3</a:t>
                      </a:r>
                      <a:endParaRPr lang="zh-CN" sz="2000" kern="10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zh-CN" sz="2000" kern="100">
                          <a:effectLst/>
                          <a:latin typeface="微软雅黑" panose="020B0503020204020204" pitchFamily="34" charset="-122"/>
                          <a:ea typeface="微软雅黑" panose="020B0503020204020204" pitchFamily="34" charset="-122"/>
                        </a:rPr>
                        <a:t>三维网格节点插值</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30119524"/>
                  </a:ext>
                </a:extLst>
              </a:tr>
              <a:tr h="413583">
                <a:tc>
                  <a:txBody>
                    <a:bodyPr/>
                    <a:lstStyle/>
                    <a:p>
                      <a:pPr algn="just">
                        <a:lnSpc>
                          <a:spcPct val="100000"/>
                        </a:lnSpc>
                        <a:spcAft>
                          <a:spcPts val="0"/>
                        </a:spcAft>
                      </a:pPr>
                      <a:r>
                        <a:rPr lang="en-US" sz="2000" kern="100">
                          <a:effectLst/>
                          <a:latin typeface="微软雅黑" panose="020B0503020204020204" pitchFamily="34" charset="-122"/>
                          <a:ea typeface="微软雅黑" panose="020B0503020204020204" pitchFamily="34" charset="-122"/>
                        </a:rPr>
                        <a:t>interpn</a:t>
                      </a:r>
                      <a:endParaRPr lang="zh-CN" sz="2000" kern="10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zh-CN" sz="2000" kern="100">
                          <a:effectLst/>
                          <a:latin typeface="微软雅黑" panose="020B0503020204020204" pitchFamily="34" charset="-122"/>
                          <a:ea typeface="微软雅黑" panose="020B0503020204020204" pitchFamily="34" charset="-122"/>
                        </a:rPr>
                        <a:t>多维网格节点插值</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39941401"/>
                  </a:ext>
                </a:extLst>
              </a:tr>
              <a:tr h="413583">
                <a:tc>
                  <a:txBody>
                    <a:bodyPr/>
                    <a:lstStyle/>
                    <a:p>
                      <a:pPr algn="just">
                        <a:lnSpc>
                          <a:spcPct val="100000"/>
                        </a:lnSpc>
                        <a:spcAft>
                          <a:spcPts val="0"/>
                        </a:spcAft>
                      </a:pPr>
                      <a:r>
                        <a:rPr lang="en-US" sz="2000" kern="100" dirty="0">
                          <a:effectLst/>
                          <a:latin typeface="微软雅黑" panose="020B0503020204020204" pitchFamily="34" charset="-122"/>
                          <a:ea typeface="微软雅黑" panose="020B0503020204020204" pitchFamily="34" charset="-122"/>
                        </a:rPr>
                        <a:t>griddata</a:t>
                      </a:r>
                      <a:endParaRPr lang="zh-CN" sz="2000" kern="100" dirty="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zh-CN" sz="2000" kern="100">
                          <a:effectLst/>
                          <a:latin typeface="微软雅黑" panose="020B0503020204020204" pitchFamily="34" charset="-122"/>
                          <a:ea typeface="微软雅黑" panose="020B0503020204020204" pitchFamily="34" charset="-122"/>
                        </a:rPr>
                        <a:t>二维或三维散乱节点插值</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84631584"/>
                  </a:ext>
                </a:extLst>
              </a:tr>
              <a:tr h="413583">
                <a:tc>
                  <a:txBody>
                    <a:bodyPr/>
                    <a:lstStyle/>
                    <a:p>
                      <a:pPr algn="just">
                        <a:lnSpc>
                          <a:spcPct val="100000"/>
                        </a:lnSpc>
                        <a:spcAft>
                          <a:spcPts val="0"/>
                        </a:spcAft>
                      </a:pPr>
                      <a:r>
                        <a:rPr lang="en-US" sz="2000" kern="100">
                          <a:effectLst/>
                          <a:latin typeface="微软雅黑" panose="020B0503020204020204" pitchFamily="34" charset="-122"/>
                          <a:ea typeface="微软雅黑" panose="020B0503020204020204" pitchFamily="34" charset="-122"/>
                        </a:rPr>
                        <a:t>griddatan</a:t>
                      </a:r>
                      <a:endParaRPr lang="zh-CN" sz="2000" kern="10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zh-CN" sz="2000" kern="100">
                          <a:effectLst/>
                          <a:latin typeface="微软雅黑" panose="020B0503020204020204" pitchFamily="34" charset="-122"/>
                          <a:ea typeface="微软雅黑" panose="020B0503020204020204" pitchFamily="34" charset="-122"/>
                        </a:rPr>
                        <a:t>多维散乱节点插值</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24506101"/>
                  </a:ext>
                </a:extLst>
              </a:tr>
              <a:tr h="433765">
                <a:tc>
                  <a:txBody>
                    <a:bodyPr/>
                    <a:lstStyle/>
                    <a:p>
                      <a:pPr algn="just">
                        <a:lnSpc>
                          <a:spcPct val="100000"/>
                        </a:lnSpc>
                        <a:spcAft>
                          <a:spcPts val="0"/>
                        </a:spcAft>
                      </a:pPr>
                      <a:r>
                        <a:rPr lang="en-US" sz="2000" kern="100">
                          <a:effectLst/>
                          <a:latin typeface="微软雅黑" panose="020B0503020204020204" pitchFamily="34" charset="-122"/>
                          <a:ea typeface="微软雅黑" panose="020B0503020204020204" pitchFamily="34" charset="-122"/>
                        </a:rPr>
                        <a:t>spline,csape,csapi, csaps,cscvn</a:t>
                      </a:r>
                      <a:endParaRPr lang="zh-CN" sz="2000" kern="10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zh-CN" sz="2000" kern="100">
                          <a:effectLst/>
                          <a:latin typeface="微软雅黑" panose="020B0503020204020204" pitchFamily="34" charset="-122"/>
                          <a:ea typeface="微软雅黑" panose="020B0503020204020204" pitchFamily="34" charset="-122"/>
                        </a:rPr>
                        <a:t>三次样条插值</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61546980"/>
                  </a:ext>
                </a:extLst>
              </a:tr>
              <a:tr h="413583">
                <a:tc>
                  <a:txBody>
                    <a:bodyPr/>
                    <a:lstStyle/>
                    <a:p>
                      <a:pPr algn="just">
                        <a:lnSpc>
                          <a:spcPct val="100000"/>
                        </a:lnSpc>
                        <a:spcAft>
                          <a:spcPts val="0"/>
                        </a:spcAft>
                      </a:pPr>
                      <a:r>
                        <a:rPr lang="en-US" sz="2000" kern="100">
                          <a:effectLst/>
                          <a:latin typeface="微软雅黑" panose="020B0503020204020204" pitchFamily="34" charset="-122"/>
                          <a:ea typeface="微软雅黑" panose="020B0503020204020204" pitchFamily="34" charset="-122"/>
                        </a:rPr>
                        <a:t>spapi, spaps, spap2</a:t>
                      </a:r>
                      <a:endParaRPr lang="zh-CN" sz="2000" kern="10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en-US" sz="2000" kern="100" dirty="0">
                          <a:effectLst/>
                          <a:latin typeface="微软雅黑" panose="020B0503020204020204" pitchFamily="34" charset="-122"/>
                          <a:ea typeface="微软雅黑" panose="020B0503020204020204" pitchFamily="34" charset="-122"/>
                        </a:rPr>
                        <a:t>B</a:t>
                      </a:r>
                      <a:r>
                        <a:rPr lang="zh-CN" sz="2000" kern="100" dirty="0">
                          <a:effectLst/>
                          <a:latin typeface="微软雅黑" panose="020B0503020204020204" pitchFamily="34" charset="-122"/>
                          <a:ea typeface="微软雅黑" panose="020B0503020204020204" pitchFamily="34" charset="-122"/>
                        </a:rPr>
                        <a:t>样条插值</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2016103"/>
                  </a:ext>
                </a:extLst>
              </a:tr>
            </a:tbl>
          </a:graphicData>
        </a:graphic>
      </p:graphicFrame>
      <p:sp>
        <p:nvSpPr>
          <p:cNvPr id="2" name="页脚占位符 1">
            <a:extLst>
              <a:ext uri="{FF2B5EF4-FFF2-40B4-BE49-F238E27FC236}">
                <a16:creationId xmlns:a16="http://schemas.microsoft.com/office/drawing/2014/main" id="{B147870E-61D2-435E-89C4-69C2EFE4C161}"/>
              </a:ext>
            </a:extLst>
          </p:cNvPr>
          <p:cNvSpPr>
            <a:spLocks noGrp="1"/>
          </p:cNvSpPr>
          <p:nvPr>
            <p:ph type="ftr" sz="quarter" idx="3"/>
          </p:nvPr>
        </p:nvSpPr>
        <p:spPr/>
        <p:txBody>
          <a:bodyPr/>
          <a:lstStyle/>
          <a:p>
            <a:pPr>
              <a:defRPr/>
            </a:pPr>
            <a:r>
              <a:rPr lang="en-US" altLang="zh-CN" b="1"/>
              <a:t>© </a:t>
            </a:r>
            <a:r>
              <a:rPr lang="zh-CN" altLang="en-US" b="1"/>
              <a:t>谢中华</a:t>
            </a:r>
            <a:r>
              <a:rPr lang="en-US" altLang="zh-CN" b="1"/>
              <a:t>,  MATLAB</a:t>
            </a:r>
            <a:r>
              <a:rPr lang="zh-CN" altLang="en-US" b="1"/>
              <a:t>数学建模方法与应用</a:t>
            </a:r>
            <a:endParaRPr lang="en-US" altLang="zh-CN" dirty="0"/>
          </a:p>
        </p:txBody>
      </p:sp>
    </p:spTree>
    <p:extLst>
      <p:ext uri="{BB962C8B-B14F-4D97-AF65-F5344CB8AC3E}">
        <p14:creationId xmlns:p14="http://schemas.microsoft.com/office/powerpoint/2010/main" val="2053172857"/>
      </p:ext>
    </p:extLst>
  </p:cSld>
  <p:clrMapOvr>
    <a:masterClrMapping/>
  </p:clrMapOvr>
  <p:transition>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Text Box 4">
            <a:extLst>
              <a:ext uri="{FF2B5EF4-FFF2-40B4-BE49-F238E27FC236}">
                <a16:creationId xmlns:a16="http://schemas.microsoft.com/office/drawing/2014/main" id="{B3A4053A-EEDB-4491-98B2-F142769AEF4F}"/>
              </a:ext>
            </a:extLst>
          </p:cNvPr>
          <p:cNvSpPr txBox="1">
            <a:spLocks noChangeArrowheads="1"/>
          </p:cNvSpPr>
          <p:nvPr/>
        </p:nvSpPr>
        <p:spPr bwMode="auto">
          <a:xfrm>
            <a:off x="468313" y="1456367"/>
            <a:ext cx="79613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40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40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40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40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lang="zh-CN" altLang="en-US" sz="2800" b="1" dirty="0">
                <a:solidFill>
                  <a:schemeClr val="bg2"/>
                </a:solidFill>
                <a:latin typeface="微软雅黑" panose="020B0503020204020204" pitchFamily="34" charset="-122"/>
                <a:ea typeface="微软雅黑" panose="020B0503020204020204" pitchFamily="34" charset="-122"/>
              </a:rPr>
              <a:t>一、一维插值</a:t>
            </a:r>
          </a:p>
        </p:txBody>
      </p:sp>
      <p:sp>
        <p:nvSpPr>
          <p:cNvPr id="32772" name="Rectangle 56">
            <a:extLst>
              <a:ext uri="{FF2B5EF4-FFF2-40B4-BE49-F238E27FC236}">
                <a16:creationId xmlns:a16="http://schemas.microsoft.com/office/drawing/2014/main" id="{0C27F704-3CB4-4DBD-A363-AD10AB448AB1}"/>
              </a:ext>
            </a:extLst>
          </p:cNvPr>
          <p:cNvSpPr>
            <a:spLocks noChangeArrowheads="1"/>
          </p:cNvSpPr>
          <p:nvPr/>
        </p:nvSpPr>
        <p:spPr bwMode="auto">
          <a:xfrm>
            <a:off x="899592" y="4604925"/>
            <a:ext cx="7339855" cy="1689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kumimoji="1" sz="40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40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40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40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40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9pPr>
          </a:lstStyle>
          <a:p>
            <a:pPr marL="0" indent="0" eaLnBrk="1" hangingPunct="1">
              <a:lnSpc>
                <a:spcPct val="150000"/>
              </a:lnSpc>
              <a:buClr>
                <a:srgbClr val="0000FF"/>
              </a:buClr>
            </a:pPr>
            <a:r>
              <a:rPr lang="zh-CN" altLang="en-US" sz="2400" dirty="0">
                <a:solidFill>
                  <a:srgbClr val="0000FF"/>
                </a:solidFill>
                <a:latin typeface="微软雅黑" panose="020B0503020204020204" pitchFamily="34" charset="-122"/>
                <a:ea typeface="微软雅黑" panose="020B0503020204020204" pitchFamily="34" charset="-122"/>
                <a:sym typeface="Wingdings" panose="05000000000000000000" pitchFamily="2" charset="2"/>
              </a:rPr>
              <a:t>调用格式：</a:t>
            </a:r>
            <a:endParaRPr lang="en-US" altLang="zh-CN" sz="2400" dirty="0">
              <a:solidFill>
                <a:srgbClr val="0000FF"/>
              </a:solidFill>
              <a:latin typeface="微软雅黑" panose="020B0503020204020204" pitchFamily="34" charset="-122"/>
              <a:ea typeface="微软雅黑" panose="020B0503020204020204" pitchFamily="34" charset="-122"/>
              <a:sym typeface="Wingdings" panose="05000000000000000000" pitchFamily="2" charset="2"/>
            </a:endParaRPr>
          </a:p>
          <a:p>
            <a:pPr marL="0" indent="0" eaLnBrk="1" hangingPunct="1">
              <a:lnSpc>
                <a:spcPct val="150000"/>
              </a:lnSpc>
              <a:buClr>
                <a:srgbClr val="0000FF"/>
              </a:buClr>
            </a:pPr>
            <a:r>
              <a:rPr lang="en-US" altLang="zh-CN" sz="2400" dirty="0">
                <a:solidFill>
                  <a:schemeClr val="bg2"/>
                </a:solidFill>
                <a:latin typeface="微软雅黑" panose="020B0503020204020204" pitchFamily="34" charset="-122"/>
                <a:ea typeface="微软雅黑" panose="020B0503020204020204" pitchFamily="34" charset="-122"/>
                <a:sym typeface="Wingdings" panose="05000000000000000000" pitchFamily="2" charset="2"/>
              </a:rPr>
              <a:t>&gt;&gt; </a:t>
            </a:r>
            <a:r>
              <a:rPr lang="en-US" altLang="zh-CN" sz="2400" dirty="0" err="1">
                <a:solidFill>
                  <a:schemeClr val="bg2"/>
                </a:solidFill>
                <a:latin typeface="微软雅黑" panose="020B0503020204020204" pitchFamily="34" charset="-122"/>
                <a:ea typeface="微软雅黑" panose="020B0503020204020204" pitchFamily="34" charset="-122"/>
                <a:sym typeface="Wingdings" panose="05000000000000000000" pitchFamily="2" charset="2"/>
              </a:rPr>
              <a:t>yi</a:t>
            </a:r>
            <a:r>
              <a:rPr lang="en-US" altLang="zh-CN" sz="2400" dirty="0">
                <a:solidFill>
                  <a:schemeClr val="bg2"/>
                </a:solidFill>
                <a:latin typeface="微软雅黑" panose="020B0503020204020204" pitchFamily="34" charset="-122"/>
                <a:ea typeface="微软雅黑" panose="020B0503020204020204" pitchFamily="34" charset="-122"/>
                <a:sym typeface="Wingdings" panose="05000000000000000000" pitchFamily="2" charset="2"/>
              </a:rPr>
              <a:t> = interp1(</a:t>
            </a:r>
            <a:r>
              <a:rPr lang="en-US" altLang="zh-CN" sz="2400" dirty="0" err="1">
                <a:solidFill>
                  <a:schemeClr val="bg2"/>
                </a:solidFill>
                <a:latin typeface="微软雅黑" panose="020B0503020204020204" pitchFamily="34" charset="-122"/>
                <a:ea typeface="微软雅黑" panose="020B0503020204020204" pitchFamily="34" charset="-122"/>
                <a:sym typeface="Wingdings" panose="05000000000000000000" pitchFamily="2" charset="2"/>
              </a:rPr>
              <a:t>x,Y,xi,method</a:t>
            </a:r>
            <a:r>
              <a:rPr lang="en-US" altLang="zh-CN" sz="2400" dirty="0">
                <a:solidFill>
                  <a:schemeClr val="bg2"/>
                </a:solidFill>
                <a:latin typeface="微软雅黑" panose="020B0503020204020204" pitchFamily="34" charset="-122"/>
                <a:ea typeface="微软雅黑" panose="020B0503020204020204" pitchFamily="34" charset="-122"/>
                <a:sym typeface="Wingdings" panose="05000000000000000000" pitchFamily="2" charset="2"/>
              </a:rPr>
              <a:t>)</a:t>
            </a:r>
          </a:p>
          <a:p>
            <a:pPr marL="0" indent="0" eaLnBrk="1" hangingPunct="1">
              <a:lnSpc>
                <a:spcPct val="150000"/>
              </a:lnSpc>
              <a:buClr>
                <a:srgbClr val="0000FF"/>
              </a:buClr>
            </a:pPr>
            <a:r>
              <a:rPr lang="en-US" altLang="zh-CN" sz="2400" dirty="0">
                <a:solidFill>
                  <a:schemeClr val="bg2"/>
                </a:solidFill>
                <a:latin typeface="微软雅黑" panose="020B0503020204020204" pitchFamily="34" charset="-122"/>
                <a:ea typeface="微软雅黑" panose="020B0503020204020204" pitchFamily="34" charset="-122"/>
                <a:sym typeface="Wingdings" panose="05000000000000000000" pitchFamily="2" charset="2"/>
              </a:rPr>
              <a:t>&gt;&gt; pp = interp1(</a:t>
            </a:r>
            <a:r>
              <a:rPr lang="en-US" altLang="zh-CN" sz="2400" dirty="0" err="1">
                <a:solidFill>
                  <a:schemeClr val="bg2"/>
                </a:solidFill>
                <a:latin typeface="微软雅黑" panose="020B0503020204020204" pitchFamily="34" charset="-122"/>
                <a:ea typeface="微软雅黑" panose="020B0503020204020204" pitchFamily="34" charset="-122"/>
                <a:sym typeface="Wingdings" panose="05000000000000000000" pitchFamily="2" charset="2"/>
              </a:rPr>
              <a:t>x,Y,method,'pp</a:t>
            </a:r>
            <a:r>
              <a:rPr lang="en-US" altLang="zh-CN" sz="2400" dirty="0">
                <a:solidFill>
                  <a:schemeClr val="bg2"/>
                </a:solidFill>
                <a:latin typeface="微软雅黑" panose="020B0503020204020204" pitchFamily="34" charset="-122"/>
                <a:ea typeface="微软雅黑" panose="020B0503020204020204" pitchFamily="34" charset="-122"/>
                <a:sym typeface="Wingdings" panose="05000000000000000000" pitchFamily="2" charset="2"/>
              </a:rPr>
              <a:t>')</a:t>
            </a:r>
            <a:endParaRPr lang="zh-CN" altLang="en-US" sz="2400" dirty="0">
              <a:solidFill>
                <a:schemeClr val="bg2"/>
              </a:solidFill>
              <a:latin typeface="微软雅黑" panose="020B0503020204020204" pitchFamily="34" charset="-122"/>
              <a:ea typeface="微软雅黑" panose="020B0503020204020204" pitchFamily="34" charset="-122"/>
            </a:endParaRPr>
          </a:p>
        </p:txBody>
      </p:sp>
      <p:sp>
        <p:nvSpPr>
          <p:cNvPr id="32776" name="Rectangle 5">
            <a:extLst>
              <a:ext uri="{FF2B5EF4-FFF2-40B4-BE49-F238E27FC236}">
                <a16:creationId xmlns:a16="http://schemas.microsoft.com/office/drawing/2014/main" id="{59B3033F-314C-4451-A558-89A0FC337AA9}"/>
              </a:ext>
            </a:extLst>
          </p:cNvPr>
          <p:cNvSpPr>
            <a:spLocks noChangeArrowheads="1"/>
          </p:cNvSpPr>
          <p:nvPr/>
        </p:nvSpPr>
        <p:spPr bwMode="auto">
          <a:xfrm>
            <a:off x="539750" y="4050887"/>
            <a:ext cx="77724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40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40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40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40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40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9pPr>
          </a:lstStyle>
          <a:p>
            <a:pPr eaLnBrk="1" hangingPunct="1">
              <a:lnSpc>
                <a:spcPct val="80000"/>
              </a:lnSpc>
              <a:spcBef>
                <a:spcPct val="20000"/>
              </a:spcBef>
            </a:pPr>
            <a:r>
              <a:rPr lang="en-US" altLang="zh-CN" sz="2400" dirty="0">
                <a:solidFill>
                  <a:srgbClr val="FF0000"/>
                </a:solidFill>
                <a:latin typeface="微软雅黑" panose="020B0503020204020204" pitchFamily="34" charset="-122"/>
                <a:ea typeface="微软雅黑" panose="020B0503020204020204" pitchFamily="34" charset="-122"/>
              </a:rPr>
              <a:t>1.  interp1</a:t>
            </a:r>
            <a:r>
              <a:rPr lang="zh-CN" altLang="en-US" sz="2400" dirty="0">
                <a:solidFill>
                  <a:srgbClr val="FF0000"/>
                </a:solidFill>
                <a:latin typeface="微软雅黑" panose="020B0503020204020204" pitchFamily="34" charset="-122"/>
                <a:ea typeface="微软雅黑" panose="020B0503020204020204" pitchFamily="34" charset="-122"/>
              </a:rPr>
              <a:t>函数的用法</a:t>
            </a:r>
          </a:p>
        </p:txBody>
      </p:sp>
      <p:sp>
        <p:nvSpPr>
          <p:cNvPr id="5" name="日期占位符 4">
            <a:extLst>
              <a:ext uri="{FF2B5EF4-FFF2-40B4-BE49-F238E27FC236}">
                <a16:creationId xmlns:a16="http://schemas.microsoft.com/office/drawing/2014/main" id="{0DA9F338-2453-435A-BC76-7C35906C3DA7}"/>
              </a:ext>
            </a:extLst>
          </p:cNvPr>
          <p:cNvSpPr>
            <a:spLocks noGrp="1"/>
          </p:cNvSpPr>
          <p:nvPr>
            <p:ph type="dt" sz="half" idx="10"/>
          </p:nvPr>
        </p:nvSpPr>
        <p:spPr/>
        <p:txBody>
          <a:bodyPr/>
          <a:lstStyle/>
          <a:p>
            <a:pPr>
              <a:defRPr/>
            </a:pPr>
            <a:fld id="{6FBFE122-5A51-4403-90A1-FB9A686B5DB6}" type="datetime1">
              <a:rPr lang="zh-CN" altLang="en-US" smtClean="0"/>
              <a:t>2022/11/23</a:t>
            </a:fld>
            <a:endParaRPr lang="en-US" altLang="zh-CN"/>
          </a:p>
        </p:txBody>
      </p:sp>
      <p:sp>
        <p:nvSpPr>
          <p:cNvPr id="27" name="Text Box 2">
            <a:extLst>
              <a:ext uri="{FF2B5EF4-FFF2-40B4-BE49-F238E27FC236}">
                <a16:creationId xmlns:a16="http://schemas.microsoft.com/office/drawing/2014/main" id="{D779E4E6-6F06-4CD9-8D23-8E8FF3326932}"/>
              </a:ext>
            </a:extLst>
          </p:cNvPr>
          <p:cNvSpPr txBox="1">
            <a:spLocks noChangeArrowheads="1"/>
          </p:cNvSpPr>
          <p:nvPr/>
        </p:nvSpPr>
        <p:spPr bwMode="auto">
          <a:xfrm>
            <a:off x="755576" y="692696"/>
            <a:ext cx="756126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40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40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40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40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9pPr>
          </a:lstStyle>
          <a:p>
            <a:pPr algn="ctr" eaLnBrk="1" hangingPunct="1">
              <a:spcBef>
                <a:spcPct val="50000"/>
              </a:spcBef>
            </a:pPr>
            <a:r>
              <a:rPr lang="zh-CN" altLang="en-US" sz="3200" b="1" dirty="0">
                <a:latin typeface="微软雅黑" panose="020B0503020204020204" pitchFamily="34" charset="-122"/>
                <a:ea typeface="微软雅黑" panose="020B0503020204020204" pitchFamily="34" charset="-122"/>
              </a:rPr>
              <a:t>第四节  插值拟合案例</a:t>
            </a:r>
          </a:p>
        </p:txBody>
      </p:sp>
      <p:sp>
        <p:nvSpPr>
          <p:cNvPr id="28" name="Rectangle 3">
            <a:extLst>
              <a:ext uri="{FF2B5EF4-FFF2-40B4-BE49-F238E27FC236}">
                <a16:creationId xmlns:a16="http://schemas.microsoft.com/office/drawing/2014/main" id="{B9F89B42-487E-45CD-8918-F2DA863D7573}"/>
              </a:ext>
            </a:extLst>
          </p:cNvPr>
          <p:cNvSpPr>
            <a:spLocks noChangeArrowheads="1"/>
          </p:cNvSpPr>
          <p:nvPr/>
        </p:nvSpPr>
        <p:spPr bwMode="auto">
          <a:xfrm>
            <a:off x="899592" y="1988840"/>
            <a:ext cx="7772400" cy="1689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50000"/>
              </a:lnSpc>
              <a:defRPr/>
            </a:pPr>
            <a:r>
              <a:rPr lang="en-US" altLang="zh-CN" sz="2400" dirty="0">
                <a:solidFill>
                  <a:schemeClr val="bg2"/>
                </a:solidFill>
                <a:latin typeface="微软雅黑" panose="020B0503020204020204" pitchFamily="34" charset="-122"/>
                <a:ea typeface="微软雅黑" panose="020B0503020204020204" pitchFamily="34" charset="-122"/>
              </a:rPr>
              <a:t>griddedInterpolant</a:t>
            </a:r>
            <a:r>
              <a:rPr lang="zh-CN" altLang="en-US" sz="2400" dirty="0">
                <a:solidFill>
                  <a:schemeClr val="bg2"/>
                </a:solidFill>
                <a:latin typeface="微软雅黑" panose="020B0503020204020204" pitchFamily="34" charset="-122"/>
                <a:ea typeface="微软雅黑" panose="020B0503020204020204" pitchFamily="34" charset="-122"/>
              </a:rPr>
              <a:t>、</a:t>
            </a:r>
            <a:r>
              <a:rPr lang="en-US" altLang="zh-CN" sz="2400" dirty="0">
                <a:solidFill>
                  <a:schemeClr val="bg2"/>
                </a:solidFill>
                <a:latin typeface="微软雅黑" panose="020B0503020204020204" pitchFamily="34" charset="-122"/>
                <a:ea typeface="微软雅黑" panose="020B0503020204020204" pitchFamily="34" charset="-122"/>
              </a:rPr>
              <a:t>interp1</a:t>
            </a:r>
            <a:r>
              <a:rPr lang="zh-CN" altLang="en-US" sz="2400" dirty="0">
                <a:solidFill>
                  <a:schemeClr val="bg2"/>
                </a:solidFill>
                <a:latin typeface="微软雅黑" panose="020B0503020204020204" pitchFamily="34" charset="-122"/>
                <a:ea typeface="微软雅黑" panose="020B0503020204020204" pitchFamily="34" charset="-122"/>
              </a:rPr>
              <a:t>、</a:t>
            </a:r>
            <a:r>
              <a:rPr lang="en-US" altLang="zh-CN" sz="2400" dirty="0">
                <a:solidFill>
                  <a:schemeClr val="bg2"/>
                </a:solidFill>
                <a:latin typeface="微软雅黑" panose="020B0503020204020204" pitchFamily="34" charset="-122"/>
                <a:ea typeface="微软雅黑" panose="020B0503020204020204" pitchFamily="34" charset="-122"/>
              </a:rPr>
              <a:t>spline </a:t>
            </a:r>
            <a:r>
              <a:rPr lang="zh-CN" altLang="en-US" sz="2400" dirty="0">
                <a:solidFill>
                  <a:schemeClr val="bg2"/>
                </a:solidFill>
                <a:latin typeface="微软雅黑" panose="020B0503020204020204" pitchFamily="34" charset="-122"/>
                <a:ea typeface="微软雅黑" panose="020B0503020204020204" pitchFamily="34" charset="-122"/>
              </a:rPr>
              <a:t>、</a:t>
            </a:r>
            <a:r>
              <a:rPr lang="en-US" altLang="zh-CN" sz="2400" dirty="0" err="1">
                <a:solidFill>
                  <a:schemeClr val="bg2"/>
                </a:solidFill>
                <a:latin typeface="微软雅黑" panose="020B0503020204020204" pitchFamily="34" charset="-122"/>
                <a:ea typeface="微软雅黑" panose="020B0503020204020204" pitchFamily="34" charset="-122"/>
              </a:rPr>
              <a:t>csape</a:t>
            </a:r>
            <a:r>
              <a:rPr lang="zh-CN" altLang="en-US" sz="2400" dirty="0">
                <a:solidFill>
                  <a:schemeClr val="bg2"/>
                </a:solidFill>
                <a:latin typeface="微软雅黑" panose="020B0503020204020204" pitchFamily="34" charset="-122"/>
                <a:ea typeface="微软雅黑" panose="020B0503020204020204" pitchFamily="34" charset="-122"/>
              </a:rPr>
              <a:t>、</a:t>
            </a:r>
            <a:r>
              <a:rPr lang="en-US" altLang="zh-CN" sz="2400" dirty="0" err="1">
                <a:solidFill>
                  <a:schemeClr val="bg2"/>
                </a:solidFill>
                <a:latin typeface="微软雅黑" panose="020B0503020204020204" pitchFamily="34" charset="-122"/>
                <a:ea typeface="微软雅黑" panose="020B0503020204020204" pitchFamily="34" charset="-122"/>
              </a:rPr>
              <a:t>csapi</a:t>
            </a:r>
            <a:r>
              <a:rPr lang="zh-CN" altLang="en-US" sz="2400" dirty="0">
                <a:solidFill>
                  <a:schemeClr val="bg2"/>
                </a:solidFill>
                <a:latin typeface="微软雅黑" panose="020B0503020204020204" pitchFamily="34" charset="-122"/>
                <a:ea typeface="微软雅黑" panose="020B0503020204020204" pitchFamily="34" charset="-122"/>
              </a:rPr>
              <a:t>、</a:t>
            </a:r>
            <a:r>
              <a:rPr lang="en-US" altLang="zh-CN" sz="2400" dirty="0" err="1">
                <a:solidFill>
                  <a:schemeClr val="bg2"/>
                </a:solidFill>
                <a:latin typeface="微软雅黑" panose="020B0503020204020204" pitchFamily="34" charset="-122"/>
                <a:ea typeface="微软雅黑" panose="020B0503020204020204" pitchFamily="34" charset="-122"/>
              </a:rPr>
              <a:t>csaps</a:t>
            </a:r>
            <a:r>
              <a:rPr lang="zh-CN" altLang="en-US" sz="2400" dirty="0">
                <a:solidFill>
                  <a:schemeClr val="bg2"/>
                </a:solidFill>
                <a:latin typeface="微软雅黑" panose="020B0503020204020204" pitchFamily="34" charset="-122"/>
                <a:ea typeface="微软雅黑" panose="020B0503020204020204" pitchFamily="34" charset="-122"/>
              </a:rPr>
              <a:t>、</a:t>
            </a:r>
            <a:r>
              <a:rPr lang="en-US" altLang="zh-CN" sz="2400" dirty="0" err="1">
                <a:solidFill>
                  <a:schemeClr val="bg2"/>
                </a:solidFill>
                <a:latin typeface="微软雅黑" panose="020B0503020204020204" pitchFamily="34" charset="-122"/>
                <a:ea typeface="微软雅黑" panose="020B0503020204020204" pitchFamily="34" charset="-122"/>
              </a:rPr>
              <a:t>cscvn</a:t>
            </a:r>
            <a:r>
              <a:rPr lang="en-US" altLang="zh-CN" sz="2400" dirty="0">
                <a:solidFill>
                  <a:schemeClr val="bg2"/>
                </a:solidFill>
                <a:latin typeface="微软雅黑" panose="020B0503020204020204" pitchFamily="34" charset="-122"/>
                <a:ea typeface="微软雅黑" panose="020B0503020204020204" pitchFamily="34" charset="-122"/>
              </a:rPr>
              <a:t> </a:t>
            </a:r>
            <a:r>
              <a:rPr lang="zh-CN" altLang="en-US" sz="2400" dirty="0">
                <a:solidFill>
                  <a:schemeClr val="bg2"/>
                </a:solidFill>
                <a:latin typeface="微软雅黑" panose="020B0503020204020204" pitchFamily="34" charset="-122"/>
                <a:ea typeface="微软雅黑" panose="020B0503020204020204" pitchFamily="34" charset="-122"/>
              </a:rPr>
              <a:t>、</a:t>
            </a:r>
            <a:r>
              <a:rPr lang="en-US" altLang="zh-CN" sz="2400" dirty="0" err="1">
                <a:solidFill>
                  <a:schemeClr val="bg2"/>
                </a:solidFill>
                <a:latin typeface="微软雅黑" panose="020B0503020204020204" pitchFamily="34" charset="-122"/>
                <a:ea typeface="微软雅黑" panose="020B0503020204020204" pitchFamily="34" charset="-122"/>
              </a:rPr>
              <a:t>spapi</a:t>
            </a:r>
            <a:r>
              <a:rPr lang="zh-CN" altLang="en-US" sz="2400" dirty="0">
                <a:solidFill>
                  <a:schemeClr val="bg2"/>
                </a:solidFill>
                <a:latin typeface="微软雅黑" panose="020B0503020204020204" pitchFamily="34" charset="-122"/>
                <a:ea typeface="微软雅黑" panose="020B0503020204020204" pitchFamily="34" charset="-122"/>
              </a:rPr>
              <a:t>、</a:t>
            </a:r>
            <a:r>
              <a:rPr lang="en-US" altLang="zh-CN" sz="2400" dirty="0" err="1">
                <a:solidFill>
                  <a:schemeClr val="bg2"/>
                </a:solidFill>
                <a:latin typeface="微软雅黑" panose="020B0503020204020204" pitchFamily="34" charset="-122"/>
                <a:ea typeface="微软雅黑" panose="020B0503020204020204" pitchFamily="34" charset="-122"/>
              </a:rPr>
              <a:t>spaps</a:t>
            </a:r>
            <a:r>
              <a:rPr lang="zh-CN" altLang="en-US" sz="2400" dirty="0">
                <a:solidFill>
                  <a:schemeClr val="bg2"/>
                </a:solidFill>
                <a:latin typeface="微软雅黑" panose="020B0503020204020204" pitchFamily="34" charset="-122"/>
                <a:ea typeface="微软雅黑" panose="020B0503020204020204" pitchFamily="34" charset="-122"/>
              </a:rPr>
              <a:t>和</a:t>
            </a:r>
            <a:r>
              <a:rPr lang="en-US" altLang="zh-CN" sz="2400" dirty="0">
                <a:solidFill>
                  <a:schemeClr val="bg2"/>
                </a:solidFill>
                <a:latin typeface="微软雅黑" panose="020B0503020204020204" pitchFamily="34" charset="-122"/>
                <a:ea typeface="微软雅黑" panose="020B0503020204020204" pitchFamily="34" charset="-122"/>
              </a:rPr>
              <a:t>spap2</a:t>
            </a:r>
            <a:r>
              <a:rPr lang="zh-CN" altLang="en-US" sz="2400" dirty="0">
                <a:solidFill>
                  <a:schemeClr val="bg2"/>
                </a:solidFill>
                <a:latin typeface="微软雅黑" panose="020B0503020204020204" pitchFamily="34" charset="-122"/>
                <a:ea typeface="微软雅黑" panose="020B0503020204020204" pitchFamily="34" charset="-122"/>
              </a:rPr>
              <a:t>函数均可作一维插值，本节只介绍</a:t>
            </a:r>
            <a:r>
              <a:rPr lang="en-US" altLang="zh-CN" sz="2400" dirty="0">
                <a:solidFill>
                  <a:schemeClr val="bg2"/>
                </a:solidFill>
                <a:latin typeface="微软雅黑" panose="020B0503020204020204" pitchFamily="34" charset="-122"/>
                <a:ea typeface="微软雅黑" panose="020B0503020204020204" pitchFamily="34" charset="-122"/>
              </a:rPr>
              <a:t>interp1</a:t>
            </a:r>
            <a:r>
              <a:rPr lang="zh-CN" altLang="en-US" sz="2400" dirty="0">
                <a:solidFill>
                  <a:schemeClr val="bg2"/>
                </a:solidFill>
                <a:latin typeface="微软雅黑" panose="020B0503020204020204" pitchFamily="34" charset="-122"/>
                <a:ea typeface="微软雅黑" panose="020B0503020204020204" pitchFamily="34" charset="-122"/>
              </a:rPr>
              <a:t>和</a:t>
            </a:r>
            <a:r>
              <a:rPr lang="en-US" altLang="zh-CN" sz="2400" dirty="0" err="1">
                <a:solidFill>
                  <a:schemeClr val="bg2"/>
                </a:solidFill>
                <a:latin typeface="微软雅黑" panose="020B0503020204020204" pitchFamily="34" charset="-122"/>
                <a:ea typeface="微软雅黑" panose="020B0503020204020204" pitchFamily="34" charset="-122"/>
              </a:rPr>
              <a:t>csape</a:t>
            </a:r>
            <a:r>
              <a:rPr lang="zh-CN" altLang="en-US" sz="2400" dirty="0">
                <a:solidFill>
                  <a:schemeClr val="bg2"/>
                </a:solidFill>
                <a:latin typeface="微软雅黑" panose="020B0503020204020204" pitchFamily="34" charset="-122"/>
                <a:ea typeface="微软雅黑" panose="020B0503020204020204" pitchFamily="34" charset="-122"/>
              </a:rPr>
              <a:t>函数的用法。</a:t>
            </a:r>
          </a:p>
        </p:txBody>
      </p:sp>
      <p:sp>
        <p:nvSpPr>
          <p:cNvPr id="2" name="页脚占位符 1">
            <a:extLst>
              <a:ext uri="{FF2B5EF4-FFF2-40B4-BE49-F238E27FC236}">
                <a16:creationId xmlns:a16="http://schemas.microsoft.com/office/drawing/2014/main" id="{965459CB-4F1A-4A89-AE36-30CDE663F05F}"/>
              </a:ext>
            </a:extLst>
          </p:cNvPr>
          <p:cNvSpPr>
            <a:spLocks noGrp="1"/>
          </p:cNvSpPr>
          <p:nvPr>
            <p:ph type="ftr" sz="quarter" idx="3"/>
          </p:nvPr>
        </p:nvSpPr>
        <p:spPr/>
        <p:txBody>
          <a:bodyPr/>
          <a:lstStyle/>
          <a:p>
            <a:pPr>
              <a:defRPr/>
            </a:pPr>
            <a:r>
              <a:rPr lang="en-US" altLang="zh-CN" b="1"/>
              <a:t>© </a:t>
            </a:r>
            <a:r>
              <a:rPr lang="zh-CN" altLang="en-US" b="1"/>
              <a:t>谢中华</a:t>
            </a:r>
            <a:r>
              <a:rPr lang="en-US" altLang="zh-CN" b="1"/>
              <a:t>,  MATLAB</a:t>
            </a:r>
            <a:r>
              <a:rPr lang="zh-CN" altLang="en-US" b="1"/>
              <a:t>数学建模方法与应用</a:t>
            </a:r>
            <a:endParaRPr lang="en-US" altLang="zh-CN" dirty="0"/>
          </a:p>
        </p:txBody>
      </p:sp>
    </p:spTree>
  </p:cSld>
  <p:clrMapOvr>
    <a:masterClrMapping/>
  </p:clrMapOvr>
  <p:transition>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F600DE8-42C3-46D9-BED2-A0032CF0F23C}"/>
              </a:ext>
            </a:extLst>
          </p:cNvPr>
          <p:cNvSpPr>
            <a:spLocks noGrp="1"/>
          </p:cNvSpPr>
          <p:nvPr>
            <p:ph type="dt" sz="half" idx="10"/>
          </p:nvPr>
        </p:nvSpPr>
        <p:spPr/>
        <p:txBody>
          <a:bodyPr/>
          <a:lstStyle/>
          <a:p>
            <a:pPr>
              <a:defRPr/>
            </a:pPr>
            <a:fld id="{E6198B8F-47D4-4073-A0BA-D8D9F9EE89E7}" type="datetime1">
              <a:rPr lang="zh-CN" altLang="en-US" smtClean="0"/>
              <a:t>2022/11/23</a:t>
            </a:fld>
            <a:endParaRPr lang="en-US" altLang="zh-CN"/>
          </a:p>
        </p:txBody>
      </p:sp>
      <p:sp>
        <p:nvSpPr>
          <p:cNvPr id="4" name="Rectangle 56">
            <a:extLst>
              <a:ext uri="{FF2B5EF4-FFF2-40B4-BE49-F238E27FC236}">
                <a16:creationId xmlns:a16="http://schemas.microsoft.com/office/drawing/2014/main" id="{6E0FB22E-8130-4B35-93BA-3CA8CAB585EC}"/>
              </a:ext>
            </a:extLst>
          </p:cNvPr>
          <p:cNvSpPr>
            <a:spLocks noChangeArrowheads="1"/>
          </p:cNvSpPr>
          <p:nvPr/>
        </p:nvSpPr>
        <p:spPr bwMode="auto">
          <a:xfrm>
            <a:off x="899592" y="1412776"/>
            <a:ext cx="7339855" cy="581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kumimoji="1" sz="40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40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40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40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40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9pPr>
          </a:lstStyle>
          <a:p>
            <a:pPr marL="0" indent="0" eaLnBrk="1" hangingPunct="1">
              <a:lnSpc>
                <a:spcPct val="150000"/>
              </a:lnSpc>
              <a:buClr>
                <a:srgbClr val="0000FF"/>
              </a:buClr>
            </a:pPr>
            <a:r>
              <a:rPr lang="en-US" altLang="zh-CN" sz="2400" dirty="0">
                <a:solidFill>
                  <a:schemeClr val="bg2"/>
                </a:solidFill>
                <a:latin typeface="微软雅黑" panose="020B0503020204020204" pitchFamily="34" charset="-122"/>
                <a:ea typeface="微软雅黑" panose="020B0503020204020204" pitchFamily="34" charset="-122"/>
                <a:sym typeface="Wingdings" panose="05000000000000000000" pitchFamily="2" charset="2"/>
              </a:rPr>
              <a:t> method</a:t>
            </a:r>
            <a:r>
              <a:rPr lang="zh-CN" altLang="en-US" sz="2400" dirty="0">
                <a:solidFill>
                  <a:schemeClr val="bg2"/>
                </a:solidFill>
                <a:latin typeface="微软雅黑" panose="020B0503020204020204" pitchFamily="34" charset="-122"/>
                <a:ea typeface="微软雅黑" panose="020B0503020204020204" pitchFamily="34" charset="-122"/>
                <a:sym typeface="Wingdings" panose="05000000000000000000" pitchFamily="2" charset="2"/>
              </a:rPr>
              <a:t>参数取值列表</a:t>
            </a:r>
            <a:endParaRPr lang="zh-CN" altLang="en-US" sz="2400" dirty="0">
              <a:solidFill>
                <a:schemeClr val="bg2"/>
              </a:solidFill>
              <a:latin typeface="微软雅黑" panose="020B0503020204020204" pitchFamily="34" charset="-122"/>
              <a:ea typeface="微软雅黑" panose="020B0503020204020204" pitchFamily="34" charset="-122"/>
            </a:endParaRPr>
          </a:p>
        </p:txBody>
      </p:sp>
      <p:sp>
        <p:nvSpPr>
          <p:cNvPr id="5" name="Rectangle 5">
            <a:extLst>
              <a:ext uri="{FF2B5EF4-FFF2-40B4-BE49-F238E27FC236}">
                <a16:creationId xmlns:a16="http://schemas.microsoft.com/office/drawing/2014/main" id="{EC48ADC9-9BFC-48F6-8078-FF03DF36A1A1}"/>
              </a:ext>
            </a:extLst>
          </p:cNvPr>
          <p:cNvSpPr>
            <a:spLocks noChangeArrowheads="1"/>
          </p:cNvSpPr>
          <p:nvPr/>
        </p:nvSpPr>
        <p:spPr bwMode="auto">
          <a:xfrm>
            <a:off x="539750" y="908968"/>
            <a:ext cx="77724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40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40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40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40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40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9pPr>
          </a:lstStyle>
          <a:p>
            <a:pPr eaLnBrk="1" hangingPunct="1">
              <a:spcBef>
                <a:spcPct val="20000"/>
              </a:spcBef>
            </a:pPr>
            <a:r>
              <a:rPr lang="en-US" altLang="zh-CN" sz="2400" dirty="0">
                <a:solidFill>
                  <a:srgbClr val="FF0000"/>
                </a:solidFill>
                <a:latin typeface="微软雅黑" panose="020B0503020204020204" pitchFamily="34" charset="-122"/>
                <a:ea typeface="微软雅黑" panose="020B0503020204020204" pitchFamily="34" charset="-122"/>
              </a:rPr>
              <a:t>1.  interp1</a:t>
            </a:r>
            <a:r>
              <a:rPr lang="zh-CN" altLang="en-US" sz="2400" dirty="0">
                <a:solidFill>
                  <a:srgbClr val="FF0000"/>
                </a:solidFill>
                <a:latin typeface="微软雅黑" panose="020B0503020204020204" pitchFamily="34" charset="-122"/>
                <a:ea typeface="微软雅黑" panose="020B0503020204020204" pitchFamily="34" charset="-122"/>
              </a:rPr>
              <a:t>函数的用法</a:t>
            </a:r>
          </a:p>
        </p:txBody>
      </p:sp>
      <p:graphicFrame>
        <p:nvGraphicFramePr>
          <p:cNvPr id="6" name="表格 5">
            <a:extLst>
              <a:ext uri="{FF2B5EF4-FFF2-40B4-BE49-F238E27FC236}">
                <a16:creationId xmlns:a16="http://schemas.microsoft.com/office/drawing/2014/main" id="{EF65C608-BD85-44BB-9C9E-F381E51C6455}"/>
              </a:ext>
            </a:extLst>
          </p:cNvPr>
          <p:cNvGraphicFramePr>
            <a:graphicFrameLocks noGrp="1"/>
          </p:cNvGraphicFramePr>
          <p:nvPr>
            <p:extLst>
              <p:ext uri="{D42A27DB-BD31-4B8C-83A1-F6EECF244321}">
                <p14:modId xmlns:p14="http://schemas.microsoft.com/office/powerpoint/2010/main" val="1279016169"/>
              </p:ext>
            </p:extLst>
          </p:nvPr>
        </p:nvGraphicFramePr>
        <p:xfrm>
          <a:off x="1043608" y="2103360"/>
          <a:ext cx="7339855" cy="4094855"/>
        </p:xfrm>
        <a:graphic>
          <a:graphicData uri="http://schemas.openxmlformats.org/drawingml/2006/table">
            <a:tbl>
              <a:tblPr firstRow="1" firstCol="1" bandRow="1"/>
              <a:tblGrid>
                <a:gridCol w="2088232">
                  <a:extLst>
                    <a:ext uri="{9D8B030D-6E8A-4147-A177-3AD203B41FA5}">
                      <a16:colId xmlns:a16="http://schemas.microsoft.com/office/drawing/2014/main" val="38618190"/>
                    </a:ext>
                  </a:extLst>
                </a:gridCol>
                <a:gridCol w="5251623">
                  <a:extLst>
                    <a:ext uri="{9D8B030D-6E8A-4147-A177-3AD203B41FA5}">
                      <a16:colId xmlns:a16="http://schemas.microsoft.com/office/drawing/2014/main" val="868571407"/>
                    </a:ext>
                  </a:extLst>
                </a:gridCol>
              </a:tblGrid>
              <a:tr h="401843">
                <a:tc>
                  <a:txBody>
                    <a:bodyPr/>
                    <a:lstStyle/>
                    <a:p>
                      <a:pPr algn="just">
                        <a:lnSpc>
                          <a:spcPct val="100000"/>
                        </a:lnSpc>
                        <a:spcAft>
                          <a:spcPts val="0"/>
                        </a:spcAft>
                      </a:pPr>
                      <a:r>
                        <a:rPr lang="en-US" sz="1800" b="1">
                          <a:solidFill>
                            <a:srgbClr val="0000FF"/>
                          </a:solidFill>
                          <a:effectLst/>
                          <a:latin typeface="微软雅黑" panose="020B0503020204020204" pitchFamily="34" charset="-122"/>
                          <a:ea typeface="微软雅黑" panose="020B0503020204020204" pitchFamily="34" charset="-122"/>
                        </a:rPr>
                        <a:t>method</a:t>
                      </a:r>
                      <a:r>
                        <a:rPr lang="zh-CN" sz="1800" b="1">
                          <a:solidFill>
                            <a:srgbClr val="0000FF"/>
                          </a:solidFill>
                          <a:effectLst/>
                          <a:latin typeface="微软雅黑" panose="020B0503020204020204" pitchFamily="34" charset="-122"/>
                          <a:ea typeface="微软雅黑" panose="020B0503020204020204" pitchFamily="34" charset="-122"/>
                        </a:rPr>
                        <a:t>参数取值</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40000"/>
                        <a:lumOff val="60000"/>
                      </a:schemeClr>
                    </a:solidFill>
                  </a:tcPr>
                </a:tc>
                <a:tc>
                  <a:txBody>
                    <a:bodyPr/>
                    <a:lstStyle/>
                    <a:p>
                      <a:pPr algn="just">
                        <a:lnSpc>
                          <a:spcPct val="100000"/>
                        </a:lnSpc>
                        <a:spcAft>
                          <a:spcPts val="0"/>
                        </a:spcAft>
                      </a:pPr>
                      <a:r>
                        <a:rPr lang="zh-CN" sz="1800" b="1" dirty="0">
                          <a:solidFill>
                            <a:srgbClr val="0000FF"/>
                          </a:solidFill>
                          <a:effectLst/>
                          <a:latin typeface="微软雅黑" panose="020B0503020204020204" pitchFamily="34" charset="-122"/>
                          <a:ea typeface="微软雅黑" panose="020B0503020204020204" pitchFamily="34" charset="-122"/>
                        </a:rPr>
                        <a:t>说</a:t>
                      </a:r>
                      <a:r>
                        <a:rPr lang="en-US" sz="1800" b="1" dirty="0">
                          <a:solidFill>
                            <a:srgbClr val="0000FF"/>
                          </a:solidFill>
                          <a:effectLst/>
                          <a:latin typeface="微软雅黑" panose="020B0503020204020204" pitchFamily="34" charset="-122"/>
                          <a:ea typeface="微软雅黑" panose="020B0503020204020204" pitchFamily="34" charset="-122"/>
                        </a:rPr>
                        <a:t>  </a:t>
                      </a:r>
                      <a:r>
                        <a:rPr lang="zh-CN" sz="1800" b="1" dirty="0">
                          <a:solidFill>
                            <a:srgbClr val="0000FF"/>
                          </a:solidFill>
                          <a:effectLst/>
                          <a:latin typeface="微软雅黑" panose="020B0503020204020204" pitchFamily="34" charset="-122"/>
                          <a:ea typeface="微软雅黑" panose="020B0503020204020204" pitchFamily="34" charset="-122"/>
                        </a:rPr>
                        <a:t>明</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205888328"/>
                  </a:ext>
                </a:extLst>
              </a:tr>
              <a:tr h="405179">
                <a:tc>
                  <a:txBody>
                    <a:bodyPr/>
                    <a:lstStyle/>
                    <a:p>
                      <a:pPr algn="just">
                        <a:lnSpc>
                          <a:spcPct val="100000"/>
                        </a:lnSpc>
                        <a:spcAft>
                          <a:spcPts val="0"/>
                        </a:spcAft>
                      </a:pPr>
                      <a:r>
                        <a:rPr lang="en-US" sz="1800">
                          <a:effectLst/>
                          <a:latin typeface="微软雅黑" panose="020B0503020204020204" pitchFamily="34" charset="-122"/>
                          <a:ea typeface="微软雅黑" panose="020B0503020204020204" pitchFamily="34" charset="-122"/>
                        </a:rPr>
                        <a:t>'linear'</a:t>
                      </a:r>
                      <a:endParaRPr lang="zh-CN" sz="180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zh-CN" sz="1800">
                          <a:effectLst/>
                          <a:latin typeface="微软雅黑" panose="020B0503020204020204" pitchFamily="34" charset="-122"/>
                          <a:ea typeface="微软雅黑" panose="020B0503020204020204" pitchFamily="34" charset="-122"/>
                        </a:rPr>
                        <a:t>线性插值（默认）</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02525096"/>
                  </a:ext>
                </a:extLst>
              </a:tr>
              <a:tr h="405179">
                <a:tc>
                  <a:txBody>
                    <a:bodyPr/>
                    <a:lstStyle/>
                    <a:p>
                      <a:pPr algn="just">
                        <a:lnSpc>
                          <a:spcPct val="100000"/>
                        </a:lnSpc>
                        <a:spcAft>
                          <a:spcPts val="0"/>
                        </a:spcAft>
                      </a:pPr>
                      <a:r>
                        <a:rPr lang="en-US" sz="1800">
                          <a:effectLst/>
                          <a:latin typeface="微软雅黑" panose="020B0503020204020204" pitchFamily="34" charset="-122"/>
                          <a:ea typeface="微软雅黑" panose="020B0503020204020204" pitchFamily="34" charset="-122"/>
                        </a:rPr>
                        <a:t>'nearest'</a:t>
                      </a:r>
                      <a:endParaRPr lang="zh-CN" sz="180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zh-CN" sz="1800">
                          <a:effectLst/>
                          <a:latin typeface="微软雅黑" panose="020B0503020204020204" pitchFamily="34" charset="-122"/>
                          <a:ea typeface="微软雅黑" panose="020B0503020204020204" pitchFamily="34" charset="-122"/>
                        </a:rPr>
                        <a:t>最近邻插值</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80710132"/>
                  </a:ext>
                </a:extLst>
              </a:tr>
              <a:tr h="405179">
                <a:tc>
                  <a:txBody>
                    <a:bodyPr/>
                    <a:lstStyle/>
                    <a:p>
                      <a:pPr algn="just">
                        <a:lnSpc>
                          <a:spcPct val="100000"/>
                        </a:lnSpc>
                        <a:spcAft>
                          <a:spcPts val="0"/>
                        </a:spcAft>
                      </a:pPr>
                      <a:r>
                        <a:rPr lang="en-US" sz="1800">
                          <a:effectLst/>
                          <a:latin typeface="微软雅黑" panose="020B0503020204020204" pitchFamily="34" charset="-122"/>
                          <a:ea typeface="微软雅黑" panose="020B0503020204020204" pitchFamily="34" charset="-122"/>
                        </a:rPr>
                        <a:t>'next'</a:t>
                      </a:r>
                      <a:endParaRPr lang="zh-CN" sz="180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zh-CN" sz="1800">
                          <a:effectLst/>
                          <a:latin typeface="微软雅黑" panose="020B0503020204020204" pitchFamily="34" charset="-122"/>
                          <a:ea typeface="微软雅黑" panose="020B0503020204020204" pitchFamily="34" charset="-122"/>
                        </a:rPr>
                        <a:t>下一个近邻点插值</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44301814"/>
                  </a:ext>
                </a:extLst>
              </a:tr>
              <a:tr h="405179">
                <a:tc>
                  <a:txBody>
                    <a:bodyPr/>
                    <a:lstStyle/>
                    <a:p>
                      <a:pPr algn="just">
                        <a:lnSpc>
                          <a:spcPct val="100000"/>
                        </a:lnSpc>
                        <a:spcAft>
                          <a:spcPts val="0"/>
                        </a:spcAft>
                      </a:pPr>
                      <a:r>
                        <a:rPr lang="en-US" sz="1800">
                          <a:effectLst/>
                          <a:latin typeface="微软雅黑" panose="020B0503020204020204" pitchFamily="34" charset="-122"/>
                          <a:ea typeface="微软雅黑" panose="020B0503020204020204" pitchFamily="34" charset="-122"/>
                        </a:rPr>
                        <a:t>'previous'</a:t>
                      </a:r>
                      <a:endParaRPr lang="zh-CN" sz="180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zh-CN" sz="1800">
                          <a:effectLst/>
                          <a:latin typeface="微软雅黑" panose="020B0503020204020204" pitchFamily="34" charset="-122"/>
                          <a:ea typeface="微软雅黑" panose="020B0503020204020204" pitchFamily="34" charset="-122"/>
                        </a:rPr>
                        <a:t>上一个近邻点插值</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76822985"/>
                  </a:ext>
                </a:extLst>
              </a:tr>
              <a:tr h="405179">
                <a:tc>
                  <a:txBody>
                    <a:bodyPr/>
                    <a:lstStyle/>
                    <a:p>
                      <a:pPr algn="just">
                        <a:lnSpc>
                          <a:spcPct val="100000"/>
                        </a:lnSpc>
                        <a:spcAft>
                          <a:spcPts val="0"/>
                        </a:spcAft>
                      </a:pPr>
                      <a:r>
                        <a:rPr lang="en-US" sz="1800">
                          <a:effectLst/>
                          <a:latin typeface="微软雅黑" panose="020B0503020204020204" pitchFamily="34" charset="-122"/>
                          <a:ea typeface="微软雅黑" panose="020B0503020204020204" pitchFamily="34" charset="-122"/>
                        </a:rPr>
                        <a:t>'spline'</a:t>
                      </a:r>
                      <a:endParaRPr lang="zh-CN" sz="180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zh-CN" sz="1800">
                          <a:effectLst/>
                          <a:latin typeface="微软雅黑" panose="020B0503020204020204" pitchFamily="34" charset="-122"/>
                          <a:ea typeface="微软雅黑" panose="020B0503020204020204" pitchFamily="34" charset="-122"/>
                        </a:rPr>
                        <a:t>三次样条插值</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38946159"/>
                  </a:ext>
                </a:extLst>
              </a:tr>
              <a:tr h="405179">
                <a:tc>
                  <a:txBody>
                    <a:bodyPr/>
                    <a:lstStyle/>
                    <a:p>
                      <a:pPr algn="just">
                        <a:lnSpc>
                          <a:spcPct val="100000"/>
                        </a:lnSpc>
                        <a:spcAft>
                          <a:spcPts val="0"/>
                        </a:spcAft>
                      </a:pPr>
                      <a:r>
                        <a:rPr lang="en-US" sz="1800">
                          <a:effectLst/>
                          <a:latin typeface="微软雅黑" panose="020B0503020204020204" pitchFamily="34" charset="-122"/>
                          <a:ea typeface="微软雅黑" panose="020B0503020204020204" pitchFamily="34" charset="-122"/>
                        </a:rPr>
                        <a:t>'pchip'</a:t>
                      </a:r>
                      <a:endParaRPr lang="zh-CN" sz="180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zh-CN" sz="1800">
                          <a:effectLst/>
                          <a:latin typeface="微软雅黑" panose="020B0503020204020204" pitchFamily="34" charset="-122"/>
                          <a:ea typeface="微软雅黑" panose="020B0503020204020204" pitchFamily="34" charset="-122"/>
                        </a:rPr>
                        <a:t>分段三次</a:t>
                      </a:r>
                      <a:r>
                        <a:rPr lang="en-US" sz="1800">
                          <a:effectLst/>
                          <a:latin typeface="微软雅黑" panose="020B0503020204020204" pitchFamily="34" charset="-122"/>
                          <a:ea typeface="微软雅黑" panose="020B0503020204020204" pitchFamily="34" charset="-122"/>
                        </a:rPr>
                        <a:t>Hermite</a:t>
                      </a:r>
                      <a:r>
                        <a:rPr lang="zh-CN" sz="1800">
                          <a:effectLst/>
                          <a:latin typeface="微软雅黑" panose="020B0503020204020204" pitchFamily="34" charset="-122"/>
                          <a:ea typeface="微软雅黑" panose="020B0503020204020204" pitchFamily="34" charset="-122"/>
                        </a:rPr>
                        <a:t>插值</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79839598"/>
                  </a:ext>
                </a:extLst>
              </a:tr>
              <a:tr h="405179">
                <a:tc>
                  <a:txBody>
                    <a:bodyPr/>
                    <a:lstStyle/>
                    <a:p>
                      <a:pPr algn="just">
                        <a:lnSpc>
                          <a:spcPct val="100000"/>
                        </a:lnSpc>
                        <a:spcAft>
                          <a:spcPts val="0"/>
                        </a:spcAft>
                      </a:pPr>
                      <a:r>
                        <a:rPr lang="en-US" sz="1800">
                          <a:effectLst/>
                          <a:latin typeface="微软雅黑" panose="020B0503020204020204" pitchFamily="34" charset="-122"/>
                          <a:ea typeface="微软雅黑" panose="020B0503020204020204" pitchFamily="34" charset="-122"/>
                        </a:rPr>
                        <a:t>'cubic'</a:t>
                      </a:r>
                      <a:endParaRPr lang="zh-CN" sz="180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zh-CN" sz="1800">
                          <a:effectLst/>
                          <a:latin typeface="微软雅黑" panose="020B0503020204020204" pitchFamily="34" charset="-122"/>
                          <a:ea typeface="微软雅黑" panose="020B0503020204020204" pitchFamily="34" charset="-122"/>
                        </a:rPr>
                        <a:t>立方插值，同</a:t>
                      </a:r>
                      <a:r>
                        <a:rPr lang="en-US" sz="1800">
                          <a:effectLst/>
                          <a:latin typeface="微软雅黑" panose="020B0503020204020204" pitchFamily="34" charset="-122"/>
                          <a:ea typeface="微软雅黑" panose="020B0503020204020204" pitchFamily="34" charset="-122"/>
                        </a:rPr>
                        <a:t>'pchip'</a:t>
                      </a:r>
                      <a:endParaRPr lang="zh-CN" sz="180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34935995"/>
                  </a:ext>
                </a:extLst>
              </a:tr>
              <a:tr h="856759">
                <a:tc>
                  <a:txBody>
                    <a:bodyPr/>
                    <a:lstStyle/>
                    <a:p>
                      <a:pPr algn="just">
                        <a:lnSpc>
                          <a:spcPct val="100000"/>
                        </a:lnSpc>
                        <a:spcAft>
                          <a:spcPts val="0"/>
                        </a:spcAft>
                      </a:pPr>
                      <a:r>
                        <a:rPr lang="en-US" sz="1800">
                          <a:effectLst/>
                          <a:latin typeface="微软雅黑" panose="020B0503020204020204" pitchFamily="34" charset="-122"/>
                          <a:ea typeface="微软雅黑" panose="020B0503020204020204" pitchFamily="34" charset="-122"/>
                        </a:rPr>
                        <a:t>'v5cubic'</a:t>
                      </a:r>
                      <a:endParaRPr lang="zh-CN" sz="180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en-US" sz="1800" dirty="0">
                          <a:effectLst/>
                          <a:latin typeface="微软雅黑" panose="020B0503020204020204" pitchFamily="34" charset="-122"/>
                          <a:ea typeface="微软雅黑" panose="020B0503020204020204" pitchFamily="34" charset="-122"/>
                        </a:rPr>
                        <a:t>MATLAB5.x</a:t>
                      </a:r>
                      <a:r>
                        <a:rPr lang="zh-CN" sz="1800" dirty="0">
                          <a:effectLst/>
                          <a:latin typeface="微软雅黑" panose="020B0503020204020204" pitchFamily="34" charset="-122"/>
                          <a:ea typeface="微软雅黑" panose="020B0503020204020204" pitchFamily="34" charset="-122"/>
                        </a:rPr>
                        <a:t>版本中用到的立方插值算法，该算法不能做外推，即不能计算超出节点</a:t>
                      </a:r>
                      <a:r>
                        <a:rPr lang="en-US" sz="1800" dirty="0">
                          <a:effectLst/>
                          <a:latin typeface="微软雅黑" panose="020B0503020204020204" pitchFamily="34" charset="-122"/>
                          <a:ea typeface="微软雅黑" panose="020B0503020204020204" pitchFamily="34" charset="-122"/>
                        </a:rPr>
                        <a:t>x</a:t>
                      </a:r>
                      <a:r>
                        <a:rPr lang="zh-CN" sz="1800" dirty="0">
                          <a:effectLst/>
                          <a:latin typeface="微软雅黑" panose="020B0503020204020204" pitchFamily="34" charset="-122"/>
                          <a:ea typeface="微软雅黑" panose="020B0503020204020204" pitchFamily="34" charset="-122"/>
                        </a:rPr>
                        <a:t>取值范围的插值点</a:t>
                      </a:r>
                      <a:r>
                        <a:rPr lang="en-US" sz="1800" dirty="0">
                          <a:effectLst/>
                          <a:latin typeface="微软雅黑" panose="020B0503020204020204" pitchFamily="34" charset="-122"/>
                          <a:ea typeface="微软雅黑" panose="020B0503020204020204" pitchFamily="34" charset="-122"/>
                        </a:rPr>
                        <a:t>xi</a:t>
                      </a:r>
                      <a:r>
                        <a:rPr lang="zh-CN" sz="1800" dirty="0">
                          <a:effectLst/>
                          <a:latin typeface="微软雅黑" panose="020B0503020204020204" pitchFamily="34" charset="-122"/>
                          <a:ea typeface="微软雅黑" panose="020B0503020204020204" pitchFamily="34" charset="-122"/>
                        </a:rPr>
                        <a:t>处的函数值</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51832702"/>
                  </a:ext>
                </a:extLst>
              </a:tr>
            </a:tbl>
          </a:graphicData>
        </a:graphic>
      </p:graphicFrame>
      <p:sp>
        <p:nvSpPr>
          <p:cNvPr id="7" name="页脚占位符 6">
            <a:extLst>
              <a:ext uri="{FF2B5EF4-FFF2-40B4-BE49-F238E27FC236}">
                <a16:creationId xmlns:a16="http://schemas.microsoft.com/office/drawing/2014/main" id="{3E762FE7-D875-450B-86EF-07E873349374}"/>
              </a:ext>
            </a:extLst>
          </p:cNvPr>
          <p:cNvSpPr>
            <a:spLocks noGrp="1"/>
          </p:cNvSpPr>
          <p:nvPr>
            <p:ph type="ftr" sz="quarter" idx="3"/>
          </p:nvPr>
        </p:nvSpPr>
        <p:spPr/>
        <p:txBody>
          <a:bodyPr/>
          <a:lstStyle/>
          <a:p>
            <a:pPr>
              <a:defRPr/>
            </a:pPr>
            <a:r>
              <a:rPr lang="en-US" altLang="zh-CN" b="1"/>
              <a:t>© </a:t>
            </a:r>
            <a:r>
              <a:rPr lang="zh-CN" altLang="en-US" b="1"/>
              <a:t>谢中华</a:t>
            </a:r>
            <a:r>
              <a:rPr lang="en-US" altLang="zh-CN" b="1"/>
              <a:t>,  MATLAB</a:t>
            </a:r>
            <a:r>
              <a:rPr lang="zh-CN" altLang="en-US" b="1"/>
              <a:t>数学建模方法与应用</a:t>
            </a:r>
            <a:endParaRPr lang="en-US" altLang="zh-CN" dirty="0"/>
          </a:p>
        </p:txBody>
      </p:sp>
    </p:spTree>
    <p:extLst>
      <p:ext uri="{BB962C8B-B14F-4D97-AF65-F5344CB8AC3E}">
        <p14:creationId xmlns:p14="http://schemas.microsoft.com/office/powerpoint/2010/main" val="3579478795"/>
      </p:ext>
    </p:extLst>
  </p:cSld>
  <p:clrMapOvr>
    <a:masterClrMapping/>
  </p:clrMapOvr>
  <p:transition>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A2B4B90-ABB2-467A-BF3D-F600DF94A5E4}"/>
              </a:ext>
            </a:extLst>
          </p:cNvPr>
          <p:cNvSpPr>
            <a:spLocks noGrp="1"/>
          </p:cNvSpPr>
          <p:nvPr>
            <p:ph type="dt" sz="half" idx="10"/>
          </p:nvPr>
        </p:nvSpPr>
        <p:spPr/>
        <p:txBody>
          <a:bodyPr/>
          <a:lstStyle/>
          <a:p>
            <a:pPr>
              <a:defRPr/>
            </a:pPr>
            <a:fld id="{33015264-4FE5-4207-A780-9CFA3F6577A4}" type="datetime1">
              <a:rPr lang="zh-CN" altLang="en-US" smtClean="0"/>
              <a:t>2022/11/23</a:t>
            </a:fld>
            <a:endParaRPr lang="en-US" altLang="zh-CN"/>
          </a:p>
        </p:txBody>
      </p:sp>
      <p:sp>
        <p:nvSpPr>
          <p:cNvPr id="4" name="Rectangle 3">
            <a:extLst>
              <a:ext uri="{FF2B5EF4-FFF2-40B4-BE49-F238E27FC236}">
                <a16:creationId xmlns:a16="http://schemas.microsoft.com/office/drawing/2014/main" id="{757FD532-5274-4CB9-BFE1-3695B03E9445}"/>
              </a:ext>
            </a:extLst>
          </p:cNvPr>
          <p:cNvSpPr>
            <a:spLocks noChangeArrowheads="1"/>
          </p:cNvSpPr>
          <p:nvPr/>
        </p:nvSpPr>
        <p:spPr bwMode="auto">
          <a:xfrm>
            <a:off x="323528" y="951401"/>
            <a:ext cx="8136904" cy="2797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50000"/>
              </a:lnSpc>
              <a:defRPr/>
            </a:pPr>
            <a:r>
              <a:rPr lang="en-US" altLang="zh-CN" sz="2400" dirty="0">
                <a:solidFill>
                  <a:schemeClr val="bg2"/>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400" dirty="0">
                <a:solidFill>
                  <a:schemeClr val="hlink"/>
                </a:solidFill>
                <a:latin typeface="微软雅黑" panose="020B0503020204020204" pitchFamily="34" charset="-122"/>
                <a:ea typeface="微软雅黑" panose="020B0503020204020204" pitchFamily="34" charset="-122"/>
                <a:cs typeface="Times New Roman" panose="02020603050405020304" pitchFamily="18" charset="0"/>
              </a:rPr>
              <a:t>例</a:t>
            </a:r>
            <a:r>
              <a:rPr lang="en-US" altLang="zh-CN" sz="2400" dirty="0">
                <a:solidFill>
                  <a:schemeClr val="hlink"/>
                </a:solidFill>
                <a:latin typeface="微软雅黑" panose="020B0503020204020204" pitchFamily="34" charset="-122"/>
                <a:ea typeface="微软雅黑" panose="020B0503020204020204" pitchFamily="34" charset="-122"/>
                <a:cs typeface="Times New Roman" panose="02020603050405020304" pitchFamily="18" charset="0"/>
              </a:rPr>
              <a:t>4-1</a:t>
            </a:r>
            <a:r>
              <a:rPr lang="en-US" altLang="zh-CN" sz="2400" dirty="0">
                <a:solidFill>
                  <a:schemeClr val="bg2"/>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400" dirty="0">
                <a:solidFill>
                  <a:schemeClr val="bg2"/>
                </a:solidFill>
                <a:latin typeface="微软雅黑" panose="020B0503020204020204" pitchFamily="34" charset="-122"/>
                <a:ea typeface="微软雅黑" panose="020B0503020204020204" pitchFamily="34" charset="-122"/>
                <a:cs typeface="Times New Roman" panose="02020603050405020304" pitchFamily="18" charset="0"/>
              </a:rPr>
              <a:t>在加工机翼的过程中，已有机翼断面轮廓线上的</a:t>
            </a:r>
            <a:r>
              <a:rPr lang="en-US" altLang="zh-CN" sz="2400" dirty="0">
                <a:solidFill>
                  <a:schemeClr val="bg2"/>
                </a:solidFill>
                <a:latin typeface="微软雅黑" panose="020B0503020204020204" pitchFamily="34" charset="-122"/>
                <a:ea typeface="微软雅黑" panose="020B0503020204020204" pitchFamily="34" charset="-122"/>
                <a:cs typeface="Times New Roman" panose="02020603050405020304" pitchFamily="18" charset="0"/>
              </a:rPr>
              <a:t>20</a:t>
            </a:r>
            <a:r>
              <a:rPr lang="zh-CN" altLang="en-US" sz="2400" dirty="0">
                <a:solidFill>
                  <a:schemeClr val="bg2"/>
                </a:solidFill>
                <a:latin typeface="微软雅黑" panose="020B0503020204020204" pitchFamily="34" charset="-122"/>
                <a:ea typeface="微软雅黑" panose="020B0503020204020204" pitchFamily="34" charset="-122"/>
                <a:cs typeface="Times New Roman" panose="02020603050405020304" pitchFamily="18" charset="0"/>
              </a:rPr>
              <a:t>组坐标点数据，如表所列，其中</a:t>
            </a:r>
            <a:r>
              <a:rPr lang="en-US" altLang="zh-CN" sz="2400" dirty="0">
                <a:solidFill>
                  <a:schemeClr val="bg2"/>
                </a:solidFill>
                <a:latin typeface="微软雅黑" panose="020B0503020204020204" pitchFamily="34" charset="-122"/>
                <a:ea typeface="微软雅黑" panose="020B0503020204020204" pitchFamily="34" charset="-122"/>
                <a:cs typeface="Times New Roman" panose="02020603050405020304" pitchFamily="18" charset="0"/>
              </a:rPr>
              <a:t>(x, y</a:t>
            </a:r>
            <a:r>
              <a:rPr lang="en-US" altLang="zh-CN" sz="2400" baseline="-25000" dirty="0">
                <a:solidFill>
                  <a:schemeClr val="bg2"/>
                </a:solidFill>
                <a:latin typeface="微软雅黑" panose="020B0503020204020204" pitchFamily="34" charset="-122"/>
                <a:ea typeface="微软雅黑" panose="020B0503020204020204" pitchFamily="34" charset="-122"/>
                <a:cs typeface="Times New Roman" panose="02020603050405020304" pitchFamily="18" charset="0"/>
              </a:rPr>
              <a:t>1</a:t>
            </a:r>
            <a:r>
              <a:rPr lang="en-US" altLang="zh-CN" sz="2400" dirty="0">
                <a:solidFill>
                  <a:schemeClr val="bg2"/>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400" dirty="0">
                <a:solidFill>
                  <a:schemeClr val="bg2"/>
                </a:solidFill>
                <a:latin typeface="微软雅黑" panose="020B0503020204020204" pitchFamily="34" charset="-122"/>
                <a:ea typeface="微软雅黑" panose="020B0503020204020204" pitchFamily="34" charset="-122"/>
                <a:cs typeface="Times New Roman" panose="02020603050405020304" pitchFamily="18" charset="0"/>
              </a:rPr>
              <a:t> 和</a:t>
            </a:r>
            <a:r>
              <a:rPr lang="en-US" altLang="zh-CN" sz="2400" dirty="0">
                <a:solidFill>
                  <a:schemeClr val="bg2"/>
                </a:solidFill>
                <a:latin typeface="微软雅黑" panose="020B0503020204020204" pitchFamily="34" charset="-122"/>
                <a:ea typeface="微软雅黑" panose="020B0503020204020204" pitchFamily="34" charset="-122"/>
                <a:cs typeface="Times New Roman" panose="02020603050405020304" pitchFamily="18" charset="0"/>
              </a:rPr>
              <a:t>(x, y</a:t>
            </a:r>
            <a:r>
              <a:rPr lang="en-US" altLang="zh-CN" sz="2400" baseline="-25000" dirty="0">
                <a:solidFill>
                  <a:schemeClr val="bg2"/>
                </a:solidFill>
                <a:latin typeface="微软雅黑" panose="020B0503020204020204" pitchFamily="34" charset="-122"/>
                <a:ea typeface="微软雅黑" panose="020B0503020204020204" pitchFamily="34" charset="-122"/>
                <a:cs typeface="Times New Roman" panose="02020603050405020304" pitchFamily="18" charset="0"/>
              </a:rPr>
              <a:t>2</a:t>
            </a:r>
            <a:r>
              <a:rPr lang="en-US" altLang="zh-CN" sz="2400" dirty="0">
                <a:solidFill>
                  <a:schemeClr val="bg2"/>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400" dirty="0">
                <a:solidFill>
                  <a:schemeClr val="bg2"/>
                </a:solidFill>
                <a:latin typeface="微软雅黑" panose="020B0503020204020204" pitchFamily="34" charset="-122"/>
                <a:ea typeface="微软雅黑" panose="020B0503020204020204" pitchFamily="34" charset="-122"/>
                <a:cs typeface="Times New Roman" panose="02020603050405020304" pitchFamily="18" charset="0"/>
              </a:rPr>
              <a:t> 分别对应轮廓线的上下线。假设需要得到 </a:t>
            </a:r>
            <a:r>
              <a:rPr lang="en-US" altLang="zh-CN" sz="2400" dirty="0">
                <a:solidFill>
                  <a:schemeClr val="bg2"/>
                </a:solidFill>
                <a:latin typeface="微软雅黑" panose="020B0503020204020204" pitchFamily="34" charset="-122"/>
                <a:ea typeface="微软雅黑" panose="020B0503020204020204" pitchFamily="34" charset="-122"/>
                <a:cs typeface="Times New Roman" panose="02020603050405020304" pitchFamily="18" charset="0"/>
              </a:rPr>
              <a:t>x</a:t>
            </a:r>
            <a:r>
              <a:rPr lang="zh-CN" altLang="en-US" sz="2400" dirty="0">
                <a:solidFill>
                  <a:schemeClr val="bg2"/>
                </a:solidFill>
                <a:latin typeface="微软雅黑" panose="020B0503020204020204" pitchFamily="34" charset="-122"/>
                <a:ea typeface="微软雅黑" panose="020B0503020204020204" pitchFamily="34" charset="-122"/>
                <a:cs typeface="Times New Roman" panose="02020603050405020304" pitchFamily="18" charset="0"/>
              </a:rPr>
              <a:t>坐标每改变</a:t>
            </a:r>
            <a:r>
              <a:rPr lang="en-US" altLang="zh-CN" sz="2400" dirty="0">
                <a:solidFill>
                  <a:schemeClr val="bg2"/>
                </a:solidFill>
                <a:latin typeface="微软雅黑" panose="020B0503020204020204" pitchFamily="34" charset="-122"/>
                <a:ea typeface="微软雅黑" panose="020B0503020204020204" pitchFamily="34" charset="-122"/>
                <a:cs typeface="Times New Roman" panose="02020603050405020304" pitchFamily="18" charset="0"/>
              </a:rPr>
              <a:t>0.1</a:t>
            </a:r>
            <a:r>
              <a:rPr lang="zh-CN" altLang="en-US" sz="2400" dirty="0">
                <a:solidFill>
                  <a:schemeClr val="bg2"/>
                </a:solidFill>
                <a:latin typeface="微软雅黑" panose="020B0503020204020204" pitchFamily="34" charset="-122"/>
                <a:ea typeface="微软雅黑" panose="020B0503020204020204" pitchFamily="34" charset="-122"/>
                <a:cs typeface="Times New Roman" panose="02020603050405020304" pitchFamily="18" charset="0"/>
              </a:rPr>
              <a:t>时的</a:t>
            </a:r>
            <a:r>
              <a:rPr lang="en-US" altLang="zh-CN" sz="2400" dirty="0">
                <a:solidFill>
                  <a:schemeClr val="bg2"/>
                </a:solidFill>
                <a:latin typeface="微软雅黑" panose="020B0503020204020204" pitchFamily="34" charset="-122"/>
                <a:ea typeface="微软雅黑" panose="020B0503020204020204" pitchFamily="34" charset="-122"/>
                <a:cs typeface="Times New Roman" panose="02020603050405020304" pitchFamily="18" charset="0"/>
              </a:rPr>
              <a:t>y</a:t>
            </a:r>
            <a:r>
              <a:rPr lang="zh-CN" altLang="en-US" sz="2400" dirty="0">
                <a:solidFill>
                  <a:schemeClr val="bg2"/>
                </a:solidFill>
                <a:latin typeface="微软雅黑" panose="020B0503020204020204" pitchFamily="34" charset="-122"/>
                <a:ea typeface="微软雅黑" panose="020B0503020204020204" pitchFamily="34" charset="-122"/>
                <a:cs typeface="Times New Roman" panose="02020603050405020304" pitchFamily="18" charset="0"/>
              </a:rPr>
              <a:t> 坐标，试通过插值方法计算加工所需的全部数据，并绘制机翼断面轮廓线，求加工断面的面积。</a:t>
            </a:r>
          </a:p>
        </p:txBody>
      </p:sp>
      <p:graphicFrame>
        <p:nvGraphicFramePr>
          <p:cNvPr id="5" name="表格 4">
            <a:extLst>
              <a:ext uri="{FF2B5EF4-FFF2-40B4-BE49-F238E27FC236}">
                <a16:creationId xmlns:a16="http://schemas.microsoft.com/office/drawing/2014/main" id="{C50B3F50-5E36-4663-8DDA-B386687F47B0}"/>
              </a:ext>
            </a:extLst>
          </p:cNvPr>
          <p:cNvGraphicFramePr>
            <a:graphicFrameLocks noGrp="1"/>
          </p:cNvGraphicFramePr>
          <p:nvPr>
            <p:extLst>
              <p:ext uri="{D42A27DB-BD31-4B8C-83A1-F6EECF244321}">
                <p14:modId xmlns:p14="http://schemas.microsoft.com/office/powerpoint/2010/main" val="657998989"/>
              </p:ext>
            </p:extLst>
          </p:nvPr>
        </p:nvGraphicFramePr>
        <p:xfrm>
          <a:off x="539552" y="4005062"/>
          <a:ext cx="7776861" cy="1656186"/>
        </p:xfrm>
        <a:graphic>
          <a:graphicData uri="http://schemas.openxmlformats.org/drawingml/2006/table">
            <a:tbl>
              <a:tblPr firstRow="1" firstCol="1" bandRow="1"/>
              <a:tblGrid>
                <a:gridCol w="706271">
                  <a:extLst>
                    <a:ext uri="{9D8B030D-6E8A-4147-A177-3AD203B41FA5}">
                      <a16:colId xmlns:a16="http://schemas.microsoft.com/office/drawing/2014/main" val="20000"/>
                    </a:ext>
                  </a:extLst>
                </a:gridCol>
                <a:gridCol w="707059">
                  <a:extLst>
                    <a:ext uri="{9D8B030D-6E8A-4147-A177-3AD203B41FA5}">
                      <a16:colId xmlns:a16="http://schemas.microsoft.com/office/drawing/2014/main" val="20001"/>
                    </a:ext>
                  </a:extLst>
                </a:gridCol>
                <a:gridCol w="707059">
                  <a:extLst>
                    <a:ext uri="{9D8B030D-6E8A-4147-A177-3AD203B41FA5}">
                      <a16:colId xmlns:a16="http://schemas.microsoft.com/office/drawing/2014/main" val="20002"/>
                    </a:ext>
                  </a:extLst>
                </a:gridCol>
                <a:gridCol w="707059">
                  <a:extLst>
                    <a:ext uri="{9D8B030D-6E8A-4147-A177-3AD203B41FA5}">
                      <a16:colId xmlns:a16="http://schemas.microsoft.com/office/drawing/2014/main" val="20003"/>
                    </a:ext>
                  </a:extLst>
                </a:gridCol>
                <a:gridCol w="707059">
                  <a:extLst>
                    <a:ext uri="{9D8B030D-6E8A-4147-A177-3AD203B41FA5}">
                      <a16:colId xmlns:a16="http://schemas.microsoft.com/office/drawing/2014/main" val="20004"/>
                    </a:ext>
                  </a:extLst>
                </a:gridCol>
                <a:gridCol w="707059">
                  <a:extLst>
                    <a:ext uri="{9D8B030D-6E8A-4147-A177-3AD203B41FA5}">
                      <a16:colId xmlns:a16="http://schemas.microsoft.com/office/drawing/2014/main" val="20005"/>
                    </a:ext>
                  </a:extLst>
                </a:gridCol>
                <a:gridCol w="707059">
                  <a:extLst>
                    <a:ext uri="{9D8B030D-6E8A-4147-A177-3AD203B41FA5}">
                      <a16:colId xmlns:a16="http://schemas.microsoft.com/office/drawing/2014/main" val="20006"/>
                    </a:ext>
                  </a:extLst>
                </a:gridCol>
                <a:gridCol w="707059">
                  <a:extLst>
                    <a:ext uri="{9D8B030D-6E8A-4147-A177-3AD203B41FA5}">
                      <a16:colId xmlns:a16="http://schemas.microsoft.com/office/drawing/2014/main" val="20007"/>
                    </a:ext>
                  </a:extLst>
                </a:gridCol>
                <a:gridCol w="707059">
                  <a:extLst>
                    <a:ext uri="{9D8B030D-6E8A-4147-A177-3AD203B41FA5}">
                      <a16:colId xmlns:a16="http://schemas.microsoft.com/office/drawing/2014/main" val="20008"/>
                    </a:ext>
                  </a:extLst>
                </a:gridCol>
                <a:gridCol w="707059">
                  <a:extLst>
                    <a:ext uri="{9D8B030D-6E8A-4147-A177-3AD203B41FA5}">
                      <a16:colId xmlns:a16="http://schemas.microsoft.com/office/drawing/2014/main" val="20009"/>
                    </a:ext>
                  </a:extLst>
                </a:gridCol>
                <a:gridCol w="707059">
                  <a:extLst>
                    <a:ext uri="{9D8B030D-6E8A-4147-A177-3AD203B41FA5}">
                      <a16:colId xmlns:a16="http://schemas.microsoft.com/office/drawing/2014/main" val="20010"/>
                    </a:ext>
                  </a:extLst>
                </a:gridCol>
              </a:tblGrid>
              <a:tr h="552062">
                <a:tc>
                  <a:txBody>
                    <a:bodyPr/>
                    <a:lstStyle/>
                    <a:p>
                      <a:pPr algn="ctr">
                        <a:lnSpc>
                          <a:spcPts val="1500"/>
                        </a:lnSpc>
                        <a:spcAft>
                          <a:spcPts val="0"/>
                        </a:spcAft>
                      </a:pPr>
                      <a:r>
                        <a:rPr lang="en-US" altLang="zh-CN" sz="1800" dirty="0">
                          <a:effectLst/>
                          <a:latin typeface="微软雅黑" panose="020B0503020204020204" pitchFamily="34" charset="-122"/>
                          <a:ea typeface="微软雅黑" panose="020B0503020204020204" pitchFamily="34" charset="-122"/>
                        </a:rPr>
                        <a:t>x</a:t>
                      </a:r>
                      <a:endParaRPr lang="en-US" sz="1800" dirty="0">
                        <a:effectLst/>
                        <a:latin typeface="微软雅黑" panose="020B0503020204020204" pitchFamily="34" charset="-122"/>
                        <a:ea typeface="微软雅黑" panose="020B0503020204020204" pitchFamily="34" charset="-122"/>
                      </a:endParaRPr>
                    </a:p>
                  </a:txBody>
                  <a:tcPr marL="68576" marR="6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0"/>
                        </a:lnSpc>
                        <a:spcAft>
                          <a:spcPts val="0"/>
                        </a:spcAft>
                      </a:pPr>
                      <a:r>
                        <a:rPr lang="en-US" sz="1800" dirty="0">
                          <a:effectLst/>
                          <a:latin typeface="微软雅黑" panose="020B0503020204020204" pitchFamily="34" charset="-122"/>
                          <a:ea typeface="微软雅黑" panose="020B0503020204020204" pitchFamily="34" charset="-122"/>
                        </a:rPr>
                        <a:t>0</a:t>
                      </a:r>
                      <a:endParaRPr lang="zh-CN" sz="1800" dirty="0">
                        <a:effectLst/>
                        <a:latin typeface="微软雅黑" panose="020B0503020204020204" pitchFamily="34" charset="-122"/>
                        <a:ea typeface="微软雅黑" panose="020B0503020204020204" pitchFamily="34" charset="-122"/>
                      </a:endParaRPr>
                    </a:p>
                  </a:txBody>
                  <a:tcPr marL="68576" marR="6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0"/>
                        </a:lnSpc>
                        <a:spcAft>
                          <a:spcPts val="0"/>
                        </a:spcAft>
                      </a:pPr>
                      <a:r>
                        <a:rPr lang="en-US" sz="1800" dirty="0">
                          <a:effectLst/>
                          <a:latin typeface="微软雅黑" panose="020B0503020204020204" pitchFamily="34" charset="-122"/>
                          <a:ea typeface="微软雅黑" panose="020B0503020204020204" pitchFamily="34" charset="-122"/>
                        </a:rPr>
                        <a:t>3</a:t>
                      </a:r>
                      <a:endParaRPr lang="zh-CN" sz="1800" dirty="0">
                        <a:effectLst/>
                        <a:latin typeface="微软雅黑" panose="020B0503020204020204" pitchFamily="34" charset="-122"/>
                        <a:ea typeface="微软雅黑" panose="020B0503020204020204" pitchFamily="34" charset="-122"/>
                      </a:endParaRPr>
                    </a:p>
                  </a:txBody>
                  <a:tcPr marL="68576" marR="6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0"/>
                        </a:lnSpc>
                        <a:spcAft>
                          <a:spcPts val="0"/>
                        </a:spcAft>
                      </a:pPr>
                      <a:r>
                        <a:rPr lang="en-US" sz="1800" dirty="0">
                          <a:effectLst/>
                          <a:latin typeface="微软雅黑" panose="020B0503020204020204" pitchFamily="34" charset="-122"/>
                          <a:ea typeface="微软雅黑" panose="020B0503020204020204" pitchFamily="34" charset="-122"/>
                        </a:rPr>
                        <a:t>5</a:t>
                      </a:r>
                      <a:endParaRPr lang="zh-CN" sz="1800" dirty="0">
                        <a:effectLst/>
                        <a:latin typeface="微软雅黑" panose="020B0503020204020204" pitchFamily="34" charset="-122"/>
                        <a:ea typeface="微软雅黑" panose="020B0503020204020204" pitchFamily="34" charset="-122"/>
                      </a:endParaRPr>
                    </a:p>
                  </a:txBody>
                  <a:tcPr marL="68576" marR="6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0"/>
                        </a:lnSpc>
                        <a:spcAft>
                          <a:spcPts val="0"/>
                        </a:spcAft>
                      </a:pPr>
                      <a:r>
                        <a:rPr lang="en-US" sz="1800" dirty="0">
                          <a:effectLst/>
                          <a:latin typeface="微软雅黑" panose="020B0503020204020204" pitchFamily="34" charset="-122"/>
                          <a:ea typeface="微软雅黑" panose="020B0503020204020204" pitchFamily="34" charset="-122"/>
                        </a:rPr>
                        <a:t>7</a:t>
                      </a:r>
                      <a:endParaRPr lang="zh-CN" sz="1800" dirty="0">
                        <a:effectLst/>
                        <a:latin typeface="微软雅黑" panose="020B0503020204020204" pitchFamily="34" charset="-122"/>
                        <a:ea typeface="微软雅黑" panose="020B0503020204020204" pitchFamily="34" charset="-122"/>
                      </a:endParaRPr>
                    </a:p>
                  </a:txBody>
                  <a:tcPr marL="68576" marR="6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0"/>
                        </a:lnSpc>
                        <a:spcAft>
                          <a:spcPts val="0"/>
                        </a:spcAft>
                      </a:pPr>
                      <a:r>
                        <a:rPr lang="en-US" sz="1800" dirty="0">
                          <a:effectLst/>
                          <a:latin typeface="微软雅黑" panose="020B0503020204020204" pitchFamily="34" charset="-122"/>
                          <a:ea typeface="微软雅黑" panose="020B0503020204020204" pitchFamily="34" charset="-122"/>
                        </a:rPr>
                        <a:t>9</a:t>
                      </a:r>
                      <a:endParaRPr lang="zh-CN" sz="1800" dirty="0">
                        <a:effectLst/>
                        <a:latin typeface="微软雅黑" panose="020B0503020204020204" pitchFamily="34" charset="-122"/>
                        <a:ea typeface="微软雅黑" panose="020B0503020204020204" pitchFamily="34" charset="-122"/>
                      </a:endParaRPr>
                    </a:p>
                  </a:txBody>
                  <a:tcPr marL="68576" marR="6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0"/>
                        </a:lnSpc>
                        <a:spcAft>
                          <a:spcPts val="0"/>
                        </a:spcAft>
                      </a:pPr>
                      <a:r>
                        <a:rPr lang="en-US" sz="1800" dirty="0">
                          <a:effectLst/>
                          <a:latin typeface="微软雅黑" panose="020B0503020204020204" pitchFamily="34" charset="-122"/>
                          <a:ea typeface="微软雅黑" panose="020B0503020204020204" pitchFamily="34" charset="-122"/>
                        </a:rPr>
                        <a:t>11</a:t>
                      </a:r>
                      <a:endParaRPr lang="zh-CN" sz="1800" dirty="0">
                        <a:effectLst/>
                        <a:latin typeface="微软雅黑" panose="020B0503020204020204" pitchFamily="34" charset="-122"/>
                        <a:ea typeface="微软雅黑" panose="020B0503020204020204" pitchFamily="34" charset="-122"/>
                      </a:endParaRPr>
                    </a:p>
                  </a:txBody>
                  <a:tcPr marL="68576" marR="6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0"/>
                        </a:lnSpc>
                        <a:spcAft>
                          <a:spcPts val="0"/>
                        </a:spcAft>
                      </a:pPr>
                      <a:r>
                        <a:rPr lang="en-US" sz="1800" dirty="0">
                          <a:effectLst/>
                          <a:latin typeface="微软雅黑" panose="020B0503020204020204" pitchFamily="34" charset="-122"/>
                          <a:ea typeface="微软雅黑" panose="020B0503020204020204" pitchFamily="34" charset="-122"/>
                        </a:rPr>
                        <a:t>12</a:t>
                      </a:r>
                      <a:endParaRPr lang="zh-CN" sz="1800" dirty="0">
                        <a:effectLst/>
                        <a:latin typeface="微软雅黑" panose="020B0503020204020204" pitchFamily="34" charset="-122"/>
                        <a:ea typeface="微软雅黑" panose="020B0503020204020204" pitchFamily="34" charset="-122"/>
                      </a:endParaRPr>
                    </a:p>
                  </a:txBody>
                  <a:tcPr marL="68576" marR="6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0"/>
                        </a:lnSpc>
                        <a:spcAft>
                          <a:spcPts val="0"/>
                        </a:spcAft>
                      </a:pPr>
                      <a:r>
                        <a:rPr lang="en-US" sz="1800" dirty="0">
                          <a:effectLst/>
                          <a:latin typeface="微软雅黑" panose="020B0503020204020204" pitchFamily="34" charset="-122"/>
                          <a:ea typeface="微软雅黑" panose="020B0503020204020204" pitchFamily="34" charset="-122"/>
                        </a:rPr>
                        <a:t>13</a:t>
                      </a:r>
                      <a:endParaRPr lang="zh-CN" sz="1800" dirty="0">
                        <a:effectLst/>
                        <a:latin typeface="微软雅黑" panose="020B0503020204020204" pitchFamily="34" charset="-122"/>
                        <a:ea typeface="微软雅黑" panose="020B0503020204020204" pitchFamily="34" charset="-122"/>
                      </a:endParaRPr>
                    </a:p>
                  </a:txBody>
                  <a:tcPr marL="68576" marR="6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0"/>
                        </a:lnSpc>
                        <a:spcAft>
                          <a:spcPts val="0"/>
                        </a:spcAft>
                      </a:pPr>
                      <a:r>
                        <a:rPr lang="en-US" sz="1800" dirty="0">
                          <a:effectLst/>
                          <a:latin typeface="微软雅黑" panose="020B0503020204020204" pitchFamily="34" charset="-122"/>
                          <a:ea typeface="微软雅黑" panose="020B0503020204020204" pitchFamily="34" charset="-122"/>
                        </a:rPr>
                        <a:t>14</a:t>
                      </a:r>
                      <a:endParaRPr lang="zh-CN" sz="1800" dirty="0">
                        <a:effectLst/>
                        <a:latin typeface="微软雅黑" panose="020B0503020204020204" pitchFamily="34" charset="-122"/>
                        <a:ea typeface="微软雅黑" panose="020B0503020204020204" pitchFamily="34" charset="-122"/>
                      </a:endParaRPr>
                    </a:p>
                  </a:txBody>
                  <a:tcPr marL="68576" marR="6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0"/>
                        </a:lnSpc>
                        <a:spcAft>
                          <a:spcPts val="0"/>
                        </a:spcAft>
                      </a:pPr>
                      <a:r>
                        <a:rPr lang="en-US" sz="1800" dirty="0">
                          <a:effectLst/>
                          <a:latin typeface="微软雅黑" panose="020B0503020204020204" pitchFamily="34" charset="-122"/>
                          <a:ea typeface="微软雅黑" panose="020B0503020204020204" pitchFamily="34" charset="-122"/>
                        </a:rPr>
                        <a:t>15</a:t>
                      </a:r>
                      <a:endParaRPr lang="zh-CN" sz="1800" dirty="0">
                        <a:effectLst/>
                        <a:latin typeface="微软雅黑" panose="020B0503020204020204" pitchFamily="34" charset="-122"/>
                        <a:ea typeface="微软雅黑" panose="020B0503020204020204" pitchFamily="34" charset="-122"/>
                      </a:endParaRPr>
                    </a:p>
                  </a:txBody>
                  <a:tcPr marL="68576" marR="6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552062">
                <a:tc>
                  <a:txBody>
                    <a:bodyPr/>
                    <a:lstStyle/>
                    <a:p>
                      <a:pPr algn="ctr">
                        <a:lnSpc>
                          <a:spcPts val="1500"/>
                        </a:lnSpc>
                        <a:spcAft>
                          <a:spcPts val="0"/>
                        </a:spcAft>
                      </a:pPr>
                      <a:r>
                        <a:rPr lang="en-US" altLang="zh-CN" sz="1800" dirty="0">
                          <a:effectLst/>
                          <a:latin typeface="微软雅黑" panose="020B0503020204020204" pitchFamily="34" charset="-122"/>
                          <a:ea typeface="微软雅黑" panose="020B0503020204020204" pitchFamily="34" charset="-122"/>
                        </a:rPr>
                        <a:t>y1</a:t>
                      </a:r>
                      <a:endParaRPr lang="en-US" sz="1800" dirty="0">
                        <a:effectLst/>
                        <a:latin typeface="微软雅黑" panose="020B0503020204020204" pitchFamily="34" charset="-122"/>
                        <a:ea typeface="微软雅黑" panose="020B0503020204020204" pitchFamily="34" charset="-122"/>
                      </a:endParaRPr>
                    </a:p>
                  </a:txBody>
                  <a:tcPr marL="68576" marR="6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0"/>
                        </a:lnSpc>
                        <a:spcAft>
                          <a:spcPts val="0"/>
                        </a:spcAft>
                      </a:pPr>
                      <a:r>
                        <a:rPr lang="en-US" sz="1800" dirty="0">
                          <a:effectLst/>
                          <a:latin typeface="微软雅黑" panose="020B0503020204020204" pitchFamily="34" charset="-122"/>
                          <a:ea typeface="微软雅黑" panose="020B0503020204020204" pitchFamily="34" charset="-122"/>
                        </a:rPr>
                        <a:t>0</a:t>
                      </a:r>
                      <a:endParaRPr lang="zh-CN" sz="1800" dirty="0">
                        <a:effectLst/>
                        <a:latin typeface="微软雅黑" panose="020B0503020204020204" pitchFamily="34" charset="-122"/>
                        <a:ea typeface="微软雅黑" panose="020B0503020204020204" pitchFamily="34" charset="-122"/>
                      </a:endParaRPr>
                    </a:p>
                  </a:txBody>
                  <a:tcPr marL="68576" marR="6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0"/>
                        </a:lnSpc>
                        <a:spcAft>
                          <a:spcPts val="0"/>
                        </a:spcAft>
                      </a:pPr>
                      <a:r>
                        <a:rPr lang="en-US" sz="1800" dirty="0">
                          <a:effectLst/>
                          <a:latin typeface="微软雅黑" panose="020B0503020204020204" pitchFamily="34" charset="-122"/>
                          <a:ea typeface="微软雅黑" panose="020B0503020204020204" pitchFamily="34" charset="-122"/>
                        </a:rPr>
                        <a:t>1.8</a:t>
                      </a:r>
                      <a:endParaRPr lang="zh-CN" sz="1800" dirty="0">
                        <a:effectLst/>
                        <a:latin typeface="微软雅黑" panose="020B0503020204020204" pitchFamily="34" charset="-122"/>
                        <a:ea typeface="微软雅黑" panose="020B0503020204020204" pitchFamily="34" charset="-122"/>
                      </a:endParaRPr>
                    </a:p>
                  </a:txBody>
                  <a:tcPr marL="68576" marR="6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0"/>
                        </a:lnSpc>
                        <a:spcAft>
                          <a:spcPts val="0"/>
                        </a:spcAft>
                      </a:pPr>
                      <a:r>
                        <a:rPr lang="en-US" sz="1800" dirty="0">
                          <a:effectLst/>
                          <a:latin typeface="微软雅黑" panose="020B0503020204020204" pitchFamily="34" charset="-122"/>
                          <a:ea typeface="微软雅黑" panose="020B0503020204020204" pitchFamily="34" charset="-122"/>
                        </a:rPr>
                        <a:t>2.2</a:t>
                      </a:r>
                      <a:endParaRPr lang="zh-CN" sz="1800" dirty="0">
                        <a:effectLst/>
                        <a:latin typeface="微软雅黑" panose="020B0503020204020204" pitchFamily="34" charset="-122"/>
                        <a:ea typeface="微软雅黑" panose="020B0503020204020204" pitchFamily="34" charset="-122"/>
                      </a:endParaRPr>
                    </a:p>
                  </a:txBody>
                  <a:tcPr marL="68576" marR="6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0"/>
                        </a:lnSpc>
                        <a:spcAft>
                          <a:spcPts val="0"/>
                        </a:spcAft>
                      </a:pPr>
                      <a:r>
                        <a:rPr lang="en-US" sz="1800" dirty="0">
                          <a:effectLst/>
                          <a:latin typeface="微软雅黑" panose="020B0503020204020204" pitchFamily="34" charset="-122"/>
                          <a:ea typeface="微软雅黑" panose="020B0503020204020204" pitchFamily="34" charset="-122"/>
                        </a:rPr>
                        <a:t>2.7</a:t>
                      </a:r>
                      <a:endParaRPr lang="zh-CN" sz="1800" dirty="0">
                        <a:effectLst/>
                        <a:latin typeface="微软雅黑" panose="020B0503020204020204" pitchFamily="34" charset="-122"/>
                        <a:ea typeface="微软雅黑" panose="020B0503020204020204" pitchFamily="34" charset="-122"/>
                      </a:endParaRPr>
                    </a:p>
                  </a:txBody>
                  <a:tcPr marL="68576" marR="6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0"/>
                        </a:lnSpc>
                        <a:spcAft>
                          <a:spcPts val="0"/>
                        </a:spcAft>
                      </a:pPr>
                      <a:r>
                        <a:rPr lang="en-US" sz="1800" dirty="0">
                          <a:effectLst/>
                          <a:latin typeface="微软雅黑" panose="020B0503020204020204" pitchFamily="34" charset="-122"/>
                          <a:ea typeface="微软雅黑" panose="020B0503020204020204" pitchFamily="34" charset="-122"/>
                        </a:rPr>
                        <a:t>3.0</a:t>
                      </a:r>
                      <a:endParaRPr lang="zh-CN" sz="1800" dirty="0">
                        <a:effectLst/>
                        <a:latin typeface="微软雅黑" panose="020B0503020204020204" pitchFamily="34" charset="-122"/>
                        <a:ea typeface="微软雅黑" panose="020B0503020204020204" pitchFamily="34" charset="-122"/>
                      </a:endParaRPr>
                    </a:p>
                  </a:txBody>
                  <a:tcPr marL="68576" marR="6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0"/>
                        </a:lnSpc>
                        <a:spcAft>
                          <a:spcPts val="0"/>
                        </a:spcAft>
                      </a:pPr>
                      <a:r>
                        <a:rPr lang="en-US" sz="1800" dirty="0">
                          <a:effectLst/>
                          <a:latin typeface="微软雅黑" panose="020B0503020204020204" pitchFamily="34" charset="-122"/>
                          <a:ea typeface="微软雅黑" panose="020B0503020204020204" pitchFamily="34" charset="-122"/>
                        </a:rPr>
                        <a:t>3.1</a:t>
                      </a:r>
                      <a:endParaRPr lang="zh-CN" sz="1800" dirty="0">
                        <a:effectLst/>
                        <a:latin typeface="微软雅黑" panose="020B0503020204020204" pitchFamily="34" charset="-122"/>
                        <a:ea typeface="微软雅黑" panose="020B0503020204020204" pitchFamily="34" charset="-122"/>
                      </a:endParaRPr>
                    </a:p>
                  </a:txBody>
                  <a:tcPr marL="68576" marR="6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0"/>
                        </a:lnSpc>
                        <a:spcAft>
                          <a:spcPts val="0"/>
                        </a:spcAft>
                      </a:pPr>
                      <a:r>
                        <a:rPr lang="en-US" sz="1800" dirty="0">
                          <a:effectLst/>
                          <a:latin typeface="微软雅黑" panose="020B0503020204020204" pitchFamily="34" charset="-122"/>
                          <a:ea typeface="微软雅黑" panose="020B0503020204020204" pitchFamily="34" charset="-122"/>
                        </a:rPr>
                        <a:t>2.9</a:t>
                      </a:r>
                      <a:endParaRPr lang="zh-CN" sz="1800" dirty="0">
                        <a:effectLst/>
                        <a:latin typeface="微软雅黑" panose="020B0503020204020204" pitchFamily="34" charset="-122"/>
                        <a:ea typeface="微软雅黑" panose="020B0503020204020204" pitchFamily="34" charset="-122"/>
                      </a:endParaRPr>
                    </a:p>
                  </a:txBody>
                  <a:tcPr marL="68576" marR="6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0"/>
                        </a:lnSpc>
                        <a:spcAft>
                          <a:spcPts val="0"/>
                        </a:spcAft>
                      </a:pPr>
                      <a:r>
                        <a:rPr lang="en-US" sz="1800" dirty="0">
                          <a:effectLst/>
                          <a:latin typeface="微软雅黑" panose="020B0503020204020204" pitchFamily="34" charset="-122"/>
                          <a:ea typeface="微软雅黑" panose="020B0503020204020204" pitchFamily="34" charset="-122"/>
                        </a:rPr>
                        <a:t>2.5</a:t>
                      </a:r>
                      <a:endParaRPr lang="zh-CN" sz="1800" dirty="0">
                        <a:effectLst/>
                        <a:latin typeface="微软雅黑" panose="020B0503020204020204" pitchFamily="34" charset="-122"/>
                        <a:ea typeface="微软雅黑" panose="020B0503020204020204" pitchFamily="34" charset="-122"/>
                      </a:endParaRPr>
                    </a:p>
                  </a:txBody>
                  <a:tcPr marL="68576" marR="6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0"/>
                        </a:lnSpc>
                        <a:spcAft>
                          <a:spcPts val="0"/>
                        </a:spcAft>
                      </a:pPr>
                      <a:r>
                        <a:rPr lang="en-US" sz="1800" dirty="0">
                          <a:effectLst/>
                          <a:latin typeface="微软雅黑" panose="020B0503020204020204" pitchFamily="34" charset="-122"/>
                          <a:ea typeface="微软雅黑" panose="020B0503020204020204" pitchFamily="34" charset="-122"/>
                        </a:rPr>
                        <a:t>2.0</a:t>
                      </a:r>
                      <a:endParaRPr lang="zh-CN" sz="1800" dirty="0">
                        <a:effectLst/>
                        <a:latin typeface="微软雅黑" panose="020B0503020204020204" pitchFamily="34" charset="-122"/>
                        <a:ea typeface="微软雅黑" panose="020B0503020204020204" pitchFamily="34" charset="-122"/>
                      </a:endParaRPr>
                    </a:p>
                  </a:txBody>
                  <a:tcPr marL="68576" marR="6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0"/>
                        </a:lnSpc>
                        <a:spcAft>
                          <a:spcPts val="0"/>
                        </a:spcAft>
                      </a:pPr>
                      <a:r>
                        <a:rPr lang="en-US" sz="1800" dirty="0">
                          <a:effectLst/>
                          <a:latin typeface="微软雅黑" panose="020B0503020204020204" pitchFamily="34" charset="-122"/>
                          <a:ea typeface="微软雅黑" panose="020B0503020204020204" pitchFamily="34" charset="-122"/>
                        </a:rPr>
                        <a:t>1.6</a:t>
                      </a:r>
                      <a:endParaRPr lang="zh-CN" sz="1800" dirty="0">
                        <a:effectLst/>
                        <a:latin typeface="微软雅黑" panose="020B0503020204020204" pitchFamily="34" charset="-122"/>
                        <a:ea typeface="微软雅黑" panose="020B0503020204020204" pitchFamily="34" charset="-122"/>
                      </a:endParaRPr>
                    </a:p>
                  </a:txBody>
                  <a:tcPr marL="68576" marR="6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552062">
                <a:tc>
                  <a:txBody>
                    <a:bodyPr/>
                    <a:lstStyle/>
                    <a:p>
                      <a:pPr algn="ctr">
                        <a:lnSpc>
                          <a:spcPts val="1500"/>
                        </a:lnSpc>
                        <a:spcAft>
                          <a:spcPts val="0"/>
                        </a:spcAft>
                      </a:pPr>
                      <a:r>
                        <a:rPr lang="en-US" sz="1800" dirty="0">
                          <a:effectLst/>
                          <a:latin typeface="微软雅黑" panose="020B0503020204020204" pitchFamily="34" charset="-122"/>
                          <a:ea typeface="微软雅黑" panose="020B0503020204020204" pitchFamily="34" charset="-122"/>
                        </a:rPr>
                        <a:t>y2</a:t>
                      </a:r>
                    </a:p>
                  </a:txBody>
                  <a:tcPr marL="68576" marR="6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0"/>
                        </a:lnSpc>
                        <a:spcAft>
                          <a:spcPts val="0"/>
                        </a:spcAft>
                      </a:pPr>
                      <a:r>
                        <a:rPr lang="en-US" sz="1800" dirty="0">
                          <a:effectLst/>
                          <a:latin typeface="微软雅黑" panose="020B0503020204020204" pitchFamily="34" charset="-122"/>
                          <a:ea typeface="微软雅黑" panose="020B0503020204020204" pitchFamily="34" charset="-122"/>
                        </a:rPr>
                        <a:t>0</a:t>
                      </a:r>
                      <a:endParaRPr lang="zh-CN" sz="1800" dirty="0">
                        <a:effectLst/>
                        <a:latin typeface="微软雅黑" panose="020B0503020204020204" pitchFamily="34" charset="-122"/>
                        <a:ea typeface="微软雅黑" panose="020B0503020204020204" pitchFamily="34" charset="-122"/>
                      </a:endParaRPr>
                    </a:p>
                  </a:txBody>
                  <a:tcPr marL="68576" marR="6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0"/>
                        </a:lnSpc>
                        <a:spcAft>
                          <a:spcPts val="0"/>
                        </a:spcAft>
                      </a:pPr>
                      <a:r>
                        <a:rPr lang="en-US" sz="1800" dirty="0">
                          <a:effectLst/>
                          <a:latin typeface="微软雅黑" panose="020B0503020204020204" pitchFamily="34" charset="-122"/>
                          <a:ea typeface="微软雅黑" panose="020B0503020204020204" pitchFamily="34" charset="-122"/>
                        </a:rPr>
                        <a:t>1.2</a:t>
                      </a:r>
                      <a:endParaRPr lang="zh-CN" sz="1800" dirty="0">
                        <a:effectLst/>
                        <a:latin typeface="微软雅黑" panose="020B0503020204020204" pitchFamily="34" charset="-122"/>
                        <a:ea typeface="微软雅黑" panose="020B0503020204020204" pitchFamily="34" charset="-122"/>
                      </a:endParaRPr>
                    </a:p>
                  </a:txBody>
                  <a:tcPr marL="68576" marR="6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0"/>
                        </a:lnSpc>
                        <a:spcAft>
                          <a:spcPts val="0"/>
                        </a:spcAft>
                      </a:pPr>
                      <a:r>
                        <a:rPr lang="en-US" sz="1800" dirty="0">
                          <a:effectLst/>
                          <a:latin typeface="微软雅黑" panose="020B0503020204020204" pitchFamily="34" charset="-122"/>
                          <a:ea typeface="微软雅黑" panose="020B0503020204020204" pitchFamily="34" charset="-122"/>
                        </a:rPr>
                        <a:t>1.7</a:t>
                      </a:r>
                      <a:endParaRPr lang="zh-CN" sz="1800" dirty="0">
                        <a:effectLst/>
                        <a:latin typeface="微软雅黑" panose="020B0503020204020204" pitchFamily="34" charset="-122"/>
                        <a:ea typeface="微软雅黑" panose="020B0503020204020204" pitchFamily="34" charset="-122"/>
                      </a:endParaRPr>
                    </a:p>
                  </a:txBody>
                  <a:tcPr marL="68576" marR="6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0"/>
                        </a:lnSpc>
                        <a:spcAft>
                          <a:spcPts val="0"/>
                        </a:spcAft>
                      </a:pPr>
                      <a:r>
                        <a:rPr lang="en-US" sz="1800" dirty="0">
                          <a:effectLst/>
                          <a:latin typeface="微软雅黑" panose="020B0503020204020204" pitchFamily="34" charset="-122"/>
                          <a:ea typeface="微软雅黑" panose="020B0503020204020204" pitchFamily="34" charset="-122"/>
                        </a:rPr>
                        <a:t>2.0</a:t>
                      </a:r>
                      <a:endParaRPr lang="zh-CN" sz="1800" dirty="0">
                        <a:effectLst/>
                        <a:latin typeface="微软雅黑" panose="020B0503020204020204" pitchFamily="34" charset="-122"/>
                        <a:ea typeface="微软雅黑" panose="020B0503020204020204" pitchFamily="34" charset="-122"/>
                      </a:endParaRPr>
                    </a:p>
                  </a:txBody>
                  <a:tcPr marL="68576" marR="6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0"/>
                        </a:lnSpc>
                        <a:spcAft>
                          <a:spcPts val="0"/>
                        </a:spcAft>
                      </a:pPr>
                      <a:r>
                        <a:rPr lang="en-US" sz="1800" dirty="0">
                          <a:effectLst/>
                          <a:latin typeface="微软雅黑" panose="020B0503020204020204" pitchFamily="34" charset="-122"/>
                          <a:ea typeface="微软雅黑" panose="020B0503020204020204" pitchFamily="34" charset="-122"/>
                        </a:rPr>
                        <a:t>2.1</a:t>
                      </a:r>
                      <a:endParaRPr lang="zh-CN" sz="1800" dirty="0">
                        <a:effectLst/>
                        <a:latin typeface="微软雅黑" panose="020B0503020204020204" pitchFamily="34" charset="-122"/>
                        <a:ea typeface="微软雅黑" panose="020B0503020204020204" pitchFamily="34" charset="-122"/>
                      </a:endParaRPr>
                    </a:p>
                  </a:txBody>
                  <a:tcPr marL="68576" marR="6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0"/>
                        </a:lnSpc>
                        <a:spcAft>
                          <a:spcPts val="0"/>
                        </a:spcAft>
                      </a:pPr>
                      <a:r>
                        <a:rPr lang="en-US" sz="1800" dirty="0">
                          <a:effectLst/>
                          <a:latin typeface="微软雅黑" panose="020B0503020204020204" pitchFamily="34" charset="-122"/>
                          <a:ea typeface="微软雅黑" panose="020B0503020204020204" pitchFamily="34" charset="-122"/>
                        </a:rPr>
                        <a:t>2.0</a:t>
                      </a:r>
                      <a:endParaRPr lang="zh-CN" sz="1800" dirty="0">
                        <a:effectLst/>
                        <a:latin typeface="微软雅黑" panose="020B0503020204020204" pitchFamily="34" charset="-122"/>
                        <a:ea typeface="微软雅黑" panose="020B0503020204020204" pitchFamily="34" charset="-122"/>
                      </a:endParaRPr>
                    </a:p>
                  </a:txBody>
                  <a:tcPr marL="68576" marR="6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0"/>
                        </a:lnSpc>
                        <a:spcAft>
                          <a:spcPts val="0"/>
                        </a:spcAft>
                      </a:pPr>
                      <a:r>
                        <a:rPr lang="en-US" sz="1800" dirty="0">
                          <a:effectLst/>
                          <a:latin typeface="微软雅黑" panose="020B0503020204020204" pitchFamily="34" charset="-122"/>
                          <a:ea typeface="微软雅黑" panose="020B0503020204020204" pitchFamily="34" charset="-122"/>
                        </a:rPr>
                        <a:t>1.8</a:t>
                      </a:r>
                      <a:endParaRPr lang="zh-CN" sz="1800" dirty="0">
                        <a:effectLst/>
                        <a:latin typeface="微软雅黑" panose="020B0503020204020204" pitchFamily="34" charset="-122"/>
                        <a:ea typeface="微软雅黑" panose="020B0503020204020204" pitchFamily="34" charset="-122"/>
                      </a:endParaRPr>
                    </a:p>
                  </a:txBody>
                  <a:tcPr marL="68576" marR="6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0"/>
                        </a:lnSpc>
                        <a:spcAft>
                          <a:spcPts val="0"/>
                        </a:spcAft>
                      </a:pPr>
                      <a:r>
                        <a:rPr lang="en-US" sz="1800" dirty="0">
                          <a:effectLst/>
                          <a:latin typeface="微软雅黑" panose="020B0503020204020204" pitchFamily="34" charset="-122"/>
                          <a:ea typeface="微软雅黑" panose="020B0503020204020204" pitchFamily="34" charset="-122"/>
                        </a:rPr>
                        <a:t>1.2</a:t>
                      </a:r>
                      <a:endParaRPr lang="zh-CN" sz="1800" dirty="0">
                        <a:effectLst/>
                        <a:latin typeface="微软雅黑" panose="020B0503020204020204" pitchFamily="34" charset="-122"/>
                        <a:ea typeface="微软雅黑" panose="020B0503020204020204" pitchFamily="34" charset="-122"/>
                      </a:endParaRPr>
                    </a:p>
                  </a:txBody>
                  <a:tcPr marL="68576" marR="6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0"/>
                        </a:lnSpc>
                        <a:spcAft>
                          <a:spcPts val="0"/>
                        </a:spcAft>
                      </a:pPr>
                      <a:r>
                        <a:rPr lang="en-US" sz="1800" dirty="0">
                          <a:effectLst/>
                          <a:latin typeface="微软雅黑" panose="020B0503020204020204" pitchFamily="34" charset="-122"/>
                          <a:ea typeface="微软雅黑" panose="020B0503020204020204" pitchFamily="34" charset="-122"/>
                        </a:rPr>
                        <a:t>1.0</a:t>
                      </a:r>
                      <a:endParaRPr lang="zh-CN" sz="1800" dirty="0">
                        <a:effectLst/>
                        <a:latin typeface="微软雅黑" panose="020B0503020204020204" pitchFamily="34" charset="-122"/>
                        <a:ea typeface="微软雅黑" panose="020B0503020204020204" pitchFamily="34" charset="-122"/>
                      </a:endParaRPr>
                    </a:p>
                  </a:txBody>
                  <a:tcPr marL="68576" marR="6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0"/>
                        </a:lnSpc>
                        <a:spcAft>
                          <a:spcPts val="0"/>
                        </a:spcAft>
                      </a:pPr>
                      <a:r>
                        <a:rPr lang="en-US" sz="1800" dirty="0">
                          <a:effectLst/>
                          <a:latin typeface="微软雅黑" panose="020B0503020204020204" pitchFamily="34" charset="-122"/>
                          <a:ea typeface="微软雅黑" panose="020B0503020204020204" pitchFamily="34" charset="-122"/>
                        </a:rPr>
                        <a:t>1.6</a:t>
                      </a:r>
                      <a:endParaRPr lang="zh-CN" sz="1800" dirty="0">
                        <a:effectLst/>
                        <a:latin typeface="微软雅黑" panose="020B0503020204020204" pitchFamily="34" charset="-122"/>
                        <a:ea typeface="微软雅黑" panose="020B0503020204020204" pitchFamily="34" charset="-122"/>
                      </a:endParaRPr>
                    </a:p>
                  </a:txBody>
                  <a:tcPr marL="68576" marR="6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6" name="页脚占位符 5">
            <a:extLst>
              <a:ext uri="{FF2B5EF4-FFF2-40B4-BE49-F238E27FC236}">
                <a16:creationId xmlns:a16="http://schemas.microsoft.com/office/drawing/2014/main" id="{0432C06D-2E6B-4B24-AAF8-7B4260BD9F27}"/>
              </a:ext>
            </a:extLst>
          </p:cNvPr>
          <p:cNvSpPr>
            <a:spLocks noGrp="1"/>
          </p:cNvSpPr>
          <p:nvPr>
            <p:ph type="ftr" sz="quarter" idx="3"/>
          </p:nvPr>
        </p:nvSpPr>
        <p:spPr/>
        <p:txBody>
          <a:bodyPr/>
          <a:lstStyle/>
          <a:p>
            <a:pPr>
              <a:defRPr/>
            </a:pPr>
            <a:r>
              <a:rPr lang="en-US" altLang="zh-CN" b="1"/>
              <a:t>© </a:t>
            </a:r>
            <a:r>
              <a:rPr lang="zh-CN" altLang="en-US" b="1"/>
              <a:t>谢中华</a:t>
            </a:r>
            <a:r>
              <a:rPr lang="en-US" altLang="zh-CN" b="1"/>
              <a:t>,  MATLAB</a:t>
            </a:r>
            <a:r>
              <a:rPr lang="zh-CN" altLang="en-US" b="1"/>
              <a:t>数学建模方法与应用</a:t>
            </a:r>
            <a:endParaRPr lang="en-US" altLang="zh-CN" dirty="0"/>
          </a:p>
        </p:txBody>
      </p:sp>
    </p:spTree>
    <p:extLst>
      <p:ext uri="{BB962C8B-B14F-4D97-AF65-F5344CB8AC3E}">
        <p14:creationId xmlns:p14="http://schemas.microsoft.com/office/powerpoint/2010/main" val="2668698480"/>
      </p:ext>
    </p:extLst>
  </p:cSld>
  <p:clrMapOvr>
    <a:masterClrMapping/>
  </p:clrMapOvr>
  <p:transition>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8EE11A7-E810-4214-9181-D7F004E31F18}"/>
              </a:ext>
            </a:extLst>
          </p:cNvPr>
          <p:cNvSpPr>
            <a:spLocks noGrp="1"/>
          </p:cNvSpPr>
          <p:nvPr>
            <p:ph type="dt" sz="half" idx="10"/>
          </p:nvPr>
        </p:nvSpPr>
        <p:spPr/>
        <p:txBody>
          <a:bodyPr/>
          <a:lstStyle/>
          <a:p>
            <a:pPr>
              <a:defRPr/>
            </a:pPr>
            <a:fld id="{35E3C985-DFB9-4279-AAEF-0C4A3162CAA0}" type="datetime1">
              <a:rPr lang="zh-CN" altLang="en-US" smtClean="0"/>
              <a:t>2022/11/23</a:t>
            </a:fld>
            <a:endParaRPr lang="en-US" altLang="zh-CN"/>
          </a:p>
        </p:txBody>
      </p:sp>
      <p:sp>
        <p:nvSpPr>
          <p:cNvPr id="4" name="Rectangle 2">
            <a:extLst>
              <a:ext uri="{FF2B5EF4-FFF2-40B4-BE49-F238E27FC236}">
                <a16:creationId xmlns:a16="http://schemas.microsoft.com/office/drawing/2014/main" id="{C765132F-5F41-4DF4-BD3B-9847C9BF3E64}"/>
              </a:ext>
            </a:extLst>
          </p:cNvPr>
          <p:cNvSpPr>
            <a:spLocks noChangeArrowheads="1"/>
          </p:cNvSpPr>
          <p:nvPr/>
        </p:nvSpPr>
        <p:spPr bwMode="auto">
          <a:xfrm>
            <a:off x="324048" y="627534"/>
            <a:ext cx="8280400" cy="574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Times New Roman" pitchFamily="18" charset="0"/>
                <a:ea typeface="楷体_GB2312" pitchFamily="49" charset="-122"/>
              </a:defRPr>
            </a:lvl1pPr>
            <a:lvl2pPr marL="742950" indent="-285750" eaLnBrk="0" hangingPunct="0">
              <a:defRPr kumimoji="1" sz="4000">
                <a:solidFill>
                  <a:schemeClr val="tx1"/>
                </a:solidFill>
                <a:latin typeface="Times New Roman" pitchFamily="18" charset="0"/>
                <a:ea typeface="楷体_GB2312" pitchFamily="49" charset="-122"/>
              </a:defRPr>
            </a:lvl2pPr>
            <a:lvl3pPr marL="1143000" indent="-228600" eaLnBrk="0" hangingPunct="0">
              <a:defRPr kumimoji="1" sz="4000">
                <a:solidFill>
                  <a:schemeClr val="tx1"/>
                </a:solidFill>
                <a:latin typeface="Times New Roman" pitchFamily="18" charset="0"/>
                <a:ea typeface="楷体_GB2312" pitchFamily="49" charset="-122"/>
              </a:defRPr>
            </a:lvl3pPr>
            <a:lvl4pPr marL="1600200" indent="-228600" eaLnBrk="0" hangingPunct="0">
              <a:defRPr kumimoji="1" sz="4000">
                <a:solidFill>
                  <a:schemeClr val="tx1"/>
                </a:solidFill>
                <a:latin typeface="Times New Roman" pitchFamily="18" charset="0"/>
                <a:ea typeface="楷体_GB2312" pitchFamily="49" charset="-122"/>
              </a:defRPr>
            </a:lvl4pPr>
            <a:lvl5pPr marL="2057400" indent="-228600" eaLnBrk="0" hangingPunct="0">
              <a:defRPr kumimoji="1" sz="40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9pPr>
          </a:lstStyle>
          <a:p>
            <a:pPr eaLnBrk="1" hangingPunct="1">
              <a:lnSpc>
                <a:spcPct val="120000"/>
              </a:lnSpc>
            </a:pPr>
            <a:r>
              <a:rPr lang="en-US" altLang="zh-CN" sz="2200" dirty="0">
                <a:ea typeface="微软雅黑" panose="020B0503020204020204" pitchFamily="34" charset="-122"/>
              </a:rPr>
              <a:t>&gt;&gt; x0 = [0,3,5,7,9,11,12,13,14,15];</a:t>
            </a:r>
          </a:p>
          <a:p>
            <a:pPr eaLnBrk="1" hangingPunct="1">
              <a:lnSpc>
                <a:spcPct val="120000"/>
              </a:lnSpc>
            </a:pPr>
            <a:r>
              <a:rPr lang="en-US" altLang="zh-CN" sz="2200" dirty="0">
                <a:ea typeface="微软雅黑" panose="020B0503020204020204" pitchFamily="34" charset="-122"/>
              </a:rPr>
              <a:t>&gt;&gt; y01 = [0,1.8,2.2,2.7,3.0,3.1,2.9,2.5,2.0,1.6];</a:t>
            </a:r>
          </a:p>
          <a:p>
            <a:pPr eaLnBrk="1" hangingPunct="1">
              <a:lnSpc>
                <a:spcPct val="120000"/>
              </a:lnSpc>
            </a:pPr>
            <a:r>
              <a:rPr lang="en-US" altLang="zh-CN" sz="2200" dirty="0">
                <a:ea typeface="微软雅黑" panose="020B0503020204020204" pitchFamily="34" charset="-122"/>
              </a:rPr>
              <a:t>&gt;&gt; y02 = [0,1.2,1.7,2.0,2.1,2.0,1.8,1.2,1.0,1.6];</a:t>
            </a:r>
          </a:p>
          <a:p>
            <a:pPr eaLnBrk="1" hangingPunct="1">
              <a:lnSpc>
                <a:spcPct val="120000"/>
              </a:lnSpc>
            </a:pPr>
            <a:r>
              <a:rPr lang="en-US" altLang="zh-CN" sz="2200" dirty="0">
                <a:ea typeface="微软雅黑" panose="020B0503020204020204" pitchFamily="34" charset="-122"/>
              </a:rPr>
              <a:t>&gt;&gt; x = 0:0.1:15;</a:t>
            </a:r>
          </a:p>
          <a:p>
            <a:pPr eaLnBrk="1" hangingPunct="1">
              <a:lnSpc>
                <a:spcPct val="120000"/>
              </a:lnSpc>
            </a:pPr>
            <a:r>
              <a:rPr lang="en-US" altLang="zh-CN" sz="2200" dirty="0">
                <a:ea typeface="微软雅黑" panose="020B0503020204020204" pitchFamily="34" charset="-122"/>
              </a:rPr>
              <a:t>&gt;&gt; ysp1 = interp1(x0,y01,x,'spline');</a:t>
            </a:r>
          </a:p>
          <a:p>
            <a:pPr eaLnBrk="1" hangingPunct="1">
              <a:lnSpc>
                <a:spcPct val="120000"/>
              </a:lnSpc>
            </a:pPr>
            <a:r>
              <a:rPr lang="en-US" altLang="zh-CN" sz="2200" dirty="0">
                <a:ea typeface="微软雅黑" panose="020B0503020204020204" pitchFamily="34" charset="-122"/>
              </a:rPr>
              <a:t>&gt;&gt; ysp2 = interp1(x0,y02,x,'spline');</a:t>
            </a:r>
          </a:p>
          <a:p>
            <a:pPr eaLnBrk="1" hangingPunct="1">
              <a:lnSpc>
                <a:spcPct val="120000"/>
              </a:lnSpc>
            </a:pPr>
            <a:r>
              <a:rPr lang="en-US" altLang="zh-CN" sz="2200" dirty="0">
                <a:ea typeface="微软雅黑" panose="020B0503020204020204" pitchFamily="34" charset="-122"/>
              </a:rPr>
              <a:t>&gt;&gt; plot([x0,x0],[y01,y02],'o');</a:t>
            </a:r>
          </a:p>
          <a:p>
            <a:pPr eaLnBrk="1" hangingPunct="1">
              <a:lnSpc>
                <a:spcPct val="120000"/>
              </a:lnSpc>
            </a:pPr>
            <a:r>
              <a:rPr lang="en-US" altLang="zh-CN" sz="2200" dirty="0">
                <a:ea typeface="微软雅黑" panose="020B0503020204020204" pitchFamily="34" charset="-122"/>
              </a:rPr>
              <a:t>&gt;&gt; hold on; </a:t>
            </a:r>
          </a:p>
          <a:p>
            <a:pPr eaLnBrk="1" hangingPunct="1">
              <a:lnSpc>
                <a:spcPct val="120000"/>
              </a:lnSpc>
            </a:pPr>
            <a:r>
              <a:rPr lang="en-US" altLang="zh-CN" sz="2200" dirty="0">
                <a:ea typeface="微软雅黑" panose="020B0503020204020204" pitchFamily="34" charset="-122"/>
              </a:rPr>
              <a:t>&gt;&gt; plot(x,ysp1,'r',x,ysp2,'r');</a:t>
            </a:r>
          </a:p>
          <a:p>
            <a:pPr eaLnBrk="1" hangingPunct="1">
              <a:lnSpc>
                <a:spcPct val="120000"/>
              </a:lnSpc>
            </a:pPr>
            <a:r>
              <a:rPr lang="en-US" altLang="zh-CN" sz="2200" dirty="0">
                <a:ea typeface="微软雅黑" panose="020B0503020204020204" pitchFamily="34" charset="-122"/>
              </a:rPr>
              <a:t>&gt;&gt; </a:t>
            </a:r>
            <a:r>
              <a:rPr lang="en-US" altLang="zh-CN" sz="2200" dirty="0" err="1">
                <a:ea typeface="微软雅黑" panose="020B0503020204020204" pitchFamily="34" charset="-122"/>
              </a:rPr>
              <a:t>xlabel</a:t>
            </a:r>
            <a:r>
              <a:rPr lang="en-US" altLang="zh-CN" sz="2200" dirty="0">
                <a:ea typeface="微软雅黑" panose="020B0503020204020204" pitchFamily="34" charset="-122"/>
              </a:rPr>
              <a:t>('X'); </a:t>
            </a:r>
            <a:r>
              <a:rPr lang="en-US" altLang="zh-CN" sz="2200" dirty="0" err="1">
                <a:ea typeface="微软雅黑" panose="020B0503020204020204" pitchFamily="34" charset="-122"/>
              </a:rPr>
              <a:t>ylabel</a:t>
            </a:r>
            <a:r>
              <a:rPr lang="en-US" altLang="zh-CN" sz="2200" dirty="0">
                <a:ea typeface="微软雅黑" panose="020B0503020204020204" pitchFamily="34" charset="-122"/>
              </a:rPr>
              <a:t>('Y');</a:t>
            </a:r>
          </a:p>
          <a:p>
            <a:pPr eaLnBrk="1" hangingPunct="1">
              <a:lnSpc>
                <a:spcPct val="120000"/>
              </a:lnSpc>
            </a:pPr>
            <a:r>
              <a:rPr lang="en-US" altLang="zh-CN" sz="2200" dirty="0">
                <a:ea typeface="微软雅黑" panose="020B0503020204020204" pitchFamily="34" charset="-122"/>
              </a:rPr>
              <a:t>&gt;&gt; legend('</a:t>
            </a:r>
            <a:r>
              <a:rPr lang="zh-CN" altLang="en-US" sz="2200" dirty="0">
                <a:ea typeface="微软雅黑" panose="020B0503020204020204" pitchFamily="34" charset="-122"/>
              </a:rPr>
              <a:t>插值节点</a:t>
            </a:r>
            <a:r>
              <a:rPr lang="en-US" altLang="zh-CN" sz="2200" dirty="0">
                <a:ea typeface="微软雅黑" panose="020B0503020204020204" pitchFamily="34" charset="-122"/>
              </a:rPr>
              <a:t>','</a:t>
            </a:r>
            <a:r>
              <a:rPr lang="zh-CN" altLang="en-US" sz="2200" dirty="0">
                <a:ea typeface="微软雅黑" panose="020B0503020204020204" pitchFamily="34" charset="-122"/>
              </a:rPr>
              <a:t>三次样条插值</a:t>
            </a:r>
            <a:r>
              <a:rPr lang="en-US" altLang="zh-CN" sz="2200" dirty="0">
                <a:ea typeface="微软雅黑" panose="020B0503020204020204" pitchFamily="34" charset="-122"/>
              </a:rPr>
              <a:t>','</a:t>
            </a:r>
            <a:r>
              <a:rPr lang="en-US" altLang="zh-CN" sz="2200" dirty="0" err="1">
                <a:ea typeface="微软雅黑" panose="020B0503020204020204" pitchFamily="34" charset="-122"/>
              </a:rPr>
              <a:t>location','northwest</a:t>
            </a:r>
            <a:r>
              <a:rPr lang="en-US" altLang="zh-CN" sz="2200" dirty="0">
                <a:ea typeface="微软雅黑" panose="020B0503020204020204" pitchFamily="34" charset="-122"/>
              </a:rPr>
              <a:t>');</a:t>
            </a:r>
          </a:p>
          <a:p>
            <a:pPr eaLnBrk="1" hangingPunct="1">
              <a:lnSpc>
                <a:spcPct val="120000"/>
              </a:lnSpc>
            </a:pPr>
            <a:endParaRPr lang="en-US" altLang="zh-CN" sz="2200" dirty="0">
              <a:ea typeface="微软雅黑" panose="020B0503020204020204" pitchFamily="34" charset="-122"/>
            </a:endParaRPr>
          </a:p>
          <a:p>
            <a:pPr eaLnBrk="1" hangingPunct="1">
              <a:lnSpc>
                <a:spcPct val="120000"/>
              </a:lnSpc>
            </a:pPr>
            <a:r>
              <a:rPr lang="en-US" altLang="zh-CN" sz="2200" dirty="0">
                <a:ea typeface="微软雅黑" panose="020B0503020204020204" pitchFamily="34" charset="-122"/>
              </a:rPr>
              <a:t>% </a:t>
            </a:r>
            <a:r>
              <a:rPr lang="zh-CN" altLang="en-US" sz="2200" dirty="0">
                <a:ea typeface="微软雅黑" panose="020B0503020204020204" pitchFamily="34" charset="-122"/>
              </a:rPr>
              <a:t>截面面积：</a:t>
            </a:r>
          </a:p>
          <a:p>
            <a:pPr eaLnBrk="1" hangingPunct="1">
              <a:lnSpc>
                <a:spcPct val="120000"/>
              </a:lnSpc>
            </a:pPr>
            <a:r>
              <a:rPr lang="en-US" altLang="zh-CN" sz="2200" dirty="0">
                <a:ea typeface="微软雅黑" panose="020B0503020204020204" pitchFamily="34" charset="-122"/>
              </a:rPr>
              <a:t>&gt;&gt; S1 = </a:t>
            </a:r>
            <a:r>
              <a:rPr lang="en-US" altLang="zh-CN" sz="2200" dirty="0" err="1">
                <a:ea typeface="微软雅黑" panose="020B0503020204020204" pitchFamily="34" charset="-122"/>
              </a:rPr>
              <a:t>trapz</a:t>
            </a:r>
            <a:r>
              <a:rPr lang="en-US" altLang="zh-CN" sz="2200" dirty="0">
                <a:ea typeface="微软雅黑" panose="020B0503020204020204" pitchFamily="34" charset="-122"/>
              </a:rPr>
              <a:t>(x,ysp1)-</a:t>
            </a:r>
            <a:r>
              <a:rPr lang="en-US" altLang="zh-CN" sz="2200" dirty="0" err="1">
                <a:ea typeface="微软雅黑" panose="020B0503020204020204" pitchFamily="34" charset="-122"/>
              </a:rPr>
              <a:t>trapz</a:t>
            </a:r>
            <a:r>
              <a:rPr lang="en-US" altLang="zh-CN" sz="2200" dirty="0">
                <a:ea typeface="微软雅黑" panose="020B0503020204020204" pitchFamily="34" charset="-122"/>
              </a:rPr>
              <a:t>(x,ysp2)</a:t>
            </a:r>
          </a:p>
        </p:txBody>
      </p:sp>
      <p:pic>
        <p:nvPicPr>
          <p:cNvPr id="5" name="图片 4">
            <a:extLst>
              <a:ext uri="{FF2B5EF4-FFF2-40B4-BE49-F238E27FC236}">
                <a16:creationId xmlns:a16="http://schemas.microsoft.com/office/drawing/2014/main" id="{6689B0CA-BA5C-43BC-B32B-2CAD76E3DD40}"/>
              </a:ext>
            </a:extLst>
          </p:cNvPr>
          <p:cNvPicPr>
            <a:picLocks noChangeAspect="1"/>
          </p:cNvPicPr>
          <p:nvPr/>
        </p:nvPicPr>
        <p:blipFill rotWithShape="1">
          <a:blip r:embed="rId2"/>
          <a:srcRect l="3765" t="4204" r="6678"/>
          <a:stretch/>
        </p:blipFill>
        <p:spPr>
          <a:xfrm>
            <a:off x="4788024" y="1996529"/>
            <a:ext cx="3565538" cy="2864941"/>
          </a:xfrm>
          <a:prstGeom prst="rect">
            <a:avLst/>
          </a:prstGeom>
        </p:spPr>
      </p:pic>
      <p:sp>
        <p:nvSpPr>
          <p:cNvPr id="6" name="页脚占位符 5">
            <a:extLst>
              <a:ext uri="{FF2B5EF4-FFF2-40B4-BE49-F238E27FC236}">
                <a16:creationId xmlns:a16="http://schemas.microsoft.com/office/drawing/2014/main" id="{F51EDE4E-B933-40B2-98EA-74A1DE51075F}"/>
              </a:ext>
            </a:extLst>
          </p:cNvPr>
          <p:cNvSpPr>
            <a:spLocks noGrp="1"/>
          </p:cNvSpPr>
          <p:nvPr>
            <p:ph type="ftr" sz="quarter" idx="3"/>
          </p:nvPr>
        </p:nvSpPr>
        <p:spPr/>
        <p:txBody>
          <a:bodyPr/>
          <a:lstStyle/>
          <a:p>
            <a:pPr>
              <a:defRPr/>
            </a:pPr>
            <a:r>
              <a:rPr lang="en-US" altLang="zh-CN" b="1"/>
              <a:t>© </a:t>
            </a:r>
            <a:r>
              <a:rPr lang="zh-CN" altLang="en-US" b="1"/>
              <a:t>谢中华</a:t>
            </a:r>
            <a:r>
              <a:rPr lang="en-US" altLang="zh-CN" b="1"/>
              <a:t>,  MATLAB</a:t>
            </a:r>
            <a:r>
              <a:rPr lang="zh-CN" altLang="en-US" b="1"/>
              <a:t>数学建模方法与应用</a:t>
            </a:r>
            <a:endParaRPr lang="en-US" altLang="zh-CN" dirty="0"/>
          </a:p>
        </p:txBody>
      </p:sp>
    </p:spTree>
    <p:extLst>
      <p:ext uri="{BB962C8B-B14F-4D97-AF65-F5344CB8AC3E}">
        <p14:creationId xmlns:p14="http://schemas.microsoft.com/office/powerpoint/2010/main" val="972156480"/>
      </p:ext>
    </p:extLst>
  </p:cSld>
  <p:clrMapOvr>
    <a:masterClrMapping/>
  </p:clrMapOvr>
  <p:transition>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a:extLst>
              <a:ext uri="{FF2B5EF4-FFF2-40B4-BE49-F238E27FC236}">
                <a16:creationId xmlns:a16="http://schemas.microsoft.com/office/drawing/2014/main" id="{1F6E8716-7E89-4F60-BC70-F56E966FE786}"/>
              </a:ext>
            </a:extLst>
          </p:cNvPr>
          <p:cNvSpPr>
            <a:spLocks noGrp="1" noChangeArrowheads="1"/>
          </p:cNvSpPr>
          <p:nvPr>
            <p:ph type="subTitle" idx="1"/>
          </p:nvPr>
        </p:nvSpPr>
        <p:spPr>
          <a:xfrm>
            <a:off x="1116013" y="1900514"/>
            <a:ext cx="7232650" cy="304320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lnSpc>
                <a:spcPct val="140000"/>
              </a:lnSpc>
              <a:spcBef>
                <a:spcPct val="0"/>
              </a:spcBef>
              <a:buClr>
                <a:srgbClr val="FF0000"/>
              </a:buClr>
              <a:buFont typeface="Wingdings" pitchFamily="2" charset="2"/>
              <a:buChar char="Ø"/>
            </a:pPr>
            <a:r>
              <a:rPr lang="zh-CN" altLang="en-US" sz="2800" b="0" kern="1200" dirty="0">
                <a:latin typeface="微软雅黑" pitchFamily="34" charset="-122"/>
                <a:ea typeface="微软雅黑" pitchFamily="34" charset="-122"/>
              </a:rPr>
              <a:t>  多项式拟合</a:t>
            </a:r>
            <a:endParaRPr lang="en-US" altLang="zh-CN" sz="2800" b="0" kern="1200" dirty="0">
              <a:latin typeface="微软雅黑" pitchFamily="34" charset="-122"/>
              <a:ea typeface="微软雅黑" pitchFamily="34" charset="-122"/>
            </a:endParaRPr>
          </a:p>
          <a:p>
            <a:pPr algn="l">
              <a:lnSpc>
                <a:spcPct val="140000"/>
              </a:lnSpc>
              <a:spcBef>
                <a:spcPct val="0"/>
              </a:spcBef>
              <a:buClr>
                <a:srgbClr val="FF0000"/>
              </a:buClr>
              <a:buFont typeface="Wingdings" pitchFamily="2" charset="2"/>
              <a:buChar char="Ø"/>
            </a:pPr>
            <a:r>
              <a:rPr lang="en-US" altLang="zh-CN" sz="2800" b="0" kern="1200" dirty="0">
                <a:latin typeface="微软雅黑" pitchFamily="34" charset="-122"/>
                <a:ea typeface="微软雅黑" pitchFamily="34" charset="-122"/>
              </a:rPr>
              <a:t>  </a:t>
            </a:r>
            <a:r>
              <a:rPr lang="zh-CN" altLang="en-US" sz="2800" b="0" kern="1200" dirty="0">
                <a:latin typeface="微软雅黑" pitchFamily="34" charset="-122"/>
                <a:ea typeface="微软雅黑" pitchFamily="34" charset="-122"/>
              </a:rPr>
              <a:t>插值问题的数学描述</a:t>
            </a:r>
          </a:p>
          <a:p>
            <a:pPr algn="l">
              <a:lnSpc>
                <a:spcPct val="140000"/>
              </a:lnSpc>
              <a:spcBef>
                <a:spcPct val="0"/>
              </a:spcBef>
              <a:buClr>
                <a:srgbClr val="FF0000"/>
              </a:buClr>
              <a:buFont typeface="Wingdings" pitchFamily="2" charset="2"/>
              <a:buChar char="Ø"/>
            </a:pPr>
            <a:r>
              <a:rPr lang="zh-CN" altLang="en-US" sz="2800" b="0" kern="1200" dirty="0">
                <a:latin typeface="微软雅黑" pitchFamily="34" charset="-122"/>
                <a:ea typeface="微软雅黑" pitchFamily="34" charset="-122"/>
              </a:rPr>
              <a:t>  </a:t>
            </a:r>
            <a:r>
              <a:rPr lang="en-US" altLang="zh-CN" sz="2800" b="0" kern="1200" dirty="0">
                <a:latin typeface="微软雅黑" pitchFamily="34" charset="-122"/>
                <a:ea typeface="微软雅黑" pitchFamily="34" charset="-122"/>
              </a:rPr>
              <a:t>MATLAB</a:t>
            </a:r>
            <a:r>
              <a:rPr lang="zh-CN" altLang="en-US" sz="2800" b="0" kern="1200" dirty="0">
                <a:latin typeface="微软雅黑" pitchFamily="34" charset="-122"/>
                <a:ea typeface="微软雅黑" pitchFamily="34" charset="-122"/>
              </a:rPr>
              <a:t>常用插值函数</a:t>
            </a:r>
            <a:endParaRPr lang="en-US" altLang="zh-CN" sz="2800" b="0" kern="1200" dirty="0">
              <a:latin typeface="微软雅黑" pitchFamily="34" charset="-122"/>
              <a:ea typeface="微软雅黑" pitchFamily="34" charset="-122"/>
            </a:endParaRPr>
          </a:p>
          <a:p>
            <a:pPr algn="l">
              <a:lnSpc>
                <a:spcPct val="140000"/>
              </a:lnSpc>
              <a:spcBef>
                <a:spcPct val="0"/>
              </a:spcBef>
              <a:buClr>
                <a:srgbClr val="FF0000"/>
              </a:buClr>
              <a:buFont typeface="Wingdings" pitchFamily="2" charset="2"/>
              <a:buChar char="Ø"/>
            </a:pPr>
            <a:r>
              <a:rPr lang="zh-CN" altLang="en-US" sz="2800" b="0" kern="1200" dirty="0">
                <a:latin typeface="微软雅黑" pitchFamily="34" charset="-122"/>
                <a:ea typeface="微软雅黑" pitchFamily="34" charset="-122"/>
              </a:rPr>
              <a:t>  插值拟合案例</a:t>
            </a:r>
            <a:endParaRPr lang="en-US" altLang="zh-CN" sz="2800" b="0" kern="1200" dirty="0">
              <a:latin typeface="微软雅黑" pitchFamily="34" charset="-122"/>
              <a:ea typeface="微软雅黑" pitchFamily="34" charset="-122"/>
            </a:endParaRPr>
          </a:p>
          <a:p>
            <a:pPr algn="l">
              <a:lnSpc>
                <a:spcPct val="140000"/>
              </a:lnSpc>
              <a:spcBef>
                <a:spcPct val="0"/>
              </a:spcBef>
              <a:buClr>
                <a:srgbClr val="FF0000"/>
              </a:buClr>
              <a:buFont typeface="Wingdings" pitchFamily="2" charset="2"/>
              <a:buChar char="Ø"/>
            </a:pPr>
            <a:r>
              <a:rPr lang="en-US" altLang="zh-CN" sz="2800" kern="1200" dirty="0"/>
              <a:t>  </a:t>
            </a:r>
            <a:r>
              <a:rPr lang="zh-CN" altLang="en-US" sz="2800" kern="1200" dirty="0"/>
              <a:t>建模案例选讲</a:t>
            </a:r>
            <a:endParaRPr lang="zh-CN" altLang="en-US" sz="2800" b="0" kern="1200" dirty="0">
              <a:latin typeface="微软雅黑" pitchFamily="34" charset="-122"/>
              <a:ea typeface="微软雅黑" pitchFamily="34" charset="-122"/>
            </a:endParaRPr>
          </a:p>
        </p:txBody>
      </p:sp>
      <p:sp>
        <p:nvSpPr>
          <p:cNvPr id="6" name="日期占位符 5">
            <a:extLst>
              <a:ext uri="{FF2B5EF4-FFF2-40B4-BE49-F238E27FC236}">
                <a16:creationId xmlns:a16="http://schemas.microsoft.com/office/drawing/2014/main" id="{F48B5A0B-B9F9-4FB4-8154-FB9470241BE4}"/>
              </a:ext>
            </a:extLst>
          </p:cNvPr>
          <p:cNvSpPr>
            <a:spLocks noGrp="1"/>
          </p:cNvSpPr>
          <p:nvPr>
            <p:ph type="dt" sz="half" idx="10"/>
          </p:nvPr>
        </p:nvSpPr>
        <p:spPr/>
        <p:txBody>
          <a:bodyPr/>
          <a:lstStyle/>
          <a:p>
            <a:pPr>
              <a:defRPr/>
            </a:pPr>
            <a:fld id="{EB91E930-237A-422A-91D9-AF1113724329}" type="datetime1">
              <a:rPr lang="zh-CN" altLang="en-US" smtClean="0"/>
              <a:t>2022/11/23</a:t>
            </a:fld>
            <a:endParaRPr lang="en-US" altLang="zh-CN"/>
          </a:p>
        </p:txBody>
      </p:sp>
      <p:sp>
        <p:nvSpPr>
          <p:cNvPr id="9" name="Rectangle 2">
            <a:extLst>
              <a:ext uri="{FF2B5EF4-FFF2-40B4-BE49-F238E27FC236}">
                <a16:creationId xmlns:a16="http://schemas.microsoft.com/office/drawing/2014/main" id="{66D22761-D07E-4BBE-9294-8F61AE4C1A60}"/>
              </a:ext>
            </a:extLst>
          </p:cNvPr>
          <p:cNvSpPr txBox="1">
            <a:spLocks noChangeArrowheads="1"/>
          </p:cNvSpPr>
          <p:nvPr/>
        </p:nvSpPr>
        <p:spPr bwMode="auto">
          <a:xfrm>
            <a:off x="1043608" y="1112689"/>
            <a:ext cx="3629025" cy="444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None/>
              <a:defRPr kumimoji="1" sz="3200">
                <a:solidFill>
                  <a:schemeClr val="tx1"/>
                </a:solidFill>
                <a:latin typeface="+mn-lt"/>
                <a:ea typeface="+mn-ea"/>
                <a:cs typeface="+mn-cs"/>
              </a:defRPr>
            </a:lvl1pPr>
            <a:lvl2pPr marL="457200" indent="0" algn="ctr" rtl="0" eaLnBrk="0" fontAlgn="base" hangingPunct="0">
              <a:spcBef>
                <a:spcPct val="20000"/>
              </a:spcBef>
              <a:spcAft>
                <a:spcPct val="0"/>
              </a:spcAft>
              <a:buNone/>
              <a:defRPr kumimoji="1" sz="2800">
                <a:solidFill>
                  <a:schemeClr val="tx1"/>
                </a:solidFill>
                <a:latin typeface="+mn-lt"/>
                <a:ea typeface="+mn-ea"/>
              </a:defRPr>
            </a:lvl2pPr>
            <a:lvl3pPr marL="914400" indent="0" algn="ctr" rtl="0" eaLnBrk="0" fontAlgn="base" hangingPunct="0">
              <a:spcBef>
                <a:spcPct val="20000"/>
              </a:spcBef>
              <a:spcAft>
                <a:spcPct val="0"/>
              </a:spcAft>
              <a:buNone/>
              <a:defRPr kumimoji="1" sz="2400">
                <a:solidFill>
                  <a:schemeClr val="tx1"/>
                </a:solidFill>
                <a:latin typeface="+mn-lt"/>
                <a:ea typeface="+mn-ea"/>
              </a:defRPr>
            </a:lvl3pPr>
            <a:lvl4pPr marL="1371600" indent="0" algn="ctr" rtl="0" eaLnBrk="0" fontAlgn="base" hangingPunct="0">
              <a:spcBef>
                <a:spcPct val="20000"/>
              </a:spcBef>
              <a:spcAft>
                <a:spcPct val="0"/>
              </a:spcAft>
              <a:buNone/>
              <a:defRPr kumimoji="1" sz="2000">
                <a:solidFill>
                  <a:schemeClr val="tx1"/>
                </a:solidFill>
                <a:latin typeface="+mn-lt"/>
                <a:ea typeface="+mn-ea"/>
              </a:defRPr>
            </a:lvl4pPr>
            <a:lvl5pPr marL="1828800" indent="0" algn="ctr" rtl="0" eaLnBrk="0" fontAlgn="base" hangingPunct="0">
              <a:spcBef>
                <a:spcPct val="20000"/>
              </a:spcBef>
              <a:spcAft>
                <a:spcPct val="0"/>
              </a:spcAft>
              <a:buNone/>
              <a:defRPr kumimoji="1" sz="2000">
                <a:solidFill>
                  <a:schemeClr val="tx1"/>
                </a:solidFill>
                <a:latin typeface="+mn-lt"/>
                <a:ea typeface="+mn-ea"/>
              </a:defRPr>
            </a:lvl5pPr>
            <a:lvl6pPr marL="2286000" indent="0" algn="ctr" rtl="0" fontAlgn="base">
              <a:spcBef>
                <a:spcPct val="20000"/>
              </a:spcBef>
              <a:spcAft>
                <a:spcPct val="0"/>
              </a:spcAft>
              <a:buNone/>
              <a:defRPr kumimoji="1" sz="2000">
                <a:solidFill>
                  <a:schemeClr val="tx1"/>
                </a:solidFill>
                <a:latin typeface="+mn-lt"/>
                <a:ea typeface="+mn-ea"/>
              </a:defRPr>
            </a:lvl6pPr>
            <a:lvl7pPr marL="2743200" indent="0" algn="ctr" rtl="0" fontAlgn="base">
              <a:spcBef>
                <a:spcPct val="20000"/>
              </a:spcBef>
              <a:spcAft>
                <a:spcPct val="0"/>
              </a:spcAft>
              <a:buNone/>
              <a:defRPr kumimoji="1" sz="2000">
                <a:solidFill>
                  <a:schemeClr val="tx1"/>
                </a:solidFill>
                <a:latin typeface="+mn-lt"/>
                <a:ea typeface="+mn-ea"/>
              </a:defRPr>
            </a:lvl7pPr>
            <a:lvl8pPr marL="3200400" indent="0" algn="ctr" rtl="0" fontAlgn="base">
              <a:spcBef>
                <a:spcPct val="20000"/>
              </a:spcBef>
              <a:spcAft>
                <a:spcPct val="0"/>
              </a:spcAft>
              <a:buNone/>
              <a:defRPr kumimoji="1" sz="2000">
                <a:solidFill>
                  <a:schemeClr val="tx1"/>
                </a:solidFill>
                <a:latin typeface="+mn-lt"/>
                <a:ea typeface="+mn-ea"/>
              </a:defRPr>
            </a:lvl8pPr>
            <a:lvl9pPr marL="3657600" indent="0" algn="ctr" rtl="0" fontAlgn="base">
              <a:spcBef>
                <a:spcPct val="20000"/>
              </a:spcBef>
              <a:spcAft>
                <a:spcPct val="0"/>
              </a:spcAft>
              <a:buNone/>
              <a:defRPr kumimoji="1" sz="2000">
                <a:solidFill>
                  <a:schemeClr val="tx1"/>
                </a:solidFill>
                <a:latin typeface="+mn-lt"/>
                <a:ea typeface="+mn-ea"/>
              </a:defRPr>
            </a:lvl9pPr>
          </a:lstStyle>
          <a:p>
            <a:pPr algn="l" eaLnBrk="1" hangingPunct="1">
              <a:lnSpc>
                <a:spcPct val="90000"/>
              </a:lnSpc>
            </a:pPr>
            <a:r>
              <a:rPr lang="zh-CN" altLang="en-US" b="1" kern="0" dirty="0">
                <a:solidFill>
                  <a:srgbClr val="0000FF"/>
                </a:solidFill>
                <a:latin typeface="微软雅黑" pitchFamily="34" charset="-122"/>
                <a:ea typeface="微软雅黑" pitchFamily="34" charset="-122"/>
              </a:rPr>
              <a:t>主要内容</a:t>
            </a:r>
          </a:p>
        </p:txBody>
      </p:sp>
      <p:sp>
        <p:nvSpPr>
          <p:cNvPr id="2" name="页脚占位符 1">
            <a:extLst>
              <a:ext uri="{FF2B5EF4-FFF2-40B4-BE49-F238E27FC236}">
                <a16:creationId xmlns:a16="http://schemas.microsoft.com/office/drawing/2014/main" id="{9F057E2E-06CD-4F0F-8A8D-4A8CF2DC5650}"/>
              </a:ext>
            </a:extLst>
          </p:cNvPr>
          <p:cNvSpPr>
            <a:spLocks noGrp="1"/>
          </p:cNvSpPr>
          <p:nvPr>
            <p:ph type="ftr" sz="quarter" idx="3"/>
          </p:nvPr>
        </p:nvSpPr>
        <p:spPr/>
        <p:txBody>
          <a:bodyPr/>
          <a:lstStyle/>
          <a:p>
            <a:pPr>
              <a:defRPr/>
            </a:pPr>
            <a:r>
              <a:rPr lang="en-US" altLang="zh-CN" b="1"/>
              <a:t>© </a:t>
            </a:r>
            <a:r>
              <a:rPr lang="zh-CN" altLang="en-US" b="1"/>
              <a:t>谢中华</a:t>
            </a:r>
            <a:r>
              <a:rPr lang="en-US" altLang="zh-CN" b="1"/>
              <a:t>,  MATLAB</a:t>
            </a:r>
            <a:r>
              <a:rPr lang="zh-CN" altLang="en-US" b="1"/>
              <a:t>数学建模方法与应用</a:t>
            </a:r>
            <a:endParaRPr lang="en-US" altLang="zh-CN" dirty="0"/>
          </a:p>
        </p:txBody>
      </p:sp>
    </p:spTree>
  </p:cSld>
  <p:clrMapOvr>
    <a:masterClrMapping/>
  </p:clrMapOvr>
  <p:transition>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Rectangle 56">
            <a:extLst>
              <a:ext uri="{FF2B5EF4-FFF2-40B4-BE49-F238E27FC236}">
                <a16:creationId xmlns:a16="http://schemas.microsoft.com/office/drawing/2014/main" id="{835E623B-D355-42B8-829E-966FB7E58085}"/>
              </a:ext>
            </a:extLst>
          </p:cNvPr>
          <p:cNvSpPr>
            <a:spLocks noChangeArrowheads="1"/>
          </p:cNvSpPr>
          <p:nvPr/>
        </p:nvSpPr>
        <p:spPr bwMode="auto">
          <a:xfrm>
            <a:off x="904553" y="1772816"/>
            <a:ext cx="7555879" cy="9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kumimoji="1" sz="40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40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40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40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40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9pPr>
          </a:lstStyle>
          <a:p>
            <a:pPr marL="0" indent="0" eaLnBrk="1" hangingPunct="1">
              <a:lnSpc>
                <a:spcPct val="140000"/>
              </a:lnSpc>
              <a:buClr>
                <a:srgbClr val="0000FF"/>
              </a:buClr>
            </a:pPr>
            <a:r>
              <a:rPr lang="zh-CN" altLang="en-US" sz="2200" dirty="0">
                <a:solidFill>
                  <a:srgbClr val="0000FF"/>
                </a:solidFill>
                <a:latin typeface="微软雅黑" panose="020B0503020204020204" pitchFamily="34" charset="-122"/>
                <a:ea typeface="微软雅黑" panose="020B0503020204020204" pitchFamily="34" charset="-122"/>
                <a:sym typeface="Wingdings" panose="05000000000000000000" pitchFamily="2" charset="2"/>
              </a:rPr>
              <a:t>调用格式：</a:t>
            </a:r>
            <a:endParaRPr lang="en-US" altLang="zh-CN" sz="2200" dirty="0">
              <a:solidFill>
                <a:srgbClr val="0000FF"/>
              </a:solidFill>
              <a:latin typeface="微软雅黑" panose="020B0503020204020204" pitchFamily="34" charset="-122"/>
              <a:ea typeface="微软雅黑" panose="020B0503020204020204" pitchFamily="34" charset="-122"/>
              <a:sym typeface="Wingdings" panose="05000000000000000000" pitchFamily="2" charset="2"/>
            </a:endParaRPr>
          </a:p>
          <a:p>
            <a:pPr marL="0" indent="0" eaLnBrk="1" hangingPunct="1">
              <a:lnSpc>
                <a:spcPct val="140000"/>
              </a:lnSpc>
              <a:buClr>
                <a:srgbClr val="0000FF"/>
              </a:buClr>
            </a:pPr>
            <a:r>
              <a:rPr lang="en-US" altLang="zh-CN" sz="2200" dirty="0">
                <a:solidFill>
                  <a:schemeClr val="bg2"/>
                </a:solidFill>
                <a:latin typeface="微软雅黑" panose="020B0503020204020204" pitchFamily="34" charset="-122"/>
                <a:ea typeface="微软雅黑" panose="020B0503020204020204" pitchFamily="34" charset="-122"/>
                <a:sym typeface="Wingdings" panose="05000000000000000000" pitchFamily="2" charset="2"/>
              </a:rPr>
              <a:t>&gt;&gt; pp = </a:t>
            </a:r>
            <a:r>
              <a:rPr lang="en-US" altLang="zh-CN" sz="2200" dirty="0" err="1">
                <a:solidFill>
                  <a:schemeClr val="bg2"/>
                </a:solidFill>
                <a:latin typeface="微软雅黑" panose="020B0503020204020204" pitchFamily="34" charset="-122"/>
                <a:ea typeface="微软雅黑" panose="020B0503020204020204" pitchFamily="34" charset="-122"/>
                <a:sym typeface="Wingdings" panose="05000000000000000000" pitchFamily="2" charset="2"/>
              </a:rPr>
              <a:t>csape</a:t>
            </a:r>
            <a:r>
              <a:rPr lang="en-US" altLang="zh-CN" sz="2200" dirty="0">
                <a:solidFill>
                  <a:schemeClr val="bg2"/>
                </a:solidFill>
                <a:latin typeface="微软雅黑" panose="020B0503020204020204" pitchFamily="34" charset="-122"/>
                <a:ea typeface="微软雅黑" panose="020B0503020204020204" pitchFamily="34" charset="-122"/>
                <a:sym typeface="Wingdings" panose="05000000000000000000" pitchFamily="2" charset="2"/>
              </a:rPr>
              <a:t>( </a:t>
            </a:r>
            <a:r>
              <a:rPr lang="en-US" altLang="zh-CN" sz="2200" dirty="0" err="1">
                <a:solidFill>
                  <a:schemeClr val="bg2"/>
                </a:solidFill>
                <a:latin typeface="微软雅黑" panose="020B0503020204020204" pitchFamily="34" charset="-122"/>
                <a:ea typeface="微软雅黑" panose="020B0503020204020204" pitchFamily="34" charset="-122"/>
                <a:sym typeface="Wingdings" panose="05000000000000000000" pitchFamily="2" charset="2"/>
              </a:rPr>
              <a:t>x,y,conds</a:t>
            </a:r>
            <a:r>
              <a:rPr lang="en-US" altLang="zh-CN" sz="2200" dirty="0">
                <a:solidFill>
                  <a:schemeClr val="bg2"/>
                </a:solidFill>
                <a:latin typeface="微软雅黑" panose="020B0503020204020204" pitchFamily="34" charset="-122"/>
                <a:ea typeface="微软雅黑" panose="020B0503020204020204" pitchFamily="34" charset="-122"/>
                <a:sym typeface="Wingdings" panose="05000000000000000000" pitchFamily="2" charset="2"/>
              </a:rPr>
              <a:t>)</a:t>
            </a:r>
            <a:endParaRPr lang="zh-CN" altLang="en-US" sz="2200" dirty="0">
              <a:solidFill>
                <a:schemeClr val="bg2"/>
              </a:solidFill>
              <a:latin typeface="微软雅黑" panose="020B0503020204020204" pitchFamily="34" charset="-122"/>
              <a:ea typeface="微软雅黑" panose="020B0503020204020204" pitchFamily="34" charset="-122"/>
            </a:endParaRPr>
          </a:p>
        </p:txBody>
      </p:sp>
      <p:sp>
        <p:nvSpPr>
          <p:cNvPr id="37896" name="Rectangle 5">
            <a:extLst>
              <a:ext uri="{FF2B5EF4-FFF2-40B4-BE49-F238E27FC236}">
                <a16:creationId xmlns:a16="http://schemas.microsoft.com/office/drawing/2014/main" id="{A42DB100-5A03-493C-BA01-205246F2B21B}"/>
              </a:ext>
            </a:extLst>
          </p:cNvPr>
          <p:cNvSpPr>
            <a:spLocks noChangeArrowheads="1"/>
          </p:cNvSpPr>
          <p:nvPr/>
        </p:nvSpPr>
        <p:spPr bwMode="auto">
          <a:xfrm>
            <a:off x="539750" y="692696"/>
            <a:ext cx="77724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40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40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40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40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40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9pPr>
          </a:lstStyle>
          <a:p>
            <a:pPr eaLnBrk="1" hangingPunct="1">
              <a:spcBef>
                <a:spcPct val="20000"/>
              </a:spcBef>
            </a:pPr>
            <a:r>
              <a:rPr lang="en-US" altLang="zh-CN" sz="2400" dirty="0">
                <a:solidFill>
                  <a:srgbClr val="FF0000"/>
                </a:solidFill>
                <a:latin typeface="微软雅黑" panose="020B0503020204020204" pitchFamily="34" charset="-122"/>
                <a:ea typeface="微软雅黑" panose="020B0503020204020204" pitchFamily="34" charset="-122"/>
              </a:rPr>
              <a:t>2.  </a:t>
            </a:r>
            <a:r>
              <a:rPr lang="en-US" altLang="zh-CN" sz="2400" dirty="0" err="1">
                <a:solidFill>
                  <a:srgbClr val="FF0000"/>
                </a:solidFill>
                <a:latin typeface="微软雅黑" panose="020B0503020204020204" pitchFamily="34" charset="-122"/>
                <a:ea typeface="微软雅黑" panose="020B0503020204020204" pitchFamily="34" charset="-122"/>
              </a:rPr>
              <a:t>csape</a:t>
            </a:r>
            <a:r>
              <a:rPr lang="zh-CN" altLang="en-US" sz="2400" dirty="0">
                <a:solidFill>
                  <a:srgbClr val="FF0000"/>
                </a:solidFill>
                <a:latin typeface="微软雅黑" panose="020B0503020204020204" pitchFamily="34" charset="-122"/>
                <a:ea typeface="微软雅黑" panose="020B0503020204020204" pitchFamily="34" charset="-122"/>
              </a:rPr>
              <a:t>函数的用法</a:t>
            </a:r>
          </a:p>
        </p:txBody>
      </p:sp>
      <p:graphicFrame>
        <p:nvGraphicFramePr>
          <p:cNvPr id="3" name="表格 2">
            <a:extLst>
              <a:ext uri="{FF2B5EF4-FFF2-40B4-BE49-F238E27FC236}">
                <a16:creationId xmlns:a16="http://schemas.microsoft.com/office/drawing/2014/main" id="{B4FC2E1C-5E9A-4EC3-AD9A-5555B4DF5390}"/>
              </a:ext>
            </a:extLst>
          </p:cNvPr>
          <p:cNvGraphicFramePr>
            <a:graphicFrameLocks noGrp="1"/>
          </p:cNvGraphicFramePr>
          <p:nvPr>
            <p:extLst>
              <p:ext uri="{D42A27DB-BD31-4B8C-83A1-F6EECF244321}">
                <p14:modId xmlns:p14="http://schemas.microsoft.com/office/powerpoint/2010/main" val="3226411001"/>
              </p:ext>
            </p:extLst>
          </p:nvPr>
        </p:nvGraphicFramePr>
        <p:xfrm>
          <a:off x="753281" y="3001595"/>
          <a:ext cx="7779159" cy="3451741"/>
        </p:xfrm>
        <a:graphic>
          <a:graphicData uri="http://schemas.openxmlformats.org/drawingml/2006/table">
            <a:tbl>
              <a:tblPr firstRow="1" firstCol="1" bandRow="1"/>
              <a:tblGrid>
                <a:gridCol w="2882615">
                  <a:extLst>
                    <a:ext uri="{9D8B030D-6E8A-4147-A177-3AD203B41FA5}">
                      <a16:colId xmlns:a16="http://schemas.microsoft.com/office/drawing/2014/main" val="20000"/>
                    </a:ext>
                  </a:extLst>
                </a:gridCol>
                <a:gridCol w="4896544">
                  <a:extLst>
                    <a:ext uri="{9D8B030D-6E8A-4147-A177-3AD203B41FA5}">
                      <a16:colId xmlns:a16="http://schemas.microsoft.com/office/drawing/2014/main" val="20001"/>
                    </a:ext>
                  </a:extLst>
                </a:gridCol>
              </a:tblGrid>
              <a:tr h="376900">
                <a:tc>
                  <a:txBody>
                    <a:bodyPr/>
                    <a:lstStyle/>
                    <a:p>
                      <a:pPr algn="just">
                        <a:lnSpc>
                          <a:spcPct val="100000"/>
                        </a:lnSpc>
                        <a:spcAft>
                          <a:spcPts val="0"/>
                        </a:spcAft>
                      </a:pPr>
                      <a:r>
                        <a:rPr lang="en-US" sz="2000" b="1" kern="100" dirty="0" err="1">
                          <a:solidFill>
                            <a:srgbClr val="0000FF"/>
                          </a:solidFill>
                          <a:effectLst/>
                          <a:latin typeface="微软雅黑" panose="020B0503020204020204" pitchFamily="34" charset="-122"/>
                          <a:ea typeface="微软雅黑" panose="020B0503020204020204" pitchFamily="34" charset="-122"/>
                          <a:cs typeface="Times New Roman"/>
                        </a:rPr>
                        <a:t>conds</a:t>
                      </a:r>
                      <a:r>
                        <a:rPr lang="zh-CN" sz="2000" b="1" kern="100" dirty="0">
                          <a:solidFill>
                            <a:srgbClr val="0000FF"/>
                          </a:solidFill>
                          <a:effectLst/>
                          <a:latin typeface="微软雅黑" panose="020B0503020204020204" pitchFamily="34" charset="-122"/>
                          <a:ea typeface="微软雅黑" panose="020B0503020204020204" pitchFamily="34" charset="-122"/>
                          <a:cs typeface="Times New Roman"/>
                        </a:rPr>
                        <a:t>参数取值</a:t>
                      </a:r>
                    </a:p>
                  </a:txBody>
                  <a:tcPr marL="68591" marR="685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40000"/>
                        <a:lumOff val="60000"/>
                      </a:schemeClr>
                    </a:solidFill>
                  </a:tcPr>
                </a:tc>
                <a:tc>
                  <a:txBody>
                    <a:bodyPr/>
                    <a:lstStyle/>
                    <a:p>
                      <a:pPr algn="just">
                        <a:lnSpc>
                          <a:spcPct val="100000"/>
                        </a:lnSpc>
                        <a:spcAft>
                          <a:spcPts val="0"/>
                        </a:spcAft>
                      </a:pPr>
                      <a:r>
                        <a:rPr lang="zh-CN" sz="2000" b="1" kern="100" dirty="0">
                          <a:solidFill>
                            <a:srgbClr val="0000FF"/>
                          </a:solidFill>
                          <a:effectLst/>
                          <a:latin typeface="微软雅黑" panose="020B0503020204020204" pitchFamily="34" charset="-122"/>
                          <a:ea typeface="微软雅黑" panose="020B0503020204020204" pitchFamily="34" charset="-122"/>
                          <a:cs typeface="Times New Roman"/>
                        </a:rPr>
                        <a:t>说</a:t>
                      </a:r>
                      <a:r>
                        <a:rPr lang="en-US" sz="2000" b="1" kern="100" dirty="0">
                          <a:solidFill>
                            <a:srgbClr val="0000FF"/>
                          </a:solidFill>
                          <a:effectLst/>
                          <a:latin typeface="微软雅黑" panose="020B0503020204020204" pitchFamily="34" charset="-122"/>
                          <a:ea typeface="微软雅黑" panose="020B0503020204020204" pitchFamily="34" charset="-122"/>
                          <a:cs typeface="Times New Roman"/>
                        </a:rPr>
                        <a:t>  </a:t>
                      </a:r>
                      <a:r>
                        <a:rPr lang="zh-CN" sz="2000" b="1" kern="100" dirty="0">
                          <a:solidFill>
                            <a:srgbClr val="0000FF"/>
                          </a:solidFill>
                          <a:effectLst/>
                          <a:latin typeface="微软雅黑" panose="020B0503020204020204" pitchFamily="34" charset="-122"/>
                          <a:ea typeface="微软雅黑" panose="020B0503020204020204" pitchFamily="34" charset="-122"/>
                          <a:cs typeface="Times New Roman"/>
                        </a:rPr>
                        <a:t>明</a:t>
                      </a:r>
                    </a:p>
                  </a:txBody>
                  <a:tcPr marL="68591" marR="685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0000"/>
                  </a:ext>
                </a:extLst>
              </a:tr>
              <a:tr h="753801">
                <a:tc>
                  <a:txBody>
                    <a:bodyPr/>
                    <a:lstStyle/>
                    <a:p>
                      <a:pPr algn="just">
                        <a:lnSpc>
                          <a:spcPct val="100000"/>
                        </a:lnSpc>
                        <a:spcAft>
                          <a:spcPts val="0"/>
                        </a:spcAft>
                      </a:pPr>
                      <a:r>
                        <a:rPr lang="en-US" sz="2000" kern="100" dirty="0">
                          <a:effectLst/>
                          <a:latin typeface="微软雅黑" panose="020B0503020204020204" pitchFamily="34" charset="-122"/>
                          <a:ea typeface="微软雅黑" panose="020B0503020204020204" pitchFamily="34" charset="-122"/>
                          <a:cs typeface="Times New Roman"/>
                        </a:rPr>
                        <a:t>'complete'</a:t>
                      </a:r>
                      <a:r>
                        <a:rPr lang="zh-CN" sz="2000" kern="100" dirty="0">
                          <a:effectLst/>
                          <a:latin typeface="微软雅黑" panose="020B0503020204020204" pitchFamily="34" charset="-122"/>
                          <a:ea typeface="微软雅黑" panose="020B0503020204020204" pitchFamily="34" charset="-122"/>
                          <a:cs typeface="Times New Roman"/>
                        </a:rPr>
                        <a:t>或</a:t>
                      </a:r>
                      <a:r>
                        <a:rPr lang="en-US" sz="2000" kern="100" dirty="0">
                          <a:effectLst/>
                          <a:latin typeface="微软雅黑" panose="020B0503020204020204" pitchFamily="34" charset="-122"/>
                          <a:ea typeface="微软雅黑" panose="020B0503020204020204" pitchFamily="34" charset="-122"/>
                          <a:cs typeface="Times New Roman"/>
                        </a:rPr>
                        <a:t>'clamped'</a:t>
                      </a:r>
                      <a:endParaRPr lang="zh-CN" sz="2000" kern="100" dirty="0">
                        <a:effectLst/>
                        <a:latin typeface="微软雅黑" panose="020B0503020204020204" pitchFamily="34" charset="-122"/>
                        <a:ea typeface="微软雅黑" panose="020B0503020204020204" pitchFamily="34" charset="-122"/>
                        <a:cs typeface="Times New Roman"/>
                      </a:endParaRPr>
                    </a:p>
                  </a:txBody>
                  <a:tcPr marL="68591" marR="685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zh-CN" sz="2000" kern="100" dirty="0">
                          <a:effectLst/>
                          <a:latin typeface="微软雅黑" panose="020B0503020204020204" pitchFamily="34" charset="-122"/>
                          <a:ea typeface="微软雅黑" panose="020B0503020204020204" pitchFamily="34" charset="-122"/>
                          <a:cs typeface="Times New Roman"/>
                        </a:rPr>
                        <a:t>给定端点处的一阶导数值，默认为拉格朗日边界条件</a:t>
                      </a:r>
                    </a:p>
                  </a:txBody>
                  <a:tcPr marL="68591" marR="685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753801">
                <a:tc>
                  <a:txBody>
                    <a:bodyPr/>
                    <a:lstStyle/>
                    <a:p>
                      <a:pPr algn="just">
                        <a:lnSpc>
                          <a:spcPct val="100000"/>
                        </a:lnSpc>
                        <a:spcAft>
                          <a:spcPts val="0"/>
                        </a:spcAft>
                      </a:pPr>
                      <a:r>
                        <a:rPr lang="en-US" sz="2000" kern="100" dirty="0">
                          <a:effectLst/>
                          <a:latin typeface="微软雅黑" panose="020B0503020204020204" pitchFamily="34" charset="-122"/>
                          <a:ea typeface="微软雅黑" panose="020B0503020204020204" pitchFamily="34" charset="-122"/>
                          <a:cs typeface="Times New Roman"/>
                        </a:rPr>
                        <a:t>'not-a-knot'</a:t>
                      </a:r>
                      <a:endParaRPr lang="zh-CN" sz="2000" kern="100" dirty="0">
                        <a:effectLst/>
                        <a:latin typeface="微软雅黑" panose="020B0503020204020204" pitchFamily="34" charset="-122"/>
                        <a:ea typeface="微软雅黑" panose="020B0503020204020204" pitchFamily="34" charset="-122"/>
                        <a:cs typeface="Times New Roman"/>
                      </a:endParaRPr>
                    </a:p>
                  </a:txBody>
                  <a:tcPr marL="68591" marR="685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zh-CN" sz="2000" kern="100" dirty="0">
                          <a:effectLst/>
                          <a:latin typeface="微软雅黑" panose="020B0503020204020204" pitchFamily="34" charset="-122"/>
                          <a:ea typeface="微软雅黑" panose="020B0503020204020204" pitchFamily="34" charset="-122"/>
                          <a:cs typeface="Times New Roman"/>
                        </a:rPr>
                        <a:t>非纽结边界条件，</a:t>
                      </a:r>
                      <a:r>
                        <a:rPr lang="en-US" sz="2000" kern="100" dirty="0" err="1">
                          <a:effectLst/>
                          <a:latin typeface="微软雅黑" panose="020B0503020204020204" pitchFamily="34" charset="-122"/>
                          <a:ea typeface="微软雅黑" panose="020B0503020204020204" pitchFamily="34" charset="-122"/>
                          <a:cs typeface="Times New Roman"/>
                        </a:rPr>
                        <a:t>csapi</a:t>
                      </a:r>
                      <a:r>
                        <a:rPr lang="zh-CN" sz="2000" kern="100" dirty="0">
                          <a:effectLst/>
                          <a:latin typeface="微软雅黑" panose="020B0503020204020204" pitchFamily="34" charset="-122"/>
                          <a:ea typeface="微软雅黑" panose="020B0503020204020204" pitchFamily="34" charset="-122"/>
                          <a:cs typeface="Times New Roman"/>
                        </a:rPr>
                        <a:t>函数使用的就是这种边界条件</a:t>
                      </a:r>
                    </a:p>
                  </a:txBody>
                  <a:tcPr marL="68591" marR="685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76900">
                <a:tc>
                  <a:txBody>
                    <a:bodyPr/>
                    <a:lstStyle/>
                    <a:p>
                      <a:pPr algn="just">
                        <a:lnSpc>
                          <a:spcPct val="100000"/>
                        </a:lnSpc>
                        <a:spcAft>
                          <a:spcPts val="0"/>
                        </a:spcAft>
                      </a:pPr>
                      <a:r>
                        <a:rPr lang="en-US" sz="2000" kern="100" dirty="0">
                          <a:effectLst/>
                          <a:latin typeface="微软雅黑" panose="020B0503020204020204" pitchFamily="34" charset="-122"/>
                          <a:ea typeface="微软雅黑" panose="020B0503020204020204" pitchFamily="34" charset="-122"/>
                          <a:cs typeface="Times New Roman"/>
                        </a:rPr>
                        <a:t>'periodic'</a:t>
                      </a:r>
                      <a:endParaRPr lang="zh-CN" sz="2000" kern="100" dirty="0">
                        <a:effectLst/>
                        <a:latin typeface="微软雅黑" panose="020B0503020204020204" pitchFamily="34" charset="-122"/>
                        <a:ea typeface="微软雅黑" panose="020B0503020204020204" pitchFamily="34" charset="-122"/>
                        <a:cs typeface="Times New Roman"/>
                      </a:endParaRPr>
                    </a:p>
                  </a:txBody>
                  <a:tcPr marL="68591" marR="685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zh-CN" sz="2000" kern="100" dirty="0">
                          <a:effectLst/>
                          <a:latin typeface="微软雅黑" panose="020B0503020204020204" pitchFamily="34" charset="-122"/>
                          <a:ea typeface="微软雅黑" panose="020B0503020204020204" pitchFamily="34" charset="-122"/>
                          <a:cs typeface="Times New Roman"/>
                        </a:rPr>
                        <a:t>周期边界条件</a:t>
                      </a:r>
                    </a:p>
                  </a:txBody>
                  <a:tcPr marL="68591" marR="685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753801">
                <a:tc>
                  <a:txBody>
                    <a:bodyPr/>
                    <a:lstStyle/>
                    <a:p>
                      <a:pPr algn="just">
                        <a:lnSpc>
                          <a:spcPct val="100000"/>
                        </a:lnSpc>
                        <a:spcAft>
                          <a:spcPts val="0"/>
                        </a:spcAft>
                      </a:pPr>
                      <a:r>
                        <a:rPr lang="en-US" sz="2000" kern="100" dirty="0">
                          <a:effectLst/>
                          <a:latin typeface="微软雅黑" panose="020B0503020204020204" pitchFamily="34" charset="-122"/>
                          <a:ea typeface="微软雅黑" panose="020B0503020204020204" pitchFamily="34" charset="-122"/>
                          <a:cs typeface="Times New Roman"/>
                        </a:rPr>
                        <a:t>'second'</a:t>
                      </a:r>
                      <a:endParaRPr lang="zh-CN" sz="2000" kern="100" dirty="0">
                        <a:effectLst/>
                        <a:latin typeface="微软雅黑" panose="020B0503020204020204" pitchFamily="34" charset="-122"/>
                        <a:ea typeface="微软雅黑" panose="020B0503020204020204" pitchFamily="34" charset="-122"/>
                        <a:cs typeface="Times New Roman"/>
                      </a:endParaRPr>
                    </a:p>
                  </a:txBody>
                  <a:tcPr marL="68591" marR="685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zh-CN" sz="2000" kern="100" dirty="0">
                          <a:effectLst/>
                          <a:latin typeface="微软雅黑" panose="020B0503020204020204" pitchFamily="34" charset="-122"/>
                          <a:ea typeface="微软雅黑" panose="020B0503020204020204" pitchFamily="34" charset="-122"/>
                          <a:cs typeface="Times New Roman"/>
                        </a:rPr>
                        <a:t>给定端点处的二阶导数值。默认为</a:t>
                      </a:r>
                      <a:r>
                        <a:rPr lang="en-US" sz="2000" kern="100" dirty="0">
                          <a:effectLst/>
                          <a:latin typeface="微软雅黑" panose="020B0503020204020204" pitchFamily="34" charset="-122"/>
                          <a:ea typeface="微软雅黑" panose="020B0503020204020204" pitchFamily="34" charset="-122"/>
                          <a:cs typeface="Times New Roman"/>
                        </a:rPr>
                        <a:t>[0, 0]</a:t>
                      </a:r>
                      <a:r>
                        <a:rPr lang="zh-CN" sz="2000" kern="100" dirty="0">
                          <a:effectLst/>
                          <a:latin typeface="微软雅黑" panose="020B0503020204020204" pitchFamily="34" charset="-122"/>
                          <a:ea typeface="微软雅黑" panose="020B0503020204020204" pitchFamily="34" charset="-122"/>
                          <a:cs typeface="Times New Roman"/>
                        </a:rPr>
                        <a:t>，同</a:t>
                      </a:r>
                      <a:r>
                        <a:rPr lang="en-US" sz="2000" kern="100" dirty="0">
                          <a:effectLst/>
                          <a:latin typeface="微软雅黑" panose="020B0503020204020204" pitchFamily="34" charset="-122"/>
                          <a:ea typeface="微软雅黑" panose="020B0503020204020204" pitchFamily="34" charset="-122"/>
                          <a:cs typeface="Times New Roman"/>
                        </a:rPr>
                        <a:t>'variational'</a:t>
                      </a:r>
                      <a:r>
                        <a:rPr lang="zh-CN" sz="2000" kern="100" dirty="0">
                          <a:effectLst/>
                          <a:latin typeface="微软雅黑" panose="020B0503020204020204" pitchFamily="34" charset="-122"/>
                          <a:ea typeface="微软雅黑" panose="020B0503020204020204" pitchFamily="34" charset="-122"/>
                          <a:cs typeface="Times New Roman"/>
                        </a:rPr>
                        <a:t>情形</a:t>
                      </a:r>
                    </a:p>
                  </a:txBody>
                  <a:tcPr marL="68591" marR="685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436538">
                <a:tc>
                  <a:txBody>
                    <a:bodyPr/>
                    <a:lstStyle/>
                    <a:p>
                      <a:pPr algn="just">
                        <a:lnSpc>
                          <a:spcPct val="100000"/>
                        </a:lnSpc>
                        <a:spcAft>
                          <a:spcPts val="0"/>
                        </a:spcAft>
                      </a:pPr>
                      <a:r>
                        <a:rPr lang="en-US" sz="2000" kern="100" dirty="0">
                          <a:effectLst/>
                          <a:latin typeface="微软雅黑" panose="020B0503020204020204" pitchFamily="34" charset="-122"/>
                          <a:ea typeface="微软雅黑" panose="020B0503020204020204" pitchFamily="34" charset="-122"/>
                          <a:cs typeface="Times New Roman"/>
                        </a:rPr>
                        <a:t>'variational'</a:t>
                      </a:r>
                      <a:endParaRPr lang="zh-CN" sz="2000" kern="100" dirty="0">
                        <a:effectLst/>
                        <a:latin typeface="微软雅黑" panose="020B0503020204020204" pitchFamily="34" charset="-122"/>
                        <a:ea typeface="微软雅黑" panose="020B0503020204020204" pitchFamily="34" charset="-122"/>
                        <a:cs typeface="Times New Roman"/>
                      </a:endParaRPr>
                    </a:p>
                  </a:txBody>
                  <a:tcPr marL="68591" marR="685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zh-CN" sz="2000" kern="100" dirty="0">
                          <a:effectLst/>
                          <a:latin typeface="微软雅黑" panose="020B0503020204020204" pitchFamily="34" charset="-122"/>
                          <a:ea typeface="微软雅黑" panose="020B0503020204020204" pitchFamily="34" charset="-122"/>
                          <a:cs typeface="Times New Roman"/>
                        </a:rPr>
                        <a:t>设定端点处的二阶导数值为</a:t>
                      </a:r>
                      <a:r>
                        <a:rPr lang="en-US" sz="2000" kern="100" dirty="0">
                          <a:effectLst/>
                          <a:latin typeface="微软雅黑" panose="020B0503020204020204" pitchFamily="34" charset="-122"/>
                          <a:ea typeface="微软雅黑" panose="020B0503020204020204" pitchFamily="34" charset="-122"/>
                          <a:cs typeface="Times New Roman"/>
                        </a:rPr>
                        <a:t>0</a:t>
                      </a:r>
                      <a:endParaRPr lang="zh-CN" sz="2000" kern="100" dirty="0">
                        <a:effectLst/>
                        <a:latin typeface="微软雅黑" panose="020B0503020204020204" pitchFamily="34" charset="-122"/>
                        <a:ea typeface="微软雅黑" panose="020B0503020204020204" pitchFamily="34" charset="-122"/>
                        <a:cs typeface="Times New Roman"/>
                      </a:endParaRPr>
                    </a:p>
                  </a:txBody>
                  <a:tcPr marL="68591" marR="685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6" name="日期占位符 5">
            <a:extLst>
              <a:ext uri="{FF2B5EF4-FFF2-40B4-BE49-F238E27FC236}">
                <a16:creationId xmlns:a16="http://schemas.microsoft.com/office/drawing/2014/main" id="{D35BA86D-B3A1-4A46-B6AE-79033CE16D41}"/>
              </a:ext>
            </a:extLst>
          </p:cNvPr>
          <p:cNvSpPr>
            <a:spLocks noGrp="1"/>
          </p:cNvSpPr>
          <p:nvPr>
            <p:ph type="dt" sz="half" idx="10"/>
          </p:nvPr>
        </p:nvSpPr>
        <p:spPr/>
        <p:txBody>
          <a:bodyPr/>
          <a:lstStyle/>
          <a:p>
            <a:pPr>
              <a:defRPr/>
            </a:pPr>
            <a:fld id="{25E54F69-2180-4DEB-A332-E44366DAED89}" type="datetime1">
              <a:rPr lang="zh-CN" altLang="en-US" smtClean="0"/>
              <a:t>2022/11/23</a:t>
            </a:fld>
            <a:endParaRPr lang="en-US" altLang="zh-CN"/>
          </a:p>
        </p:txBody>
      </p:sp>
      <p:sp>
        <p:nvSpPr>
          <p:cNvPr id="24" name="Rectangle 3">
            <a:extLst>
              <a:ext uri="{FF2B5EF4-FFF2-40B4-BE49-F238E27FC236}">
                <a16:creationId xmlns:a16="http://schemas.microsoft.com/office/drawing/2014/main" id="{E080D9A5-2513-4F3A-A786-511D224AEDC5}"/>
              </a:ext>
            </a:extLst>
          </p:cNvPr>
          <p:cNvSpPr>
            <a:spLocks noChangeArrowheads="1"/>
          </p:cNvSpPr>
          <p:nvPr/>
        </p:nvSpPr>
        <p:spPr bwMode="auto">
          <a:xfrm>
            <a:off x="899592" y="1196752"/>
            <a:ext cx="7772400" cy="499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50000"/>
              </a:lnSpc>
              <a:defRPr/>
            </a:pPr>
            <a:r>
              <a:rPr lang="en-US" altLang="zh-CN" sz="2000" dirty="0" err="1">
                <a:solidFill>
                  <a:schemeClr val="bg2"/>
                </a:solidFill>
                <a:latin typeface="微软雅黑" panose="020B0503020204020204" pitchFamily="34" charset="-122"/>
                <a:ea typeface="微软雅黑" panose="020B0503020204020204" pitchFamily="34" charset="-122"/>
              </a:rPr>
              <a:t>csape</a:t>
            </a:r>
            <a:r>
              <a:rPr lang="zh-CN" altLang="en-US" sz="2000" dirty="0">
                <a:solidFill>
                  <a:schemeClr val="bg2"/>
                </a:solidFill>
                <a:latin typeface="微软雅黑" panose="020B0503020204020204" pitchFamily="34" charset="-122"/>
                <a:ea typeface="微软雅黑" panose="020B0503020204020204" pitchFamily="34" charset="-122"/>
              </a:rPr>
              <a:t>函数用来作指定边界条件的一维、二维和高维三次样条插值。</a:t>
            </a:r>
          </a:p>
        </p:txBody>
      </p:sp>
      <p:sp>
        <p:nvSpPr>
          <p:cNvPr id="2" name="页脚占位符 1">
            <a:extLst>
              <a:ext uri="{FF2B5EF4-FFF2-40B4-BE49-F238E27FC236}">
                <a16:creationId xmlns:a16="http://schemas.microsoft.com/office/drawing/2014/main" id="{BF2114B2-71F8-4556-B713-6A448151770C}"/>
              </a:ext>
            </a:extLst>
          </p:cNvPr>
          <p:cNvSpPr>
            <a:spLocks noGrp="1"/>
          </p:cNvSpPr>
          <p:nvPr>
            <p:ph type="ftr" sz="quarter" idx="3"/>
          </p:nvPr>
        </p:nvSpPr>
        <p:spPr/>
        <p:txBody>
          <a:bodyPr/>
          <a:lstStyle/>
          <a:p>
            <a:pPr>
              <a:defRPr/>
            </a:pPr>
            <a:r>
              <a:rPr lang="en-US" altLang="zh-CN" b="1"/>
              <a:t>© </a:t>
            </a:r>
            <a:r>
              <a:rPr lang="zh-CN" altLang="en-US" b="1"/>
              <a:t>谢中华</a:t>
            </a:r>
            <a:r>
              <a:rPr lang="en-US" altLang="zh-CN" b="1"/>
              <a:t>,  MATLAB</a:t>
            </a:r>
            <a:r>
              <a:rPr lang="zh-CN" altLang="en-US" b="1"/>
              <a:t>数学建模方法与应用</a:t>
            </a:r>
            <a:endParaRPr lang="en-US" altLang="zh-CN" dirty="0"/>
          </a:p>
        </p:txBody>
      </p:sp>
    </p:spTree>
  </p:cSld>
  <p:clrMapOvr>
    <a:masterClrMapping/>
  </p:clrMapOvr>
  <p:transition>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a:extLst>
              <a:ext uri="{FF2B5EF4-FFF2-40B4-BE49-F238E27FC236}">
                <a16:creationId xmlns:a16="http://schemas.microsoft.com/office/drawing/2014/main" id="{43161FBE-217A-4D4C-9906-D014D87D810C}"/>
              </a:ext>
            </a:extLst>
          </p:cNvPr>
          <p:cNvSpPr>
            <a:spLocks noChangeArrowheads="1"/>
          </p:cNvSpPr>
          <p:nvPr/>
        </p:nvSpPr>
        <p:spPr bwMode="auto">
          <a:xfrm>
            <a:off x="4479634" y="-353943"/>
            <a:ext cx="184731"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40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40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40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40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40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9pPr>
          </a:lstStyle>
          <a:p>
            <a:pPr algn="ctr" eaLnBrk="1" hangingPunct="1">
              <a:spcBef>
                <a:spcPct val="50000"/>
              </a:spcBef>
            </a:pPr>
            <a:endParaRPr lang="zh-CN" altLang="en-US" dirty="0">
              <a:latin typeface="微软雅黑" panose="020B0503020204020204" pitchFamily="34" charset="-122"/>
              <a:ea typeface="微软雅黑" panose="020B0503020204020204" pitchFamily="34" charset="-122"/>
            </a:endParaRPr>
          </a:p>
        </p:txBody>
      </p:sp>
      <p:sp>
        <p:nvSpPr>
          <p:cNvPr id="5" name="日期占位符 4">
            <a:extLst>
              <a:ext uri="{FF2B5EF4-FFF2-40B4-BE49-F238E27FC236}">
                <a16:creationId xmlns:a16="http://schemas.microsoft.com/office/drawing/2014/main" id="{67181217-5210-49ED-8BA4-67B767111DA0}"/>
              </a:ext>
            </a:extLst>
          </p:cNvPr>
          <p:cNvSpPr>
            <a:spLocks noGrp="1"/>
          </p:cNvSpPr>
          <p:nvPr>
            <p:ph type="dt" sz="half" idx="10"/>
          </p:nvPr>
        </p:nvSpPr>
        <p:spPr/>
        <p:txBody>
          <a:bodyPr/>
          <a:lstStyle/>
          <a:p>
            <a:pPr>
              <a:defRPr/>
            </a:pPr>
            <a:fld id="{26341800-D930-4E9D-A71B-C5691B48CAAB}" type="datetime1">
              <a:rPr lang="zh-CN" altLang="en-US" smtClean="0"/>
              <a:t>2022/11/23</a:t>
            </a:fld>
            <a:endParaRPr lang="en-US" altLang="zh-CN"/>
          </a:p>
        </p:txBody>
      </p:sp>
      <p:grpSp>
        <p:nvGrpSpPr>
          <p:cNvPr id="30" name="组合 29">
            <a:extLst>
              <a:ext uri="{FF2B5EF4-FFF2-40B4-BE49-F238E27FC236}">
                <a16:creationId xmlns:a16="http://schemas.microsoft.com/office/drawing/2014/main" id="{77218E6F-A683-4267-B597-2E92862DE65A}"/>
              </a:ext>
            </a:extLst>
          </p:cNvPr>
          <p:cNvGrpSpPr/>
          <p:nvPr/>
        </p:nvGrpSpPr>
        <p:grpSpPr>
          <a:xfrm>
            <a:off x="323528" y="548680"/>
            <a:ext cx="8296160" cy="3674211"/>
            <a:chOff x="323528" y="971110"/>
            <a:chExt cx="8296160" cy="3674211"/>
          </a:xfrm>
        </p:grpSpPr>
        <p:sp>
          <p:nvSpPr>
            <p:cNvPr id="8" name="Rectangle 3">
              <a:extLst>
                <a:ext uri="{FF2B5EF4-FFF2-40B4-BE49-F238E27FC236}">
                  <a16:creationId xmlns:a16="http://schemas.microsoft.com/office/drawing/2014/main" id="{AD452D8C-4210-49C2-B549-0327B57DCF69}"/>
                </a:ext>
              </a:extLst>
            </p:cNvPr>
            <p:cNvSpPr>
              <a:spLocks noChangeArrowheads="1"/>
            </p:cNvSpPr>
            <p:nvPr/>
          </p:nvSpPr>
          <p:spPr bwMode="auto">
            <a:xfrm>
              <a:off x="323528" y="971110"/>
              <a:ext cx="8296160" cy="3674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200000"/>
                </a:lnSpc>
              </a:pPr>
              <a:r>
                <a:rPr lang="en-US" altLang="zh-CN" sz="2400" dirty="0">
                  <a:solidFill>
                    <a:srgbClr val="000000"/>
                  </a:solidFill>
                  <a:latin typeface="微软雅黑" pitchFamily="34" charset="-122"/>
                  <a:ea typeface="微软雅黑" pitchFamily="34" charset="-122"/>
                </a:rPr>
                <a:t>【</a:t>
              </a:r>
              <a:r>
                <a:rPr lang="zh-CN" altLang="en-US" sz="2400" dirty="0">
                  <a:solidFill>
                    <a:srgbClr val="FF0000"/>
                  </a:solidFill>
                  <a:latin typeface="微软雅黑" pitchFamily="34" charset="-122"/>
                  <a:ea typeface="微软雅黑" pitchFamily="34" charset="-122"/>
                </a:rPr>
                <a:t>例</a:t>
              </a:r>
              <a:r>
                <a:rPr lang="en-US" altLang="zh-CN" sz="2400" dirty="0">
                  <a:solidFill>
                    <a:srgbClr val="FF0000"/>
                  </a:solidFill>
                  <a:latin typeface="微软雅黑" pitchFamily="34" charset="-122"/>
                  <a:ea typeface="微软雅黑" pitchFamily="34" charset="-122"/>
                </a:rPr>
                <a:t>4-2</a:t>
              </a:r>
              <a:r>
                <a:rPr lang="en-US" altLang="zh-CN" sz="2400" dirty="0">
                  <a:solidFill>
                    <a:srgbClr val="000000"/>
                  </a:solidFill>
                  <a:latin typeface="微软雅黑" pitchFamily="34" charset="-122"/>
                  <a:ea typeface="微软雅黑" pitchFamily="34" charset="-122"/>
                </a:rPr>
                <a:t>】</a:t>
              </a:r>
              <a:r>
                <a:rPr lang="zh-CN" altLang="en-US" sz="2400" dirty="0">
                  <a:solidFill>
                    <a:srgbClr val="000000"/>
                  </a:solidFill>
                  <a:latin typeface="微软雅黑" pitchFamily="34" charset="-122"/>
                  <a:ea typeface="微软雅黑" pitchFamily="34" charset="-122"/>
                </a:rPr>
                <a:t>函数                                        在定义区间上连续，但是在        和          处不可导。试根据函数表达式分别产生区间</a:t>
              </a:r>
              <a:r>
                <a:rPr lang="en-US" altLang="zh-CN" sz="2400" dirty="0">
                  <a:solidFill>
                    <a:srgbClr val="000000"/>
                  </a:solidFill>
                  <a:latin typeface="微软雅黑" pitchFamily="34" charset="-122"/>
                  <a:ea typeface="微软雅黑" pitchFamily="34" charset="-122"/>
                </a:rPr>
                <a:t>[0,1]</a:t>
              </a:r>
              <a:r>
                <a:rPr lang="zh-CN" altLang="en-US" sz="2400" dirty="0">
                  <a:solidFill>
                    <a:srgbClr val="000000"/>
                  </a:solidFill>
                  <a:latin typeface="微软雅黑" pitchFamily="34" charset="-122"/>
                  <a:ea typeface="微软雅黑" pitchFamily="34" charset="-122"/>
                </a:rPr>
                <a:t>和</a:t>
              </a:r>
              <a:r>
                <a:rPr lang="en-US" altLang="zh-CN" sz="2400" dirty="0">
                  <a:solidFill>
                    <a:srgbClr val="000000"/>
                  </a:solidFill>
                  <a:latin typeface="微软雅黑" pitchFamily="34" charset="-122"/>
                  <a:ea typeface="微软雅黑" pitchFamily="34" charset="-122"/>
                </a:rPr>
                <a:t>[1,3]</a:t>
              </a:r>
              <a:r>
                <a:rPr lang="zh-CN" altLang="en-US" sz="2400" dirty="0">
                  <a:solidFill>
                    <a:srgbClr val="000000"/>
                  </a:solidFill>
                  <a:latin typeface="微软雅黑" pitchFamily="34" charset="-122"/>
                  <a:ea typeface="微软雅黑" pitchFamily="34" charset="-122"/>
                </a:rPr>
                <a:t>上的离散数据，然后作三次样条插值，使得区间</a:t>
              </a:r>
              <a:r>
                <a:rPr lang="en-US" altLang="zh-CN" sz="2400" dirty="0">
                  <a:solidFill>
                    <a:srgbClr val="000000"/>
                  </a:solidFill>
                  <a:latin typeface="微软雅黑" pitchFamily="34" charset="-122"/>
                  <a:ea typeface="微软雅黑" pitchFamily="34" charset="-122"/>
                </a:rPr>
                <a:t>[1,3]</a:t>
              </a:r>
              <a:r>
                <a:rPr lang="zh-CN" altLang="en-US" sz="2400" dirty="0">
                  <a:solidFill>
                    <a:srgbClr val="000000"/>
                  </a:solidFill>
                  <a:latin typeface="微软雅黑" pitchFamily="34" charset="-122"/>
                  <a:ea typeface="微软雅黑" pitchFamily="34" charset="-122"/>
                </a:rPr>
                <a:t>上的三次样条函数        在       处可导，且满足：</a:t>
              </a:r>
              <a:endParaRPr lang="en-US" altLang="zh-CN" sz="2400" dirty="0">
                <a:solidFill>
                  <a:srgbClr val="000000"/>
                </a:solidFill>
                <a:latin typeface="微软雅黑" pitchFamily="34" charset="-122"/>
                <a:ea typeface="微软雅黑" pitchFamily="34" charset="-122"/>
              </a:endParaRPr>
            </a:p>
            <a:p>
              <a:pPr>
                <a:lnSpc>
                  <a:spcPct val="200000"/>
                </a:lnSpc>
              </a:pPr>
              <a:endParaRPr lang="zh-CN" altLang="en-US" sz="2400" dirty="0">
                <a:solidFill>
                  <a:srgbClr val="000000"/>
                </a:solidFill>
                <a:latin typeface="微软雅黑" pitchFamily="34" charset="-122"/>
                <a:ea typeface="微软雅黑" pitchFamily="34" charset="-122"/>
              </a:endParaRPr>
            </a:p>
          </p:txBody>
        </p:sp>
        <p:graphicFrame>
          <p:nvGraphicFramePr>
            <p:cNvPr id="3" name="对象 2">
              <a:extLst>
                <a:ext uri="{FF2B5EF4-FFF2-40B4-BE49-F238E27FC236}">
                  <a16:creationId xmlns:a16="http://schemas.microsoft.com/office/drawing/2014/main" id="{FDA6ACF8-505E-406C-9485-E050F34D12BC}"/>
                </a:ext>
              </a:extLst>
            </p:cNvPr>
            <p:cNvGraphicFramePr>
              <a:graphicFrameLocks noChangeAspect="1"/>
            </p:cNvGraphicFramePr>
            <p:nvPr>
              <p:extLst>
                <p:ext uri="{D42A27DB-BD31-4B8C-83A1-F6EECF244321}">
                  <p14:modId xmlns:p14="http://schemas.microsoft.com/office/powerpoint/2010/main" val="287865529"/>
                </p:ext>
              </p:extLst>
            </p:nvPr>
          </p:nvGraphicFramePr>
          <p:xfrm>
            <a:off x="2411760" y="986460"/>
            <a:ext cx="3528393" cy="930372"/>
          </p:xfrm>
          <a:graphic>
            <a:graphicData uri="http://schemas.openxmlformats.org/presentationml/2006/ole">
              <mc:AlternateContent xmlns:mc="http://schemas.openxmlformats.org/markup-compatibility/2006">
                <mc:Choice xmlns:v="urn:schemas-microsoft-com:vml" Requires="v">
                  <p:oleObj name="Equation" r:id="rId2" imgW="1917360" imgH="507960" progId="Equation.DSMT4">
                    <p:embed/>
                  </p:oleObj>
                </mc:Choice>
                <mc:Fallback>
                  <p:oleObj name="Equation" r:id="rId2" imgW="1917360" imgH="507960" progId="Equation.DSMT4">
                    <p:embed/>
                    <p:pic>
                      <p:nvPicPr>
                        <p:cNvPr id="0" name="Object 21"/>
                        <p:cNvPicPr>
                          <a:picLocks noChangeAspect="1" noChangeArrowheads="1"/>
                        </p:cNvPicPr>
                        <p:nvPr/>
                      </p:nvPicPr>
                      <p:blipFill>
                        <a:blip r:embed="rId3"/>
                        <a:srcRect/>
                        <a:stretch>
                          <a:fillRect/>
                        </a:stretch>
                      </p:blipFill>
                      <p:spPr bwMode="auto">
                        <a:xfrm>
                          <a:off x="2411760" y="986460"/>
                          <a:ext cx="3528393" cy="930372"/>
                        </a:xfrm>
                        <a:prstGeom prst="rect">
                          <a:avLst/>
                        </a:prstGeom>
                        <a:noFill/>
                      </p:spPr>
                    </p:pic>
                  </p:oleObj>
                </mc:Fallback>
              </mc:AlternateContent>
            </a:graphicData>
          </a:graphic>
        </p:graphicFrame>
        <p:graphicFrame>
          <p:nvGraphicFramePr>
            <p:cNvPr id="32" name="对象 31">
              <a:extLst>
                <a:ext uri="{FF2B5EF4-FFF2-40B4-BE49-F238E27FC236}">
                  <a16:creationId xmlns:a16="http://schemas.microsoft.com/office/drawing/2014/main" id="{C1DCF83F-E10F-4773-A877-10C9D7B0AB11}"/>
                </a:ext>
              </a:extLst>
            </p:cNvPr>
            <p:cNvGraphicFramePr>
              <a:graphicFrameLocks noChangeAspect="1"/>
            </p:cNvGraphicFramePr>
            <p:nvPr>
              <p:extLst>
                <p:ext uri="{D42A27DB-BD31-4B8C-83A1-F6EECF244321}">
                  <p14:modId xmlns:p14="http://schemas.microsoft.com/office/powerpoint/2010/main" val="2221769165"/>
                </p:ext>
              </p:extLst>
            </p:nvPr>
          </p:nvGraphicFramePr>
          <p:xfrm>
            <a:off x="1331640" y="2023443"/>
            <a:ext cx="608012" cy="325437"/>
          </p:xfrm>
          <a:graphic>
            <a:graphicData uri="http://schemas.openxmlformats.org/presentationml/2006/ole">
              <mc:AlternateContent xmlns:mc="http://schemas.openxmlformats.org/markup-compatibility/2006">
                <mc:Choice xmlns:v="urn:schemas-microsoft-com:vml" Requires="v">
                  <p:oleObj name="Equation" r:id="rId4" imgW="330120" imgH="177480" progId="Equation.DSMT4">
                    <p:embed/>
                  </p:oleObj>
                </mc:Choice>
                <mc:Fallback>
                  <p:oleObj name="Equation" r:id="rId4" imgW="330120" imgH="177480" progId="Equation.DSMT4">
                    <p:embed/>
                    <p:pic>
                      <p:nvPicPr>
                        <p:cNvPr id="3" name="对象 2">
                          <a:extLst>
                            <a:ext uri="{FF2B5EF4-FFF2-40B4-BE49-F238E27FC236}">
                              <a16:creationId xmlns:a16="http://schemas.microsoft.com/office/drawing/2014/main" id="{FDA6ACF8-505E-406C-9485-E050F34D12BC}"/>
                            </a:ext>
                          </a:extLst>
                        </p:cNvPr>
                        <p:cNvPicPr>
                          <a:picLocks noChangeAspect="1" noChangeArrowheads="1"/>
                        </p:cNvPicPr>
                        <p:nvPr/>
                      </p:nvPicPr>
                      <p:blipFill>
                        <a:blip r:embed="rId5"/>
                        <a:srcRect/>
                        <a:stretch>
                          <a:fillRect/>
                        </a:stretch>
                      </p:blipFill>
                      <p:spPr bwMode="auto">
                        <a:xfrm>
                          <a:off x="1331640" y="2023443"/>
                          <a:ext cx="608012" cy="325437"/>
                        </a:xfrm>
                        <a:prstGeom prst="rect">
                          <a:avLst/>
                        </a:prstGeom>
                        <a:noFill/>
                      </p:spPr>
                    </p:pic>
                  </p:oleObj>
                </mc:Fallback>
              </mc:AlternateContent>
            </a:graphicData>
          </a:graphic>
        </p:graphicFrame>
        <p:graphicFrame>
          <p:nvGraphicFramePr>
            <p:cNvPr id="33" name="对象 32">
              <a:extLst>
                <a:ext uri="{FF2B5EF4-FFF2-40B4-BE49-F238E27FC236}">
                  <a16:creationId xmlns:a16="http://schemas.microsoft.com/office/drawing/2014/main" id="{E9B3D7F9-51B9-48C3-BD12-F287BCBDA660}"/>
                </a:ext>
              </a:extLst>
            </p:cNvPr>
            <p:cNvGraphicFramePr>
              <a:graphicFrameLocks noChangeAspect="1"/>
            </p:cNvGraphicFramePr>
            <p:nvPr>
              <p:extLst>
                <p:ext uri="{D42A27DB-BD31-4B8C-83A1-F6EECF244321}">
                  <p14:modId xmlns:p14="http://schemas.microsoft.com/office/powerpoint/2010/main" val="2929802896"/>
                </p:ext>
              </p:extLst>
            </p:nvPr>
          </p:nvGraphicFramePr>
          <p:xfrm>
            <a:off x="2408510" y="2023443"/>
            <a:ext cx="795338" cy="325437"/>
          </p:xfrm>
          <a:graphic>
            <a:graphicData uri="http://schemas.openxmlformats.org/presentationml/2006/ole">
              <mc:AlternateContent xmlns:mc="http://schemas.openxmlformats.org/markup-compatibility/2006">
                <mc:Choice xmlns:v="urn:schemas-microsoft-com:vml" Requires="v">
                  <p:oleObj name="Equation" r:id="rId6" imgW="431640" imgH="177480" progId="Equation.DSMT4">
                    <p:embed/>
                  </p:oleObj>
                </mc:Choice>
                <mc:Fallback>
                  <p:oleObj name="Equation" r:id="rId6" imgW="431640" imgH="177480" progId="Equation.DSMT4">
                    <p:embed/>
                    <p:pic>
                      <p:nvPicPr>
                        <p:cNvPr id="32" name="对象 31">
                          <a:extLst>
                            <a:ext uri="{FF2B5EF4-FFF2-40B4-BE49-F238E27FC236}">
                              <a16:creationId xmlns:a16="http://schemas.microsoft.com/office/drawing/2014/main" id="{C1DCF83F-E10F-4773-A877-10C9D7B0AB11}"/>
                            </a:ext>
                          </a:extLst>
                        </p:cNvPr>
                        <p:cNvPicPr>
                          <a:picLocks noChangeAspect="1" noChangeArrowheads="1"/>
                        </p:cNvPicPr>
                        <p:nvPr/>
                      </p:nvPicPr>
                      <p:blipFill>
                        <a:blip r:embed="rId7"/>
                        <a:srcRect/>
                        <a:stretch>
                          <a:fillRect/>
                        </a:stretch>
                      </p:blipFill>
                      <p:spPr bwMode="auto">
                        <a:xfrm>
                          <a:off x="2408510" y="2023443"/>
                          <a:ext cx="795338" cy="325437"/>
                        </a:xfrm>
                        <a:prstGeom prst="rect">
                          <a:avLst/>
                        </a:prstGeom>
                        <a:noFill/>
                      </p:spPr>
                    </p:pic>
                  </p:oleObj>
                </mc:Fallback>
              </mc:AlternateContent>
            </a:graphicData>
          </a:graphic>
        </p:graphicFrame>
        <p:graphicFrame>
          <p:nvGraphicFramePr>
            <p:cNvPr id="37" name="对象 36">
              <a:extLst>
                <a:ext uri="{FF2B5EF4-FFF2-40B4-BE49-F238E27FC236}">
                  <a16:creationId xmlns:a16="http://schemas.microsoft.com/office/drawing/2014/main" id="{5830733B-0CD1-473E-B6C7-D240BB168DD3}"/>
                </a:ext>
              </a:extLst>
            </p:cNvPr>
            <p:cNvGraphicFramePr>
              <a:graphicFrameLocks noChangeAspect="1"/>
            </p:cNvGraphicFramePr>
            <p:nvPr>
              <p:extLst>
                <p:ext uri="{D42A27DB-BD31-4B8C-83A1-F6EECF244321}">
                  <p14:modId xmlns:p14="http://schemas.microsoft.com/office/powerpoint/2010/main" val="673691599"/>
                </p:ext>
              </p:extLst>
            </p:nvPr>
          </p:nvGraphicFramePr>
          <p:xfrm>
            <a:off x="5133996" y="3486940"/>
            <a:ext cx="608012" cy="325437"/>
          </p:xfrm>
          <a:graphic>
            <a:graphicData uri="http://schemas.openxmlformats.org/presentationml/2006/ole">
              <mc:AlternateContent xmlns:mc="http://schemas.openxmlformats.org/markup-compatibility/2006">
                <mc:Choice xmlns:v="urn:schemas-microsoft-com:vml" Requires="v">
                  <p:oleObj name="Equation" r:id="rId8" imgW="330120" imgH="177480" progId="Equation.DSMT4">
                    <p:embed/>
                  </p:oleObj>
                </mc:Choice>
                <mc:Fallback>
                  <p:oleObj name="Equation" r:id="rId8" imgW="330120" imgH="177480" progId="Equation.DSMT4">
                    <p:embed/>
                    <p:pic>
                      <p:nvPicPr>
                        <p:cNvPr id="32" name="对象 31">
                          <a:extLst>
                            <a:ext uri="{FF2B5EF4-FFF2-40B4-BE49-F238E27FC236}">
                              <a16:creationId xmlns:a16="http://schemas.microsoft.com/office/drawing/2014/main" id="{C1DCF83F-E10F-4773-A877-10C9D7B0AB11}"/>
                            </a:ext>
                          </a:extLst>
                        </p:cNvPr>
                        <p:cNvPicPr>
                          <a:picLocks noChangeAspect="1" noChangeArrowheads="1"/>
                        </p:cNvPicPr>
                        <p:nvPr/>
                      </p:nvPicPr>
                      <p:blipFill>
                        <a:blip r:embed="rId5"/>
                        <a:srcRect/>
                        <a:stretch>
                          <a:fillRect/>
                        </a:stretch>
                      </p:blipFill>
                      <p:spPr bwMode="auto">
                        <a:xfrm>
                          <a:off x="5133996" y="3486940"/>
                          <a:ext cx="608012" cy="325437"/>
                        </a:xfrm>
                        <a:prstGeom prst="rect">
                          <a:avLst/>
                        </a:prstGeom>
                        <a:noFill/>
                      </p:spPr>
                    </p:pic>
                  </p:oleObj>
                </mc:Fallback>
              </mc:AlternateContent>
            </a:graphicData>
          </a:graphic>
        </p:graphicFrame>
        <p:graphicFrame>
          <p:nvGraphicFramePr>
            <p:cNvPr id="38" name="对象 37">
              <a:extLst>
                <a:ext uri="{FF2B5EF4-FFF2-40B4-BE49-F238E27FC236}">
                  <a16:creationId xmlns:a16="http://schemas.microsoft.com/office/drawing/2014/main" id="{9FB73542-01AA-4F3A-ABF5-025D4CE19231}"/>
                </a:ext>
              </a:extLst>
            </p:cNvPr>
            <p:cNvGraphicFramePr>
              <a:graphicFrameLocks noChangeAspect="1"/>
            </p:cNvGraphicFramePr>
            <p:nvPr>
              <p:extLst>
                <p:ext uri="{D42A27DB-BD31-4B8C-83A1-F6EECF244321}">
                  <p14:modId xmlns:p14="http://schemas.microsoft.com/office/powerpoint/2010/main" val="3637243176"/>
                </p:ext>
              </p:extLst>
            </p:nvPr>
          </p:nvGraphicFramePr>
          <p:xfrm>
            <a:off x="4139952" y="3477993"/>
            <a:ext cx="608012" cy="371475"/>
          </p:xfrm>
          <a:graphic>
            <a:graphicData uri="http://schemas.openxmlformats.org/presentationml/2006/ole">
              <mc:AlternateContent xmlns:mc="http://schemas.openxmlformats.org/markup-compatibility/2006">
                <mc:Choice xmlns:v="urn:schemas-microsoft-com:vml" Requires="v">
                  <p:oleObj name="Equation" r:id="rId9" imgW="330120" imgH="203040" progId="Equation.DSMT4">
                    <p:embed/>
                  </p:oleObj>
                </mc:Choice>
                <mc:Fallback>
                  <p:oleObj name="Equation" r:id="rId9" imgW="330120" imgH="203040" progId="Equation.DSMT4">
                    <p:embed/>
                    <p:pic>
                      <p:nvPicPr>
                        <p:cNvPr id="32" name="对象 31">
                          <a:extLst>
                            <a:ext uri="{FF2B5EF4-FFF2-40B4-BE49-F238E27FC236}">
                              <a16:creationId xmlns:a16="http://schemas.microsoft.com/office/drawing/2014/main" id="{C1DCF83F-E10F-4773-A877-10C9D7B0AB11}"/>
                            </a:ext>
                          </a:extLst>
                        </p:cNvPr>
                        <p:cNvPicPr>
                          <a:picLocks noChangeAspect="1" noChangeArrowheads="1"/>
                        </p:cNvPicPr>
                        <p:nvPr/>
                      </p:nvPicPr>
                      <p:blipFill>
                        <a:blip r:embed="rId10"/>
                        <a:srcRect/>
                        <a:stretch>
                          <a:fillRect/>
                        </a:stretch>
                      </p:blipFill>
                      <p:spPr bwMode="auto">
                        <a:xfrm>
                          <a:off x="4139952" y="3477993"/>
                          <a:ext cx="608012" cy="371475"/>
                        </a:xfrm>
                        <a:prstGeom prst="rect">
                          <a:avLst/>
                        </a:prstGeom>
                        <a:noFill/>
                      </p:spPr>
                    </p:pic>
                  </p:oleObj>
                </mc:Fallback>
              </mc:AlternateContent>
            </a:graphicData>
          </a:graphic>
        </p:graphicFrame>
        <p:graphicFrame>
          <p:nvGraphicFramePr>
            <p:cNvPr id="39" name="对象 38">
              <a:extLst>
                <a:ext uri="{FF2B5EF4-FFF2-40B4-BE49-F238E27FC236}">
                  <a16:creationId xmlns:a16="http://schemas.microsoft.com/office/drawing/2014/main" id="{FD56904D-C34D-442B-BBFB-97EF3F2F6650}"/>
                </a:ext>
              </a:extLst>
            </p:cNvPr>
            <p:cNvGraphicFramePr>
              <a:graphicFrameLocks noChangeAspect="1"/>
            </p:cNvGraphicFramePr>
            <p:nvPr>
              <p:extLst>
                <p:ext uri="{D42A27DB-BD31-4B8C-83A1-F6EECF244321}">
                  <p14:modId xmlns:p14="http://schemas.microsoft.com/office/powerpoint/2010/main" val="4022409473"/>
                </p:ext>
              </p:extLst>
            </p:nvPr>
          </p:nvGraphicFramePr>
          <p:xfrm>
            <a:off x="385763" y="4084638"/>
            <a:ext cx="3719512" cy="371475"/>
          </p:xfrm>
          <a:graphic>
            <a:graphicData uri="http://schemas.openxmlformats.org/presentationml/2006/ole">
              <mc:AlternateContent xmlns:mc="http://schemas.openxmlformats.org/markup-compatibility/2006">
                <mc:Choice xmlns:v="urn:schemas-microsoft-com:vml" Requires="v">
                  <p:oleObj name="Equation" r:id="rId11" imgW="2019240" imgH="203040" progId="Equation.DSMT4">
                    <p:embed/>
                  </p:oleObj>
                </mc:Choice>
                <mc:Fallback>
                  <p:oleObj name="Equation" r:id="rId11" imgW="2019240" imgH="203040" progId="Equation.DSMT4">
                    <p:embed/>
                    <p:pic>
                      <p:nvPicPr>
                        <p:cNvPr id="38" name="对象 37">
                          <a:extLst>
                            <a:ext uri="{FF2B5EF4-FFF2-40B4-BE49-F238E27FC236}">
                              <a16:creationId xmlns:a16="http://schemas.microsoft.com/office/drawing/2014/main" id="{9FB73542-01AA-4F3A-ABF5-025D4CE19231}"/>
                            </a:ext>
                          </a:extLst>
                        </p:cNvPr>
                        <p:cNvPicPr>
                          <a:picLocks noChangeAspect="1" noChangeArrowheads="1"/>
                        </p:cNvPicPr>
                        <p:nvPr/>
                      </p:nvPicPr>
                      <p:blipFill>
                        <a:blip r:embed="rId12"/>
                        <a:srcRect/>
                        <a:stretch>
                          <a:fillRect/>
                        </a:stretch>
                      </p:blipFill>
                      <p:spPr bwMode="auto">
                        <a:xfrm>
                          <a:off x="385763" y="4084638"/>
                          <a:ext cx="3719512" cy="371475"/>
                        </a:xfrm>
                        <a:prstGeom prst="rect">
                          <a:avLst/>
                        </a:prstGeom>
                        <a:noFill/>
                      </p:spPr>
                    </p:pic>
                  </p:oleObj>
                </mc:Fallback>
              </mc:AlternateContent>
            </a:graphicData>
          </a:graphic>
        </p:graphicFrame>
      </p:grpSp>
      <p:grpSp>
        <p:nvGrpSpPr>
          <p:cNvPr id="31" name="组合 30">
            <a:extLst>
              <a:ext uri="{FF2B5EF4-FFF2-40B4-BE49-F238E27FC236}">
                <a16:creationId xmlns:a16="http://schemas.microsoft.com/office/drawing/2014/main" id="{4D0FE705-14E6-4DA4-BF63-B5DCE011F55F}"/>
              </a:ext>
            </a:extLst>
          </p:cNvPr>
          <p:cNvGrpSpPr/>
          <p:nvPr/>
        </p:nvGrpSpPr>
        <p:grpSpPr>
          <a:xfrm>
            <a:off x="400000" y="4153512"/>
            <a:ext cx="8219688" cy="1884618"/>
            <a:chOff x="400000" y="4153512"/>
            <a:chExt cx="8219688" cy="1884618"/>
          </a:xfrm>
        </p:grpSpPr>
        <p:sp>
          <p:nvSpPr>
            <p:cNvPr id="41" name="Rectangle 3">
              <a:extLst>
                <a:ext uri="{FF2B5EF4-FFF2-40B4-BE49-F238E27FC236}">
                  <a16:creationId xmlns:a16="http://schemas.microsoft.com/office/drawing/2014/main" id="{1E5030D0-B611-4171-ABD1-3487469DA95C}"/>
                </a:ext>
              </a:extLst>
            </p:cNvPr>
            <p:cNvSpPr>
              <a:spLocks noChangeArrowheads="1"/>
            </p:cNvSpPr>
            <p:nvPr/>
          </p:nvSpPr>
          <p:spPr bwMode="auto">
            <a:xfrm>
              <a:off x="400000" y="4153512"/>
              <a:ext cx="8219688" cy="18846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50000"/>
                </a:lnSpc>
                <a:defRPr/>
              </a:pPr>
              <a:r>
                <a:rPr lang="zh-CN" altLang="en-US" sz="2000" b="1" dirty="0">
                  <a:solidFill>
                    <a:srgbClr val="0000FF"/>
                  </a:solidFill>
                  <a:latin typeface="微软雅黑" panose="020B0503020204020204" pitchFamily="34" charset="-122"/>
                  <a:ea typeface="微软雅黑" panose="020B0503020204020204" pitchFamily="34" charset="-122"/>
                </a:rPr>
                <a:t>分析：</a:t>
              </a:r>
              <a:r>
                <a:rPr lang="zh-CN" altLang="en-US" sz="2000" dirty="0">
                  <a:solidFill>
                    <a:schemeClr val="bg2"/>
                  </a:solidFill>
                  <a:latin typeface="微软雅黑" panose="020B0503020204020204" pitchFamily="34" charset="-122"/>
                  <a:ea typeface="微软雅黑" panose="020B0503020204020204" pitchFamily="34" charset="-122"/>
                </a:rPr>
                <a:t>题目中给出了区间端点处的导数值，即给出了三次样条插值的边界条件。在区间</a:t>
              </a:r>
              <a:r>
                <a:rPr lang="en-US" altLang="zh-CN" sz="2000" dirty="0">
                  <a:solidFill>
                    <a:schemeClr val="bg2"/>
                  </a:solidFill>
                  <a:latin typeface="微软雅黑" panose="020B0503020204020204" pitchFamily="34" charset="-122"/>
                  <a:ea typeface="微软雅黑" panose="020B0503020204020204" pitchFamily="34" charset="-122"/>
                </a:rPr>
                <a:t>[0,1]</a:t>
              </a:r>
              <a:r>
                <a:rPr lang="zh-CN" altLang="en-US" sz="2000" dirty="0">
                  <a:solidFill>
                    <a:schemeClr val="bg2"/>
                  </a:solidFill>
                  <a:latin typeface="微软雅黑" panose="020B0503020204020204" pitchFamily="34" charset="-122"/>
                  <a:ea typeface="微软雅黑" panose="020B0503020204020204" pitchFamily="34" charset="-122"/>
                </a:rPr>
                <a:t>上作插值时，给定了两端点处的一阶导数值，边界条件为                             。在区间</a:t>
              </a:r>
              <a:r>
                <a:rPr lang="en-US" altLang="zh-CN" sz="2000" dirty="0">
                  <a:solidFill>
                    <a:schemeClr val="bg2"/>
                  </a:solidFill>
                  <a:latin typeface="微软雅黑" panose="020B0503020204020204" pitchFamily="34" charset="-122"/>
                  <a:ea typeface="微软雅黑" panose="020B0503020204020204" pitchFamily="34" charset="-122"/>
                </a:rPr>
                <a:t>[1,3]</a:t>
              </a:r>
              <a:r>
                <a:rPr lang="zh-CN" altLang="en-US" sz="2000" dirty="0">
                  <a:solidFill>
                    <a:schemeClr val="bg2"/>
                  </a:solidFill>
                  <a:latin typeface="微软雅黑" panose="020B0503020204020204" pitchFamily="34" charset="-122"/>
                  <a:ea typeface="微软雅黑" panose="020B0503020204020204" pitchFamily="34" charset="-122"/>
                </a:rPr>
                <a:t>上作插值时，给定了左端点处的一阶导数值和右端点处的二阶导数值，边界条件为</a:t>
              </a:r>
            </a:p>
          </p:txBody>
        </p:sp>
        <p:graphicFrame>
          <p:nvGraphicFramePr>
            <p:cNvPr id="42" name="对象 41">
              <a:extLst>
                <a:ext uri="{FF2B5EF4-FFF2-40B4-BE49-F238E27FC236}">
                  <a16:creationId xmlns:a16="http://schemas.microsoft.com/office/drawing/2014/main" id="{B03762C2-5E4C-446A-B4A2-C51A83B0DB25}"/>
                </a:ext>
              </a:extLst>
            </p:cNvPr>
            <p:cNvGraphicFramePr>
              <a:graphicFrameLocks noChangeAspect="1"/>
            </p:cNvGraphicFramePr>
            <p:nvPr>
              <p:extLst>
                <p:ext uri="{D42A27DB-BD31-4B8C-83A1-F6EECF244321}">
                  <p14:modId xmlns:p14="http://schemas.microsoft.com/office/powerpoint/2010/main" val="3182816135"/>
                </p:ext>
              </p:extLst>
            </p:nvPr>
          </p:nvGraphicFramePr>
          <p:xfrm>
            <a:off x="1291034" y="5203697"/>
            <a:ext cx="2128838" cy="371475"/>
          </p:xfrm>
          <a:graphic>
            <a:graphicData uri="http://schemas.openxmlformats.org/presentationml/2006/ole">
              <mc:AlternateContent xmlns:mc="http://schemas.openxmlformats.org/markup-compatibility/2006">
                <mc:Choice xmlns:v="urn:schemas-microsoft-com:vml" Requires="v">
                  <p:oleObj name="Equation" r:id="rId13" imgW="1155600" imgH="203040" progId="Equation.DSMT4">
                    <p:embed/>
                  </p:oleObj>
                </mc:Choice>
                <mc:Fallback>
                  <p:oleObj name="Equation" r:id="rId13" imgW="1155600" imgH="203040" progId="Equation.DSMT4">
                    <p:embed/>
                    <p:pic>
                      <p:nvPicPr>
                        <p:cNvPr id="39" name="对象 38">
                          <a:extLst>
                            <a:ext uri="{FF2B5EF4-FFF2-40B4-BE49-F238E27FC236}">
                              <a16:creationId xmlns:a16="http://schemas.microsoft.com/office/drawing/2014/main" id="{FD56904D-C34D-442B-BBFB-97EF3F2F6650}"/>
                            </a:ext>
                          </a:extLst>
                        </p:cNvPr>
                        <p:cNvPicPr>
                          <a:picLocks noChangeAspect="1" noChangeArrowheads="1"/>
                        </p:cNvPicPr>
                        <p:nvPr/>
                      </p:nvPicPr>
                      <p:blipFill>
                        <a:blip r:embed="rId14"/>
                        <a:srcRect/>
                        <a:stretch>
                          <a:fillRect/>
                        </a:stretch>
                      </p:blipFill>
                      <p:spPr bwMode="auto">
                        <a:xfrm>
                          <a:off x="1291034" y="5203697"/>
                          <a:ext cx="2128838" cy="371475"/>
                        </a:xfrm>
                        <a:prstGeom prst="rect">
                          <a:avLst/>
                        </a:prstGeom>
                        <a:noFill/>
                      </p:spPr>
                    </p:pic>
                  </p:oleObj>
                </mc:Fallback>
              </mc:AlternateContent>
            </a:graphicData>
          </a:graphic>
        </p:graphicFrame>
        <p:graphicFrame>
          <p:nvGraphicFramePr>
            <p:cNvPr id="43" name="对象 42">
              <a:extLst>
                <a:ext uri="{FF2B5EF4-FFF2-40B4-BE49-F238E27FC236}">
                  <a16:creationId xmlns:a16="http://schemas.microsoft.com/office/drawing/2014/main" id="{314E34C5-F419-4E34-B1E1-705AAD77E62B}"/>
                </a:ext>
              </a:extLst>
            </p:cNvPr>
            <p:cNvGraphicFramePr>
              <a:graphicFrameLocks noChangeAspect="1"/>
            </p:cNvGraphicFramePr>
            <p:nvPr>
              <p:extLst>
                <p:ext uri="{D42A27DB-BD31-4B8C-83A1-F6EECF244321}">
                  <p14:modId xmlns:p14="http://schemas.microsoft.com/office/powerpoint/2010/main" val="4218554215"/>
                </p:ext>
              </p:extLst>
            </p:nvPr>
          </p:nvGraphicFramePr>
          <p:xfrm>
            <a:off x="6084168" y="5666655"/>
            <a:ext cx="2370673" cy="371475"/>
          </p:xfrm>
          <a:graphic>
            <a:graphicData uri="http://schemas.openxmlformats.org/presentationml/2006/ole">
              <mc:AlternateContent xmlns:mc="http://schemas.openxmlformats.org/markup-compatibility/2006">
                <mc:Choice xmlns:v="urn:schemas-microsoft-com:vml" Requires="v">
                  <p:oleObj name="Equation" r:id="rId15" imgW="1409400" imgH="203040" progId="Equation.DSMT4">
                    <p:embed/>
                  </p:oleObj>
                </mc:Choice>
                <mc:Fallback>
                  <p:oleObj name="Equation" r:id="rId15" imgW="1409400" imgH="203040" progId="Equation.DSMT4">
                    <p:embed/>
                    <p:pic>
                      <p:nvPicPr>
                        <p:cNvPr id="39" name="对象 38">
                          <a:extLst>
                            <a:ext uri="{FF2B5EF4-FFF2-40B4-BE49-F238E27FC236}">
                              <a16:creationId xmlns:a16="http://schemas.microsoft.com/office/drawing/2014/main" id="{FD56904D-C34D-442B-BBFB-97EF3F2F6650}"/>
                            </a:ext>
                          </a:extLst>
                        </p:cNvPr>
                        <p:cNvPicPr>
                          <a:picLocks noChangeAspect="1" noChangeArrowheads="1"/>
                        </p:cNvPicPr>
                        <p:nvPr/>
                      </p:nvPicPr>
                      <p:blipFill>
                        <a:blip r:embed="rId16"/>
                        <a:srcRect/>
                        <a:stretch>
                          <a:fillRect/>
                        </a:stretch>
                      </p:blipFill>
                      <p:spPr bwMode="auto">
                        <a:xfrm>
                          <a:off x="6084168" y="5666655"/>
                          <a:ext cx="2370673" cy="371475"/>
                        </a:xfrm>
                        <a:prstGeom prst="rect">
                          <a:avLst/>
                        </a:prstGeom>
                        <a:noFill/>
                      </p:spPr>
                    </p:pic>
                  </p:oleObj>
                </mc:Fallback>
              </mc:AlternateContent>
            </a:graphicData>
          </a:graphic>
        </p:graphicFrame>
      </p:grpSp>
      <p:sp>
        <p:nvSpPr>
          <p:cNvPr id="2" name="页脚占位符 1">
            <a:extLst>
              <a:ext uri="{FF2B5EF4-FFF2-40B4-BE49-F238E27FC236}">
                <a16:creationId xmlns:a16="http://schemas.microsoft.com/office/drawing/2014/main" id="{1CAC262B-7518-4EAC-80B5-53A468508EED}"/>
              </a:ext>
            </a:extLst>
          </p:cNvPr>
          <p:cNvSpPr>
            <a:spLocks noGrp="1"/>
          </p:cNvSpPr>
          <p:nvPr>
            <p:ph type="ftr" sz="quarter" idx="3"/>
          </p:nvPr>
        </p:nvSpPr>
        <p:spPr/>
        <p:txBody>
          <a:bodyPr/>
          <a:lstStyle/>
          <a:p>
            <a:pPr>
              <a:defRPr/>
            </a:pPr>
            <a:r>
              <a:rPr lang="en-US" altLang="zh-CN" b="1"/>
              <a:t>© </a:t>
            </a:r>
            <a:r>
              <a:rPr lang="zh-CN" altLang="en-US" b="1"/>
              <a:t>谢中华</a:t>
            </a:r>
            <a:r>
              <a:rPr lang="en-US" altLang="zh-CN" b="1"/>
              <a:t>,  MATLAB</a:t>
            </a:r>
            <a:r>
              <a:rPr lang="zh-CN" altLang="en-US" b="1"/>
              <a:t>数学建模方法与应用</a:t>
            </a:r>
            <a:endParaRPr lang="en-US" altLang="zh-CN" dirty="0"/>
          </a:p>
        </p:txBody>
      </p:sp>
    </p:spTree>
  </p:cSld>
  <p:clrMapOvr>
    <a:masterClrMapping/>
  </p:clrMapOvr>
  <p:transition>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a:extLst>
              <a:ext uri="{FF2B5EF4-FFF2-40B4-BE49-F238E27FC236}">
                <a16:creationId xmlns:a16="http://schemas.microsoft.com/office/drawing/2014/main" id="{7BA96BB7-9A0D-4294-BD52-387075BA4F7D}"/>
              </a:ext>
            </a:extLst>
          </p:cNvPr>
          <p:cNvSpPr>
            <a:spLocks noChangeArrowheads="1"/>
          </p:cNvSpPr>
          <p:nvPr/>
        </p:nvSpPr>
        <p:spPr bwMode="auto">
          <a:xfrm>
            <a:off x="4479634" y="-353943"/>
            <a:ext cx="184731"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40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40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40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40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40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9pPr>
          </a:lstStyle>
          <a:p>
            <a:pPr algn="ctr" eaLnBrk="1" hangingPunct="1">
              <a:spcBef>
                <a:spcPct val="50000"/>
              </a:spcBef>
            </a:pPr>
            <a:endParaRPr lang="zh-CN" altLang="en-US" dirty="0">
              <a:latin typeface="微软雅黑" panose="020B0503020204020204" pitchFamily="34" charset="-122"/>
              <a:ea typeface="微软雅黑" panose="020B0503020204020204" pitchFamily="34" charset="-122"/>
            </a:endParaRPr>
          </a:p>
        </p:txBody>
      </p:sp>
      <p:sp>
        <p:nvSpPr>
          <p:cNvPr id="40964" name="Rectangle 2">
            <a:extLst>
              <a:ext uri="{FF2B5EF4-FFF2-40B4-BE49-F238E27FC236}">
                <a16:creationId xmlns:a16="http://schemas.microsoft.com/office/drawing/2014/main" id="{5B850136-B54A-4D29-BE1C-6A1ADC4DF76C}"/>
              </a:ext>
            </a:extLst>
          </p:cNvPr>
          <p:cNvSpPr>
            <a:spLocks noChangeArrowheads="1"/>
          </p:cNvSpPr>
          <p:nvPr/>
        </p:nvSpPr>
        <p:spPr bwMode="auto">
          <a:xfrm>
            <a:off x="395536" y="500211"/>
            <a:ext cx="8280400" cy="595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40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40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40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40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9pPr>
          </a:lstStyle>
          <a:p>
            <a:pPr eaLnBrk="1" hangingPunct="1">
              <a:lnSpc>
                <a:spcPct val="140000"/>
              </a:lnSpc>
            </a:pPr>
            <a:r>
              <a:rPr lang="en-US" altLang="zh-CN" sz="1600" dirty="0">
                <a:latin typeface="微软雅黑" panose="020B0503020204020204" pitchFamily="34" charset="-122"/>
                <a:ea typeface="微软雅黑" panose="020B0503020204020204" pitchFamily="34" charset="-122"/>
              </a:rPr>
              <a:t>&gt;&gt; fun = @(x)sin(pi*x/2).*(x&gt;=-1&amp;x&lt;1) + x.*exp(1-x.^2).*(x&gt;=1 | x&lt;-1);</a:t>
            </a:r>
          </a:p>
          <a:p>
            <a:pPr eaLnBrk="1" hangingPunct="1">
              <a:lnSpc>
                <a:spcPct val="140000"/>
              </a:lnSpc>
            </a:pP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区间</a:t>
            </a:r>
            <a:r>
              <a:rPr lang="en-US" altLang="zh-CN" sz="1600" dirty="0">
                <a:latin typeface="微软雅黑" panose="020B0503020204020204" pitchFamily="34" charset="-122"/>
                <a:ea typeface="微软雅黑" panose="020B0503020204020204" pitchFamily="34" charset="-122"/>
              </a:rPr>
              <a:t>[0,1]</a:t>
            </a:r>
            <a:r>
              <a:rPr lang="zh-CN" altLang="en-US" sz="1600" dirty="0">
                <a:latin typeface="微软雅黑" panose="020B0503020204020204" pitchFamily="34" charset="-122"/>
                <a:ea typeface="微软雅黑" panose="020B0503020204020204" pitchFamily="34" charset="-122"/>
              </a:rPr>
              <a:t>上的三次样条插值</a:t>
            </a:r>
            <a:r>
              <a:rPr lang="en-US" altLang="zh-CN" sz="1600" dirty="0">
                <a:latin typeface="微软雅黑" panose="020B0503020204020204" pitchFamily="34" charset="-122"/>
                <a:ea typeface="微软雅黑" panose="020B0503020204020204" pitchFamily="34" charset="-122"/>
              </a:rPr>
              <a:t>------------------</a:t>
            </a:r>
          </a:p>
          <a:p>
            <a:pPr eaLnBrk="1" hangingPunct="1">
              <a:lnSpc>
                <a:spcPct val="140000"/>
              </a:lnSpc>
            </a:pPr>
            <a:r>
              <a:rPr lang="en-US" altLang="zh-CN" sz="1600" dirty="0">
                <a:latin typeface="微软雅黑" panose="020B0503020204020204" pitchFamily="34" charset="-122"/>
                <a:ea typeface="微软雅黑" panose="020B0503020204020204" pitchFamily="34" charset="-122"/>
              </a:rPr>
              <a:t>&gt;&gt; x01 = </a:t>
            </a:r>
            <a:r>
              <a:rPr lang="en-US" altLang="zh-CN" sz="1600" dirty="0" err="1">
                <a:latin typeface="微软雅黑" panose="020B0503020204020204" pitchFamily="34" charset="-122"/>
                <a:ea typeface="微软雅黑" panose="020B0503020204020204" pitchFamily="34" charset="-122"/>
              </a:rPr>
              <a:t>linspace</a:t>
            </a:r>
            <a:r>
              <a:rPr lang="en-US" altLang="zh-CN" sz="1600" dirty="0">
                <a:latin typeface="微软雅黑" panose="020B0503020204020204" pitchFamily="34" charset="-122"/>
                <a:ea typeface="微软雅黑" panose="020B0503020204020204" pitchFamily="34" charset="-122"/>
              </a:rPr>
              <a:t>(0,1,6); y01 = fun(x01); x1 = </a:t>
            </a:r>
            <a:r>
              <a:rPr lang="en-US" altLang="zh-CN" sz="1600" dirty="0" err="1">
                <a:latin typeface="微软雅黑" panose="020B0503020204020204" pitchFamily="34" charset="-122"/>
                <a:ea typeface="微软雅黑" panose="020B0503020204020204" pitchFamily="34" charset="-122"/>
              </a:rPr>
              <a:t>linspace</a:t>
            </a:r>
            <a:r>
              <a:rPr lang="en-US" altLang="zh-CN" sz="1600" dirty="0">
                <a:latin typeface="微软雅黑" panose="020B0503020204020204" pitchFamily="34" charset="-122"/>
                <a:ea typeface="微软雅黑" panose="020B0503020204020204" pitchFamily="34" charset="-122"/>
              </a:rPr>
              <a:t>(0,1,20);</a:t>
            </a:r>
          </a:p>
          <a:p>
            <a:pPr eaLnBrk="1" hangingPunct="1">
              <a:lnSpc>
                <a:spcPct val="140000"/>
              </a:lnSpc>
            </a:pPr>
            <a:r>
              <a:rPr lang="en-US" altLang="zh-CN" sz="1600" dirty="0">
                <a:latin typeface="微软雅黑" panose="020B0503020204020204" pitchFamily="34" charset="-122"/>
                <a:ea typeface="微软雅黑" panose="020B0503020204020204" pitchFamily="34" charset="-122"/>
              </a:rPr>
              <a:t>&gt;&gt; pp1 = </a:t>
            </a:r>
            <a:r>
              <a:rPr lang="en-US" altLang="zh-CN" sz="1600" dirty="0" err="1">
                <a:latin typeface="微软雅黑" panose="020B0503020204020204" pitchFamily="34" charset="-122"/>
                <a:ea typeface="微软雅黑" panose="020B0503020204020204" pitchFamily="34" charset="-122"/>
              </a:rPr>
              <a:t>csape</a:t>
            </a:r>
            <a:r>
              <a:rPr lang="en-US" altLang="zh-CN" sz="1600" dirty="0">
                <a:latin typeface="微软雅黑" panose="020B0503020204020204" pitchFamily="34" charset="-122"/>
                <a:ea typeface="微软雅黑" panose="020B0503020204020204" pitchFamily="34" charset="-122"/>
              </a:rPr>
              <a:t>(x01,[1,y01,0],'complete');</a:t>
            </a:r>
          </a:p>
          <a:p>
            <a:pPr eaLnBrk="1" hangingPunct="1">
              <a:lnSpc>
                <a:spcPct val="140000"/>
              </a:lnSpc>
            </a:pPr>
            <a:r>
              <a:rPr lang="en-US" altLang="zh-CN" sz="1600" dirty="0">
                <a:latin typeface="微软雅黑" panose="020B0503020204020204" pitchFamily="34" charset="-122"/>
                <a:ea typeface="微软雅黑" panose="020B0503020204020204" pitchFamily="34" charset="-122"/>
              </a:rPr>
              <a:t>&gt;&gt; y1 = </a:t>
            </a:r>
            <a:r>
              <a:rPr lang="en-US" altLang="zh-CN" sz="1600" dirty="0" err="1">
                <a:latin typeface="微软雅黑" panose="020B0503020204020204" pitchFamily="34" charset="-122"/>
                <a:ea typeface="微软雅黑" panose="020B0503020204020204" pitchFamily="34" charset="-122"/>
              </a:rPr>
              <a:t>fnval</a:t>
            </a:r>
            <a:r>
              <a:rPr lang="en-US" altLang="zh-CN" sz="1600" dirty="0">
                <a:latin typeface="微软雅黑" panose="020B0503020204020204" pitchFamily="34" charset="-122"/>
                <a:ea typeface="微软雅黑" panose="020B0503020204020204" pitchFamily="34" charset="-122"/>
              </a:rPr>
              <a:t>(pp1,x1); </a:t>
            </a:r>
          </a:p>
          <a:p>
            <a:pPr eaLnBrk="1" hangingPunct="1">
              <a:lnSpc>
                <a:spcPct val="140000"/>
              </a:lnSpc>
            </a:pP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区间</a:t>
            </a:r>
            <a:r>
              <a:rPr lang="en-US" altLang="zh-CN" sz="1600" dirty="0">
                <a:latin typeface="微软雅黑" panose="020B0503020204020204" pitchFamily="34" charset="-122"/>
                <a:ea typeface="微软雅黑" panose="020B0503020204020204" pitchFamily="34" charset="-122"/>
              </a:rPr>
              <a:t>[1,3]</a:t>
            </a:r>
            <a:r>
              <a:rPr lang="zh-CN" altLang="en-US" sz="1600" dirty="0">
                <a:latin typeface="微软雅黑" panose="020B0503020204020204" pitchFamily="34" charset="-122"/>
                <a:ea typeface="微软雅黑" panose="020B0503020204020204" pitchFamily="34" charset="-122"/>
              </a:rPr>
              <a:t>上的三次样条插值</a:t>
            </a:r>
            <a:r>
              <a:rPr lang="en-US" altLang="zh-CN" sz="1600" dirty="0">
                <a:latin typeface="微软雅黑" panose="020B0503020204020204" pitchFamily="34" charset="-122"/>
                <a:ea typeface="微软雅黑" panose="020B0503020204020204" pitchFamily="34" charset="-122"/>
              </a:rPr>
              <a:t>------------------</a:t>
            </a:r>
          </a:p>
          <a:p>
            <a:pPr eaLnBrk="1" hangingPunct="1">
              <a:lnSpc>
                <a:spcPct val="140000"/>
              </a:lnSpc>
            </a:pPr>
            <a:r>
              <a:rPr lang="en-US" altLang="zh-CN" sz="1600" dirty="0">
                <a:latin typeface="微软雅黑" panose="020B0503020204020204" pitchFamily="34" charset="-122"/>
                <a:ea typeface="微软雅黑" panose="020B0503020204020204" pitchFamily="34" charset="-122"/>
              </a:rPr>
              <a:t>&gt;&gt; x02 = </a:t>
            </a:r>
            <a:r>
              <a:rPr lang="en-US" altLang="zh-CN" sz="1600" dirty="0" err="1">
                <a:latin typeface="微软雅黑" panose="020B0503020204020204" pitchFamily="34" charset="-122"/>
                <a:ea typeface="微软雅黑" panose="020B0503020204020204" pitchFamily="34" charset="-122"/>
              </a:rPr>
              <a:t>linspace</a:t>
            </a:r>
            <a:r>
              <a:rPr lang="en-US" altLang="zh-CN" sz="1600" dirty="0">
                <a:latin typeface="微软雅黑" panose="020B0503020204020204" pitchFamily="34" charset="-122"/>
                <a:ea typeface="微软雅黑" panose="020B0503020204020204" pitchFamily="34" charset="-122"/>
              </a:rPr>
              <a:t>(1,3,8); y02 = fun(x02); x2 = </a:t>
            </a:r>
            <a:r>
              <a:rPr lang="en-US" altLang="zh-CN" sz="1600" dirty="0" err="1">
                <a:latin typeface="微软雅黑" panose="020B0503020204020204" pitchFamily="34" charset="-122"/>
                <a:ea typeface="微软雅黑" panose="020B0503020204020204" pitchFamily="34" charset="-122"/>
              </a:rPr>
              <a:t>linspace</a:t>
            </a:r>
            <a:r>
              <a:rPr lang="en-US" altLang="zh-CN" sz="1600" dirty="0">
                <a:latin typeface="微软雅黑" panose="020B0503020204020204" pitchFamily="34" charset="-122"/>
                <a:ea typeface="微软雅黑" panose="020B0503020204020204" pitchFamily="34" charset="-122"/>
              </a:rPr>
              <a:t>(1,3,30); </a:t>
            </a:r>
          </a:p>
          <a:p>
            <a:pPr eaLnBrk="1" hangingPunct="1">
              <a:lnSpc>
                <a:spcPct val="140000"/>
              </a:lnSpc>
            </a:pPr>
            <a:r>
              <a:rPr lang="en-US" altLang="zh-CN" sz="1600" dirty="0">
                <a:latin typeface="微软雅黑" panose="020B0503020204020204" pitchFamily="34" charset="-122"/>
                <a:ea typeface="微软雅黑" panose="020B0503020204020204" pitchFamily="34" charset="-122"/>
              </a:rPr>
              <a:t>&gt;&gt; pp2 = </a:t>
            </a:r>
            <a:r>
              <a:rPr lang="en-US" altLang="zh-CN" sz="1600" dirty="0" err="1">
                <a:latin typeface="微软雅黑" panose="020B0503020204020204" pitchFamily="34" charset="-122"/>
                <a:ea typeface="微软雅黑" panose="020B0503020204020204" pitchFamily="34" charset="-122"/>
              </a:rPr>
              <a:t>csape</a:t>
            </a:r>
            <a:r>
              <a:rPr lang="en-US" altLang="zh-CN" sz="1600" dirty="0">
                <a:latin typeface="微软雅黑" panose="020B0503020204020204" pitchFamily="34" charset="-122"/>
                <a:ea typeface="微软雅黑" panose="020B0503020204020204" pitchFamily="34" charset="-122"/>
              </a:rPr>
              <a:t>(x02,[0,y02,0.01],[1,2]);</a:t>
            </a:r>
          </a:p>
          <a:p>
            <a:pPr eaLnBrk="1" hangingPunct="1">
              <a:lnSpc>
                <a:spcPct val="140000"/>
              </a:lnSpc>
            </a:pPr>
            <a:r>
              <a:rPr lang="en-US" altLang="zh-CN" sz="1600" dirty="0">
                <a:latin typeface="微软雅黑" panose="020B0503020204020204" pitchFamily="34" charset="-122"/>
                <a:ea typeface="微软雅黑" panose="020B0503020204020204" pitchFamily="34" charset="-122"/>
              </a:rPr>
              <a:t>&gt;&gt; y2 = </a:t>
            </a:r>
            <a:r>
              <a:rPr lang="en-US" altLang="zh-CN" sz="1600" dirty="0" err="1">
                <a:latin typeface="微软雅黑" panose="020B0503020204020204" pitchFamily="34" charset="-122"/>
                <a:ea typeface="微软雅黑" panose="020B0503020204020204" pitchFamily="34" charset="-122"/>
              </a:rPr>
              <a:t>fnval</a:t>
            </a:r>
            <a:r>
              <a:rPr lang="en-US" altLang="zh-CN" sz="1600" dirty="0">
                <a:latin typeface="微软雅黑" panose="020B0503020204020204" pitchFamily="34" charset="-122"/>
                <a:ea typeface="微软雅黑" panose="020B0503020204020204" pitchFamily="34" charset="-122"/>
              </a:rPr>
              <a:t>(pp2,x2);</a:t>
            </a:r>
          </a:p>
          <a:p>
            <a:pPr eaLnBrk="1" hangingPunct="1">
              <a:lnSpc>
                <a:spcPct val="140000"/>
              </a:lnSpc>
            </a:pP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绘图</a:t>
            </a:r>
            <a:r>
              <a:rPr lang="en-US" altLang="zh-CN" sz="1600" dirty="0">
                <a:latin typeface="微软雅黑" panose="020B0503020204020204" pitchFamily="34" charset="-122"/>
                <a:ea typeface="微软雅黑" panose="020B0503020204020204" pitchFamily="34" charset="-122"/>
              </a:rPr>
              <a:t>---------------------</a:t>
            </a:r>
          </a:p>
          <a:p>
            <a:pPr eaLnBrk="1" hangingPunct="1">
              <a:lnSpc>
                <a:spcPct val="140000"/>
              </a:lnSpc>
            </a:pPr>
            <a:r>
              <a:rPr lang="en-US" altLang="zh-CN" sz="1600" dirty="0">
                <a:latin typeface="微软雅黑" panose="020B0503020204020204" pitchFamily="34" charset="-122"/>
                <a:ea typeface="微软雅黑" panose="020B0503020204020204" pitchFamily="34" charset="-122"/>
              </a:rPr>
              <a:t>&gt;&gt; plot([x01,x02],[y01,y02],'ko');</a:t>
            </a:r>
          </a:p>
          <a:p>
            <a:pPr eaLnBrk="1" hangingPunct="1">
              <a:lnSpc>
                <a:spcPct val="140000"/>
              </a:lnSpc>
            </a:pPr>
            <a:r>
              <a:rPr lang="en-US" altLang="zh-CN" sz="1600" dirty="0">
                <a:latin typeface="微软雅黑" panose="020B0503020204020204" pitchFamily="34" charset="-122"/>
                <a:ea typeface="微软雅黑" panose="020B0503020204020204" pitchFamily="34" charset="-122"/>
              </a:rPr>
              <a:t>&gt;&gt; hold on;</a:t>
            </a:r>
          </a:p>
          <a:p>
            <a:pPr eaLnBrk="1" hangingPunct="1">
              <a:lnSpc>
                <a:spcPct val="140000"/>
              </a:lnSpc>
            </a:pPr>
            <a:r>
              <a:rPr lang="en-US" altLang="zh-CN" sz="1600" dirty="0">
                <a:latin typeface="微软雅黑" panose="020B0503020204020204" pitchFamily="34" charset="-122"/>
                <a:ea typeface="微软雅黑" panose="020B0503020204020204" pitchFamily="34" charset="-122"/>
              </a:rPr>
              <a:t>&gt;&gt; plot([x1,x2],fun([x1,x2]),'k','linewidth',2);</a:t>
            </a:r>
          </a:p>
          <a:p>
            <a:pPr eaLnBrk="1" hangingPunct="1">
              <a:lnSpc>
                <a:spcPct val="140000"/>
              </a:lnSpc>
            </a:pPr>
            <a:r>
              <a:rPr lang="en-US" altLang="zh-CN" sz="1600" dirty="0">
                <a:latin typeface="微软雅黑" panose="020B0503020204020204" pitchFamily="34" charset="-122"/>
                <a:ea typeface="微软雅黑" panose="020B0503020204020204" pitchFamily="34" charset="-122"/>
              </a:rPr>
              <a:t>&gt;&gt; plot([x1,x2],[y1,y2],'--','linewidth',2);</a:t>
            </a:r>
          </a:p>
          <a:p>
            <a:pPr eaLnBrk="1" hangingPunct="1">
              <a:lnSpc>
                <a:spcPct val="140000"/>
              </a:lnSpc>
            </a:pPr>
            <a:r>
              <a:rPr lang="en-US" altLang="zh-CN" sz="1600" dirty="0">
                <a:latin typeface="微软雅黑" panose="020B0503020204020204" pitchFamily="34" charset="-122"/>
                <a:ea typeface="微软雅黑" panose="020B0503020204020204" pitchFamily="34" charset="-122"/>
              </a:rPr>
              <a:t>&gt;&gt; </a:t>
            </a:r>
            <a:r>
              <a:rPr lang="en-US" altLang="zh-CN" sz="1600" dirty="0" err="1">
                <a:latin typeface="微软雅黑" panose="020B0503020204020204" pitchFamily="34" charset="-122"/>
                <a:ea typeface="微软雅黑" panose="020B0503020204020204" pitchFamily="34" charset="-122"/>
              </a:rPr>
              <a:t>xlabel</a:t>
            </a:r>
            <a:r>
              <a:rPr lang="en-US" altLang="zh-CN" sz="1600" dirty="0">
                <a:latin typeface="微软雅黑" panose="020B0503020204020204" pitchFamily="34" charset="-122"/>
                <a:ea typeface="微软雅黑" panose="020B0503020204020204" pitchFamily="34" charset="-122"/>
              </a:rPr>
              <a:t>('X');</a:t>
            </a:r>
          </a:p>
          <a:p>
            <a:pPr eaLnBrk="1" hangingPunct="1">
              <a:lnSpc>
                <a:spcPct val="140000"/>
              </a:lnSpc>
            </a:pPr>
            <a:r>
              <a:rPr lang="en-US" altLang="zh-CN" sz="1600" dirty="0">
                <a:latin typeface="微软雅黑" panose="020B0503020204020204" pitchFamily="34" charset="-122"/>
                <a:ea typeface="微软雅黑" panose="020B0503020204020204" pitchFamily="34" charset="-122"/>
              </a:rPr>
              <a:t>&gt;&gt; </a:t>
            </a:r>
            <a:r>
              <a:rPr lang="en-US" altLang="zh-CN" sz="1600" dirty="0" err="1">
                <a:latin typeface="微软雅黑" panose="020B0503020204020204" pitchFamily="34" charset="-122"/>
                <a:ea typeface="微软雅黑" panose="020B0503020204020204" pitchFamily="34" charset="-122"/>
              </a:rPr>
              <a:t>ylabel</a:t>
            </a:r>
            <a:r>
              <a:rPr lang="en-US" altLang="zh-CN" sz="1600" dirty="0">
                <a:latin typeface="微软雅黑" panose="020B0503020204020204" pitchFamily="34" charset="-122"/>
                <a:ea typeface="微软雅黑" panose="020B0503020204020204" pitchFamily="34" charset="-122"/>
              </a:rPr>
              <a:t>('Y = f(x)');</a:t>
            </a:r>
          </a:p>
          <a:p>
            <a:pPr eaLnBrk="1" hangingPunct="1">
              <a:lnSpc>
                <a:spcPct val="140000"/>
              </a:lnSpc>
            </a:pPr>
            <a:r>
              <a:rPr lang="en-US" altLang="zh-CN" sz="1600" dirty="0">
                <a:latin typeface="微软雅黑" panose="020B0503020204020204" pitchFamily="34" charset="-122"/>
                <a:ea typeface="微软雅黑" panose="020B0503020204020204" pitchFamily="34" charset="-122"/>
              </a:rPr>
              <a:t>&gt;&gt; legend('</a:t>
            </a:r>
            <a:r>
              <a:rPr lang="zh-CN" altLang="en-US" sz="1600" dirty="0">
                <a:latin typeface="微软雅黑" panose="020B0503020204020204" pitchFamily="34" charset="-122"/>
                <a:ea typeface="微软雅黑" panose="020B0503020204020204" pitchFamily="34" charset="-122"/>
              </a:rPr>
              <a:t>插值节点</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原函数图像</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三次样条插值</a:t>
            </a:r>
            <a:r>
              <a:rPr lang="en-US" altLang="zh-CN" sz="1600" dirty="0">
                <a:latin typeface="微软雅黑" panose="020B0503020204020204" pitchFamily="34" charset="-122"/>
                <a:ea typeface="微软雅黑" panose="020B0503020204020204" pitchFamily="34" charset="-122"/>
              </a:rPr>
              <a:t>');</a:t>
            </a:r>
            <a:endParaRPr lang="zh-CN" altLang="en-US" sz="1600" dirty="0">
              <a:latin typeface="微软雅黑" panose="020B0503020204020204" pitchFamily="34" charset="-122"/>
              <a:ea typeface="微软雅黑" panose="020B0503020204020204" pitchFamily="34" charset="-122"/>
            </a:endParaRPr>
          </a:p>
        </p:txBody>
      </p:sp>
      <p:sp>
        <p:nvSpPr>
          <p:cNvPr id="5" name="日期占位符 4">
            <a:extLst>
              <a:ext uri="{FF2B5EF4-FFF2-40B4-BE49-F238E27FC236}">
                <a16:creationId xmlns:a16="http://schemas.microsoft.com/office/drawing/2014/main" id="{921C3198-4D24-4E9E-BE32-321A0EA3BE81}"/>
              </a:ext>
            </a:extLst>
          </p:cNvPr>
          <p:cNvSpPr>
            <a:spLocks noGrp="1"/>
          </p:cNvSpPr>
          <p:nvPr>
            <p:ph type="dt" sz="half" idx="10"/>
          </p:nvPr>
        </p:nvSpPr>
        <p:spPr/>
        <p:txBody>
          <a:bodyPr/>
          <a:lstStyle/>
          <a:p>
            <a:pPr>
              <a:defRPr/>
            </a:pPr>
            <a:fld id="{F322215D-A7F4-47F1-95F6-F93DB4A9EEC6}" type="datetime1">
              <a:rPr lang="zh-CN" altLang="en-US" smtClean="0"/>
              <a:t>2022/11/23</a:t>
            </a:fld>
            <a:endParaRPr lang="en-US" altLang="zh-CN"/>
          </a:p>
        </p:txBody>
      </p:sp>
      <p:pic>
        <p:nvPicPr>
          <p:cNvPr id="7" name="Picture 2">
            <a:extLst>
              <a:ext uri="{FF2B5EF4-FFF2-40B4-BE49-F238E27FC236}">
                <a16:creationId xmlns:a16="http://schemas.microsoft.com/office/drawing/2014/main" id="{99D43442-7891-4918-96CC-7A64CDCD91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3326" t="5943" r="8076"/>
          <a:stretch>
            <a:fillRect/>
          </a:stretch>
        </p:blipFill>
        <p:spPr bwMode="auto">
          <a:xfrm>
            <a:off x="4932040" y="3282001"/>
            <a:ext cx="3980798" cy="3171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页脚占位符 1">
            <a:extLst>
              <a:ext uri="{FF2B5EF4-FFF2-40B4-BE49-F238E27FC236}">
                <a16:creationId xmlns:a16="http://schemas.microsoft.com/office/drawing/2014/main" id="{7DA1589C-F708-491F-AA48-8095978DEBC1}"/>
              </a:ext>
            </a:extLst>
          </p:cNvPr>
          <p:cNvSpPr>
            <a:spLocks noGrp="1"/>
          </p:cNvSpPr>
          <p:nvPr>
            <p:ph type="ftr" sz="quarter" idx="3"/>
          </p:nvPr>
        </p:nvSpPr>
        <p:spPr/>
        <p:txBody>
          <a:bodyPr/>
          <a:lstStyle/>
          <a:p>
            <a:pPr>
              <a:defRPr/>
            </a:pPr>
            <a:r>
              <a:rPr lang="en-US" altLang="zh-CN" b="1"/>
              <a:t>© </a:t>
            </a:r>
            <a:r>
              <a:rPr lang="zh-CN" altLang="en-US" b="1"/>
              <a:t>谢中华</a:t>
            </a:r>
            <a:r>
              <a:rPr lang="en-US" altLang="zh-CN" b="1"/>
              <a:t>,  MATLAB</a:t>
            </a:r>
            <a:r>
              <a:rPr lang="zh-CN" altLang="en-US" b="1"/>
              <a:t>数学建模方法与应用</a:t>
            </a:r>
            <a:endParaRPr lang="en-US" altLang="zh-CN" dirty="0"/>
          </a:p>
        </p:txBody>
      </p:sp>
    </p:spTree>
  </p:cSld>
  <p:clrMapOvr>
    <a:masterClrMapping/>
  </p:clrMapOvr>
  <p:transition>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5" name="Picture 2">
            <a:extLst>
              <a:ext uri="{FF2B5EF4-FFF2-40B4-BE49-F238E27FC236}">
                <a16:creationId xmlns:a16="http://schemas.microsoft.com/office/drawing/2014/main" id="{80EB54E6-E6F7-4671-BADD-D73E2D1CAA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4294" r="47348"/>
          <a:stretch>
            <a:fillRect/>
          </a:stretch>
        </p:blipFill>
        <p:spPr bwMode="auto">
          <a:xfrm>
            <a:off x="107504" y="3260056"/>
            <a:ext cx="4320000" cy="3186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日期占位符 4">
            <a:extLst>
              <a:ext uri="{FF2B5EF4-FFF2-40B4-BE49-F238E27FC236}">
                <a16:creationId xmlns:a16="http://schemas.microsoft.com/office/drawing/2014/main" id="{237D7A18-D3DD-40F3-B1D0-AB14067A6CF6}"/>
              </a:ext>
            </a:extLst>
          </p:cNvPr>
          <p:cNvSpPr>
            <a:spLocks noGrp="1"/>
          </p:cNvSpPr>
          <p:nvPr>
            <p:ph type="dt" sz="half" idx="10"/>
          </p:nvPr>
        </p:nvSpPr>
        <p:spPr/>
        <p:txBody>
          <a:bodyPr/>
          <a:lstStyle/>
          <a:p>
            <a:pPr>
              <a:defRPr/>
            </a:pPr>
            <a:fld id="{98633CE0-5367-473A-8FF7-01C78BC7DFBA}" type="datetime1">
              <a:rPr lang="zh-CN" altLang="en-US" smtClean="0"/>
              <a:t>2022/11/23</a:t>
            </a:fld>
            <a:endParaRPr lang="en-US" altLang="zh-CN"/>
          </a:p>
        </p:txBody>
      </p:sp>
      <p:sp>
        <p:nvSpPr>
          <p:cNvPr id="8" name="Text Box 4">
            <a:extLst>
              <a:ext uri="{FF2B5EF4-FFF2-40B4-BE49-F238E27FC236}">
                <a16:creationId xmlns:a16="http://schemas.microsoft.com/office/drawing/2014/main" id="{21E94D5A-B4FE-4111-A266-945F052979C9}"/>
              </a:ext>
            </a:extLst>
          </p:cNvPr>
          <p:cNvSpPr txBox="1">
            <a:spLocks noChangeArrowheads="1"/>
          </p:cNvSpPr>
          <p:nvPr/>
        </p:nvSpPr>
        <p:spPr bwMode="auto">
          <a:xfrm>
            <a:off x="467544" y="620688"/>
            <a:ext cx="79613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40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40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40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40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lang="zh-CN" altLang="en-US" sz="2800" b="1" dirty="0">
                <a:solidFill>
                  <a:schemeClr val="bg2"/>
                </a:solidFill>
                <a:latin typeface="微软雅黑" panose="020B0503020204020204" pitchFamily="34" charset="-122"/>
                <a:ea typeface="微软雅黑" panose="020B0503020204020204" pitchFamily="34" charset="-122"/>
              </a:rPr>
              <a:t>二、二维插值</a:t>
            </a:r>
          </a:p>
        </p:txBody>
      </p:sp>
      <p:pic>
        <p:nvPicPr>
          <p:cNvPr id="9" name="Picture 2">
            <a:extLst>
              <a:ext uri="{FF2B5EF4-FFF2-40B4-BE49-F238E27FC236}">
                <a16:creationId xmlns:a16="http://schemas.microsoft.com/office/drawing/2014/main" id="{0F5CFB69-BC36-4D29-BED4-0CD4B7825F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4294" r="47229"/>
          <a:stretch>
            <a:fillRect/>
          </a:stretch>
        </p:blipFill>
        <p:spPr bwMode="auto">
          <a:xfrm>
            <a:off x="4428464" y="3275665"/>
            <a:ext cx="4320000" cy="3177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56">
            <a:extLst>
              <a:ext uri="{FF2B5EF4-FFF2-40B4-BE49-F238E27FC236}">
                <a16:creationId xmlns:a16="http://schemas.microsoft.com/office/drawing/2014/main" id="{D989C28D-BF20-406F-B52C-7B195186B113}"/>
              </a:ext>
            </a:extLst>
          </p:cNvPr>
          <p:cNvSpPr>
            <a:spLocks noChangeArrowheads="1"/>
          </p:cNvSpPr>
          <p:nvPr/>
        </p:nvSpPr>
        <p:spPr bwMode="auto">
          <a:xfrm>
            <a:off x="611188" y="1163884"/>
            <a:ext cx="8137276" cy="1689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40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40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40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40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40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9pPr>
          </a:lstStyle>
          <a:p>
            <a:pPr eaLnBrk="1" hangingPunct="1">
              <a:lnSpc>
                <a:spcPct val="150000"/>
              </a:lnSpc>
              <a:buClr>
                <a:srgbClr val="0000FF"/>
              </a:buClr>
            </a:pPr>
            <a:r>
              <a:rPr lang="zh-CN" altLang="en-US" sz="2400" dirty="0">
                <a:solidFill>
                  <a:schemeClr val="bg2"/>
                </a:solidFill>
                <a:latin typeface="微软雅黑" panose="020B0503020204020204" pitchFamily="34" charset="-122"/>
                <a:ea typeface="微软雅黑" panose="020B0503020204020204" pitchFamily="34" charset="-122"/>
                <a:sym typeface="Wingdings" panose="05000000000000000000" pitchFamily="2" charset="2"/>
              </a:rPr>
              <a:t>二维插值分为</a:t>
            </a:r>
            <a:r>
              <a:rPr lang="zh-CN" altLang="en-US" sz="2400" dirty="0">
                <a:solidFill>
                  <a:srgbClr val="0000FF"/>
                </a:solidFill>
                <a:latin typeface="微软雅黑" panose="020B0503020204020204" pitchFamily="34" charset="-122"/>
                <a:ea typeface="微软雅黑" panose="020B0503020204020204" pitchFamily="34" charset="-122"/>
                <a:sym typeface="Wingdings" panose="05000000000000000000" pitchFamily="2" charset="2"/>
              </a:rPr>
              <a:t>网格节点插值</a:t>
            </a:r>
            <a:r>
              <a:rPr lang="zh-CN" altLang="en-US" sz="2400" dirty="0">
                <a:solidFill>
                  <a:schemeClr val="bg2"/>
                </a:solidFill>
                <a:latin typeface="微软雅黑" panose="020B0503020204020204" pitchFamily="34" charset="-122"/>
                <a:ea typeface="微软雅黑" panose="020B0503020204020204" pitchFamily="34" charset="-122"/>
                <a:sym typeface="Wingdings" panose="05000000000000000000" pitchFamily="2" charset="2"/>
              </a:rPr>
              <a:t>和</a:t>
            </a:r>
            <a:r>
              <a:rPr lang="zh-CN" altLang="en-US" sz="2400" dirty="0">
                <a:solidFill>
                  <a:srgbClr val="0000FF"/>
                </a:solidFill>
                <a:latin typeface="微软雅黑" panose="020B0503020204020204" pitchFamily="34" charset="-122"/>
                <a:ea typeface="微软雅黑" panose="020B0503020204020204" pitchFamily="34" charset="-122"/>
                <a:sym typeface="Wingdings" panose="05000000000000000000" pitchFamily="2" charset="2"/>
              </a:rPr>
              <a:t>散乱节点插值</a:t>
            </a:r>
            <a:r>
              <a:rPr lang="zh-CN" altLang="en-US" sz="2400" dirty="0">
                <a:solidFill>
                  <a:schemeClr val="bg2"/>
                </a:solidFill>
                <a:latin typeface="微软雅黑" panose="020B0503020204020204" pitchFamily="34" charset="-122"/>
                <a:ea typeface="微软雅黑" panose="020B0503020204020204" pitchFamily="34" charset="-122"/>
                <a:sym typeface="Wingdings" panose="05000000000000000000" pitchFamily="2" charset="2"/>
              </a:rPr>
              <a:t>，插值节点为网格节点的插值称为网格节点插值，如左下图所示，插值节点不是网格节点的插值称为散乱节点插值，如右下图所示。</a:t>
            </a:r>
          </a:p>
        </p:txBody>
      </p:sp>
      <p:sp>
        <p:nvSpPr>
          <p:cNvPr id="2" name="页脚占位符 1">
            <a:extLst>
              <a:ext uri="{FF2B5EF4-FFF2-40B4-BE49-F238E27FC236}">
                <a16:creationId xmlns:a16="http://schemas.microsoft.com/office/drawing/2014/main" id="{6A3D839A-F56F-44ED-8329-EC311AD64F75}"/>
              </a:ext>
            </a:extLst>
          </p:cNvPr>
          <p:cNvSpPr>
            <a:spLocks noGrp="1"/>
          </p:cNvSpPr>
          <p:nvPr>
            <p:ph type="ftr" sz="quarter" idx="3"/>
          </p:nvPr>
        </p:nvSpPr>
        <p:spPr/>
        <p:txBody>
          <a:bodyPr/>
          <a:lstStyle/>
          <a:p>
            <a:pPr>
              <a:defRPr/>
            </a:pPr>
            <a:r>
              <a:rPr lang="en-US" altLang="zh-CN" b="1"/>
              <a:t>© </a:t>
            </a:r>
            <a:r>
              <a:rPr lang="zh-CN" altLang="en-US" b="1"/>
              <a:t>谢中华</a:t>
            </a:r>
            <a:r>
              <a:rPr lang="en-US" altLang="zh-CN" b="1"/>
              <a:t>,  MATLAB</a:t>
            </a:r>
            <a:r>
              <a:rPr lang="zh-CN" altLang="en-US" b="1"/>
              <a:t>数学建模方法与应用</a:t>
            </a:r>
            <a:endParaRPr lang="en-US" altLang="zh-CN" dirty="0"/>
          </a:p>
        </p:txBody>
      </p:sp>
    </p:spTree>
  </p:cSld>
  <p:clrMapOvr>
    <a:masterClrMapping/>
  </p:clrMapOvr>
  <p:transition>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56">
            <a:extLst>
              <a:ext uri="{FF2B5EF4-FFF2-40B4-BE49-F238E27FC236}">
                <a16:creationId xmlns:a16="http://schemas.microsoft.com/office/drawing/2014/main" id="{0C27F704-3CB4-4DBD-A363-AD10AB448AB1}"/>
              </a:ext>
            </a:extLst>
          </p:cNvPr>
          <p:cNvSpPr>
            <a:spLocks noChangeArrowheads="1"/>
          </p:cNvSpPr>
          <p:nvPr/>
        </p:nvSpPr>
        <p:spPr bwMode="auto">
          <a:xfrm>
            <a:off x="899592" y="4260228"/>
            <a:ext cx="7339855" cy="1689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kumimoji="1" sz="40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40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40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40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40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9pPr>
          </a:lstStyle>
          <a:p>
            <a:pPr marL="0" indent="0" eaLnBrk="1" hangingPunct="1">
              <a:lnSpc>
                <a:spcPct val="150000"/>
              </a:lnSpc>
              <a:buClr>
                <a:srgbClr val="0000FF"/>
              </a:buClr>
            </a:pPr>
            <a:r>
              <a:rPr lang="zh-CN" altLang="en-US" sz="2400" dirty="0">
                <a:solidFill>
                  <a:srgbClr val="0000FF"/>
                </a:solidFill>
                <a:latin typeface="微软雅黑" panose="020B0503020204020204" pitchFamily="34" charset="-122"/>
                <a:ea typeface="微软雅黑" panose="020B0503020204020204" pitchFamily="34" charset="-122"/>
                <a:sym typeface="Wingdings" panose="05000000000000000000" pitchFamily="2" charset="2"/>
              </a:rPr>
              <a:t>调用格式：</a:t>
            </a:r>
            <a:endParaRPr lang="en-US" altLang="zh-CN" sz="2400" dirty="0">
              <a:solidFill>
                <a:srgbClr val="0000FF"/>
              </a:solidFill>
              <a:latin typeface="微软雅黑" panose="020B0503020204020204" pitchFamily="34" charset="-122"/>
              <a:ea typeface="微软雅黑" panose="020B0503020204020204" pitchFamily="34" charset="-122"/>
              <a:sym typeface="Wingdings" panose="05000000000000000000" pitchFamily="2" charset="2"/>
            </a:endParaRPr>
          </a:p>
          <a:p>
            <a:pPr marL="0" indent="0" eaLnBrk="1" hangingPunct="1">
              <a:lnSpc>
                <a:spcPct val="150000"/>
              </a:lnSpc>
              <a:buClr>
                <a:srgbClr val="0000FF"/>
              </a:buClr>
            </a:pPr>
            <a:r>
              <a:rPr lang="en-US" altLang="zh-CN" sz="2400" dirty="0">
                <a:solidFill>
                  <a:schemeClr val="bg2"/>
                </a:solidFill>
                <a:latin typeface="微软雅黑" panose="020B0503020204020204" pitchFamily="34" charset="-122"/>
                <a:ea typeface="微软雅黑" panose="020B0503020204020204" pitchFamily="34" charset="-122"/>
                <a:sym typeface="Wingdings" panose="05000000000000000000" pitchFamily="2" charset="2"/>
              </a:rPr>
              <a:t>&gt;&gt; F = griddedInterpolant({x1,x2}, Y, method)</a:t>
            </a:r>
          </a:p>
          <a:p>
            <a:pPr marL="0" indent="0" eaLnBrk="1" hangingPunct="1">
              <a:lnSpc>
                <a:spcPct val="150000"/>
              </a:lnSpc>
              <a:buClr>
                <a:srgbClr val="0000FF"/>
              </a:buClr>
            </a:pPr>
            <a:r>
              <a:rPr lang="en-US" altLang="zh-CN" sz="2400" dirty="0">
                <a:solidFill>
                  <a:schemeClr val="bg2"/>
                </a:solidFill>
                <a:latin typeface="微软雅黑" panose="020B0503020204020204" pitchFamily="34" charset="-122"/>
                <a:ea typeface="微软雅黑" panose="020B0503020204020204" pitchFamily="34" charset="-122"/>
                <a:sym typeface="Wingdings" panose="05000000000000000000" pitchFamily="2" charset="2"/>
              </a:rPr>
              <a:t>&gt;&gt; values = F({xq1,xq2})</a:t>
            </a:r>
          </a:p>
        </p:txBody>
      </p:sp>
      <p:sp>
        <p:nvSpPr>
          <p:cNvPr id="32776" name="Rectangle 5">
            <a:extLst>
              <a:ext uri="{FF2B5EF4-FFF2-40B4-BE49-F238E27FC236}">
                <a16:creationId xmlns:a16="http://schemas.microsoft.com/office/drawing/2014/main" id="{59B3033F-314C-4451-A558-89A0FC337AA9}"/>
              </a:ext>
            </a:extLst>
          </p:cNvPr>
          <p:cNvSpPr>
            <a:spLocks noChangeArrowheads="1"/>
          </p:cNvSpPr>
          <p:nvPr/>
        </p:nvSpPr>
        <p:spPr bwMode="auto">
          <a:xfrm>
            <a:off x="539750" y="548680"/>
            <a:ext cx="77724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40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40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40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40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40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9pPr>
          </a:lstStyle>
          <a:p>
            <a:pPr eaLnBrk="1" hangingPunct="1">
              <a:spcBef>
                <a:spcPct val="20000"/>
              </a:spcBef>
            </a:pPr>
            <a:r>
              <a:rPr lang="en-US" altLang="zh-CN" sz="2400" dirty="0">
                <a:solidFill>
                  <a:srgbClr val="FF0000"/>
                </a:solidFill>
                <a:latin typeface="微软雅黑" panose="020B0503020204020204" pitchFamily="34" charset="-122"/>
                <a:ea typeface="微软雅黑" panose="020B0503020204020204" pitchFamily="34" charset="-122"/>
              </a:rPr>
              <a:t>1.  </a:t>
            </a:r>
            <a:r>
              <a:rPr lang="zh-CN" altLang="en-US" sz="2400" dirty="0">
                <a:solidFill>
                  <a:srgbClr val="FF0000"/>
                </a:solidFill>
                <a:latin typeface="微软雅黑" panose="020B0503020204020204" pitchFamily="34" charset="-122"/>
                <a:ea typeface="微软雅黑" panose="020B0503020204020204" pitchFamily="34" charset="-122"/>
              </a:rPr>
              <a:t>网格节点插值</a:t>
            </a:r>
          </a:p>
        </p:txBody>
      </p:sp>
      <p:sp>
        <p:nvSpPr>
          <p:cNvPr id="5" name="日期占位符 4">
            <a:extLst>
              <a:ext uri="{FF2B5EF4-FFF2-40B4-BE49-F238E27FC236}">
                <a16:creationId xmlns:a16="http://schemas.microsoft.com/office/drawing/2014/main" id="{0DA9F338-2453-435A-BC76-7C35906C3DA7}"/>
              </a:ext>
            </a:extLst>
          </p:cNvPr>
          <p:cNvSpPr>
            <a:spLocks noGrp="1"/>
          </p:cNvSpPr>
          <p:nvPr>
            <p:ph type="dt" sz="half" idx="10"/>
          </p:nvPr>
        </p:nvSpPr>
        <p:spPr/>
        <p:txBody>
          <a:bodyPr/>
          <a:lstStyle/>
          <a:p>
            <a:pPr>
              <a:defRPr/>
            </a:pPr>
            <a:fld id="{BE0E94DB-81DB-4F4B-A51E-C2AB128EED60}" type="datetime1">
              <a:rPr lang="zh-CN" altLang="en-US" smtClean="0"/>
              <a:t>2022/11/23</a:t>
            </a:fld>
            <a:endParaRPr lang="en-US" altLang="zh-CN"/>
          </a:p>
        </p:txBody>
      </p:sp>
      <p:sp>
        <p:nvSpPr>
          <p:cNvPr id="28" name="Rectangle 3">
            <a:extLst>
              <a:ext uri="{FF2B5EF4-FFF2-40B4-BE49-F238E27FC236}">
                <a16:creationId xmlns:a16="http://schemas.microsoft.com/office/drawing/2014/main" id="{B9F89B42-487E-45CD-8918-F2DA863D7573}"/>
              </a:ext>
            </a:extLst>
          </p:cNvPr>
          <p:cNvSpPr>
            <a:spLocks noChangeArrowheads="1"/>
          </p:cNvSpPr>
          <p:nvPr/>
        </p:nvSpPr>
        <p:spPr bwMode="auto">
          <a:xfrm>
            <a:off x="899592" y="1081153"/>
            <a:ext cx="7772400" cy="224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50000"/>
              </a:lnSpc>
              <a:defRPr/>
            </a:pPr>
            <a:r>
              <a:rPr lang="en-US" altLang="zh-CN" sz="2400" dirty="0">
                <a:solidFill>
                  <a:schemeClr val="bg2"/>
                </a:solidFill>
                <a:latin typeface="微软雅黑" panose="020B0503020204020204" pitchFamily="34" charset="-122"/>
                <a:ea typeface="微软雅黑" panose="020B0503020204020204" pitchFamily="34" charset="-122"/>
              </a:rPr>
              <a:t>griddedInterpolant</a:t>
            </a:r>
            <a:r>
              <a:rPr lang="zh-CN" altLang="en-US" sz="2400" dirty="0">
                <a:solidFill>
                  <a:schemeClr val="bg2"/>
                </a:solidFill>
                <a:latin typeface="微软雅黑" panose="020B0503020204020204" pitchFamily="34" charset="-122"/>
                <a:ea typeface="微软雅黑" panose="020B0503020204020204" pitchFamily="34" charset="-122"/>
              </a:rPr>
              <a:t>、</a:t>
            </a:r>
            <a:r>
              <a:rPr lang="en-US" altLang="zh-CN" sz="2400" dirty="0">
                <a:solidFill>
                  <a:schemeClr val="bg2"/>
                </a:solidFill>
                <a:latin typeface="微软雅黑" panose="020B0503020204020204" pitchFamily="34" charset="-122"/>
                <a:ea typeface="微软雅黑" panose="020B0503020204020204" pitchFamily="34" charset="-122"/>
              </a:rPr>
              <a:t>interp2</a:t>
            </a:r>
            <a:r>
              <a:rPr lang="zh-CN" altLang="en-US" sz="2400" dirty="0">
                <a:solidFill>
                  <a:schemeClr val="bg2"/>
                </a:solidFill>
                <a:latin typeface="微软雅黑" panose="020B0503020204020204" pitchFamily="34" charset="-122"/>
                <a:ea typeface="微软雅黑" panose="020B0503020204020204" pitchFamily="34" charset="-122"/>
              </a:rPr>
              <a:t>、</a:t>
            </a:r>
            <a:r>
              <a:rPr lang="en-US" altLang="zh-CN" sz="2400" dirty="0" err="1">
                <a:solidFill>
                  <a:schemeClr val="bg2"/>
                </a:solidFill>
                <a:latin typeface="微软雅黑" panose="020B0503020204020204" pitchFamily="34" charset="-122"/>
                <a:ea typeface="微软雅黑" panose="020B0503020204020204" pitchFamily="34" charset="-122"/>
              </a:rPr>
              <a:t>csape</a:t>
            </a:r>
            <a:r>
              <a:rPr lang="zh-CN" altLang="en-US" sz="2400" dirty="0">
                <a:solidFill>
                  <a:schemeClr val="bg2"/>
                </a:solidFill>
                <a:latin typeface="微软雅黑" panose="020B0503020204020204" pitchFamily="34" charset="-122"/>
                <a:ea typeface="微软雅黑" panose="020B0503020204020204" pitchFamily="34" charset="-122"/>
              </a:rPr>
              <a:t>、</a:t>
            </a:r>
            <a:r>
              <a:rPr lang="en-US" altLang="zh-CN" sz="2400" dirty="0" err="1">
                <a:solidFill>
                  <a:schemeClr val="bg2"/>
                </a:solidFill>
                <a:latin typeface="微软雅黑" panose="020B0503020204020204" pitchFamily="34" charset="-122"/>
                <a:ea typeface="微软雅黑" panose="020B0503020204020204" pitchFamily="34" charset="-122"/>
              </a:rPr>
              <a:t>csapi</a:t>
            </a:r>
            <a:r>
              <a:rPr lang="zh-CN" altLang="en-US" sz="2400" dirty="0">
                <a:solidFill>
                  <a:schemeClr val="bg2"/>
                </a:solidFill>
                <a:latin typeface="微软雅黑" panose="020B0503020204020204" pitchFamily="34" charset="-122"/>
                <a:ea typeface="微软雅黑" panose="020B0503020204020204" pitchFamily="34" charset="-122"/>
              </a:rPr>
              <a:t>、</a:t>
            </a:r>
            <a:r>
              <a:rPr lang="en-US" altLang="zh-CN" sz="2400" dirty="0" err="1">
                <a:solidFill>
                  <a:schemeClr val="bg2"/>
                </a:solidFill>
                <a:latin typeface="微软雅黑" panose="020B0503020204020204" pitchFamily="34" charset="-122"/>
                <a:ea typeface="微软雅黑" panose="020B0503020204020204" pitchFamily="34" charset="-122"/>
              </a:rPr>
              <a:t>spapi</a:t>
            </a:r>
            <a:r>
              <a:rPr lang="zh-CN" altLang="en-US" sz="2400" dirty="0">
                <a:solidFill>
                  <a:schemeClr val="bg2"/>
                </a:solidFill>
                <a:latin typeface="微软雅黑" panose="020B0503020204020204" pitchFamily="34" charset="-122"/>
                <a:ea typeface="微软雅黑" panose="020B0503020204020204" pitchFamily="34" charset="-122"/>
              </a:rPr>
              <a:t>、</a:t>
            </a:r>
            <a:r>
              <a:rPr lang="en-US" altLang="zh-CN" sz="2400" dirty="0" err="1">
                <a:solidFill>
                  <a:schemeClr val="bg2"/>
                </a:solidFill>
                <a:latin typeface="微软雅黑" panose="020B0503020204020204" pitchFamily="34" charset="-122"/>
                <a:ea typeface="微软雅黑" panose="020B0503020204020204" pitchFamily="34" charset="-122"/>
              </a:rPr>
              <a:t>csaps</a:t>
            </a:r>
            <a:r>
              <a:rPr lang="zh-CN" altLang="en-US" sz="2400" dirty="0">
                <a:solidFill>
                  <a:schemeClr val="bg2"/>
                </a:solidFill>
                <a:latin typeface="微软雅黑" panose="020B0503020204020204" pitchFamily="34" charset="-122"/>
                <a:ea typeface="微软雅黑" panose="020B0503020204020204" pitchFamily="34" charset="-122"/>
              </a:rPr>
              <a:t>、</a:t>
            </a:r>
            <a:r>
              <a:rPr lang="en-US" altLang="zh-CN" sz="2400" dirty="0" err="1">
                <a:solidFill>
                  <a:schemeClr val="bg2"/>
                </a:solidFill>
                <a:latin typeface="微软雅黑" panose="020B0503020204020204" pitchFamily="34" charset="-122"/>
                <a:ea typeface="微软雅黑" panose="020B0503020204020204" pitchFamily="34" charset="-122"/>
              </a:rPr>
              <a:t>spaps</a:t>
            </a:r>
            <a:r>
              <a:rPr lang="zh-CN" altLang="en-US" sz="2400" dirty="0">
                <a:solidFill>
                  <a:schemeClr val="bg2"/>
                </a:solidFill>
                <a:latin typeface="微软雅黑" panose="020B0503020204020204" pitchFamily="34" charset="-122"/>
                <a:ea typeface="微软雅黑" panose="020B0503020204020204" pitchFamily="34" charset="-122"/>
              </a:rPr>
              <a:t>和</a:t>
            </a:r>
            <a:r>
              <a:rPr lang="en-US" altLang="zh-CN" sz="2400" dirty="0">
                <a:solidFill>
                  <a:schemeClr val="bg2"/>
                </a:solidFill>
                <a:latin typeface="微软雅黑" panose="020B0503020204020204" pitchFamily="34" charset="-122"/>
                <a:ea typeface="微软雅黑" panose="020B0503020204020204" pitchFamily="34" charset="-122"/>
              </a:rPr>
              <a:t>spap2</a:t>
            </a:r>
            <a:r>
              <a:rPr lang="zh-CN" altLang="en-US" sz="2400" dirty="0">
                <a:solidFill>
                  <a:schemeClr val="bg2"/>
                </a:solidFill>
                <a:latin typeface="微软雅黑" panose="020B0503020204020204" pitchFamily="34" charset="-122"/>
                <a:ea typeface="微软雅黑" panose="020B0503020204020204" pitchFamily="34" charset="-122"/>
              </a:rPr>
              <a:t>函数均可作二维和高维网格节点插值，本节只介绍</a:t>
            </a:r>
            <a:r>
              <a:rPr lang="en-US" altLang="zh-CN" sz="2400" dirty="0">
                <a:solidFill>
                  <a:schemeClr val="bg2"/>
                </a:solidFill>
                <a:latin typeface="微软雅黑" panose="020B0503020204020204" pitchFamily="34" charset="-122"/>
                <a:ea typeface="微软雅黑" panose="020B0503020204020204" pitchFamily="34" charset="-122"/>
              </a:rPr>
              <a:t>griddedInterpolant</a:t>
            </a:r>
            <a:r>
              <a:rPr lang="zh-CN" altLang="en-US" sz="2400" dirty="0">
                <a:solidFill>
                  <a:schemeClr val="bg2"/>
                </a:solidFill>
                <a:latin typeface="微软雅黑" panose="020B0503020204020204" pitchFamily="34" charset="-122"/>
                <a:ea typeface="微软雅黑" panose="020B0503020204020204" pitchFamily="34" charset="-122"/>
              </a:rPr>
              <a:t>和</a:t>
            </a:r>
            <a:r>
              <a:rPr lang="en-US" altLang="zh-CN" sz="2400" dirty="0">
                <a:solidFill>
                  <a:schemeClr val="bg2"/>
                </a:solidFill>
                <a:latin typeface="微软雅黑" panose="020B0503020204020204" pitchFamily="34" charset="-122"/>
                <a:ea typeface="微软雅黑" panose="020B0503020204020204" pitchFamily="34" charset="-122"/>
              </a:rPr>
              <a:t>interp2</a:t>
            </a:r>
            <a:r>
              <a:rPr lang="zh-CN" altLang="en-US" sz="2400" dirty="0">
                <a:solidFill>
                  <a:schemeClr val="bg2"/>
                </a:solidFill>
                <a:latin typeface="微软雅黑" panose="020B0503020204020204" pitchFamily="34" charset="-122"/>
                <a:ea typeface="微软雅黑" panose="020B0503020204020204" pitchFamily="34" charset="-122"/>
              </a:rPr>
              <a:t>函数的用法。</a:t>
            </a:r>
          </a:p>
        </p:txBody>
      </p:sp>
      <p:sp>
        <p:nvSpPr>
          <p:cNvPr id="9" name="Rectangle 56">
            <a:extLst>
              <a:ext uri="{FF2B5EF4-FFF2-40B4-BE49-F238E27FC236}">
                <a16:creationId xmlns:a16="http://schemas.microsoft.com/office/drawing/2014/main" id="{94CFC4AB-0A84-425F-9AA0-B25429496963}"/>
              </a:ext>
            </a:extLst>
          </p:cNvPr>
          <p:cNvSpPr>
            <a:spLocks noChangeArrowheads="1"/>
          </p:cNvSpPr>
          <p:nvPr/>
        </p:nvSpPr>
        <p:spPr bwMode="auto">
          <a:xfrm>
            <a:off x="683568" y="3568023"/>
            <a:ext cx="7339855" cy="581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kumimoji="1" sz="40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40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40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40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40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9pPr>
          </a:lstStyle>
          <a:p>
            <a:pPr marL="0" indent="0" eaLnBrk="1" hangingPunct="1">
              <a:lnSpc>
                <a:spcPct val="150000"/>
              </a:lnSpc>
              <a:buClr>
                <a:srgbClr val="0000FF"/>
              </a:buClr>
            </a:pPr>
            <a:r>
              <a:rPr lang="zh-CN" altLang="en-US" sz="2400" dirty="0">
                <a:solidFill>
                  <a:srgbClr val="0000FF"/>
                </a:solidFill>
                <a:latin typeface="微软雅黑" panose="020B0503020204020204" pitchFamily="34" charset="-122"/>
                <a:ea typeface="微软雅黑" panose="020B0503020204020204" pitchFamily="34" charset="-122"/>
                <a:sym typeface="Wingdings" panose="05000000000000000000" pitchFamily="2" charset="2"/>
              </a:rPr>
              <a:t>（</a:t>
            </a:r>
            <a:r>
              <a:rPr lang="en-US" altLang="zh-CN" sz="2400" dirty="0">
                <a:solidFill>
                  <a:srgbClr val="0000FF"/>
                </a:solidFill>
                <a:latin typeface="微软雅黑" panose="020B0503020204020204" pitchFamily="34" charset="-122"/>
                <a:ea typeface="微软雅黑" panose="020B0503020204020204" pitchFamily="34" charset="-122"/>
                <a:sym typeface="Wingdings" panose="05000000000000000000" pitchFamily="2" charset="2"/>
              </a:rPr>
              <a:t>1</a:t>
            </a:r>
            <a:r>
              <a:rPr lang="zh-CN" altLang="en-US" sz="2400" dirty="0">
                <a:solidFill>
                  <a:srgbClr val="0000FF"/>
                </a:solidFill>
                <a:latin typeface="微软雅黑" panose="020B0503020204020204" pitchFamily="34" charset="-122"/>
                <a:ea typeface="微软雅黑" panose="020B0503020204020204" pitchFamily="34" charset="-122"/>
                <a:sym typeface="Wingdings" panose="05000000000000000000" pitchFamily="2" charset="2"/>
              </a:rPr>
              <a:t>）</a:t>
            </a:r>
            <a:r>
              <a:rPr lang="en-US" altLang="zh-CN" sz="2400" dirty="0">
                <a:solidFill>
                  <a:srgbClr val="0000FF"/>
                </a:solidFill>
                <a:latin typeface="微软雅黑" panose="020B0503020204020204" pitchFamily="34" charset="-122"/>
                <a:ea typeface="微软雅黑" panose="020B0503020204020204" pitchFamily="34" charset="-122"/>
                <a:sym typeface="Wingdings" panose="05000000000000000000" pitchFamily="2" charset="2"/>
              </a:rPr>
              <a:t>griddedInterpolant</a:t>
            </a:r>
            <a:r>
              <a:rPr lang="zh-CN" altLang="en-US" sz="2400" dirty="0">
                <a:solidFill>
                  <a:srgbClr val="0000FF"/>
                </a:solidFill>
                <a:latin typeface="微软雅黑" panose="020B0503020204020204" pitchFamily="34" charset="-122"/>
                <a:ea typeface="微软雅黑" panose="020B0503020204020204" pitchFamily="34" charset="-122"/>
                <a:sym typeface="Wingdings" panose="05000000000000000000" pitchFamily="2" charset="2"/>
              </a:rPr>
              <a:t>函数的用法</a:t>
            </a:r>
            <a:endParaRPr lang="zh-CN" altLang="en-US" sz="2400" dirty="0">
              <a:solidFill>
                <a:schemeClr val="bg2"/>
              </a:solidFill>
              <a:latin typeface="微软雅黑" panose="020B0503020204020204" pitchFamily="34" charset="-122"/>
              <a:ea typeface="微软雅黑" panose="020B0503020204020204" pitchFamily="34" charset="-122"/>
            </a:endParaRPr>
          </a:p>
        </p:txBody>
      </p:sp>
      <p:sp>
        <p:nvSpPr>
          <p:cNvPr id="2" name="页脚占位符 1">
            <a:extLst>
              <a:ext uri="{FF2B5EF4-FFF2-40B4-BE49-F238E27FC236}">
                <a16:creationId xmlns:a16="http://schemas.microsoft.com/office/drawing/2014/main" id="{CF51C70B-989D-4616-9C5F-79CAAFF84FB6}"/>
              </a:ext>
            </a:extLst>
          </p:cNvPr>
          <p:cNvSpPr>
            <a:spLocks noGrp="1"/>
          </p:cNvSpPr>
          <p:nvPr>
            <p:ph type="ftr" sz="quarter" idx="3"/>
          </p:nvPr>
        </p:nvSpPr>
        <p:spPr/>
        <p:txBody>
          <a:bodyPr/>
          <a:lstStyle/>
          <a:p>
            <a:pPr>
              <a:defRPr/>
            </a:pPr>
            <a:r>
              <a:rPr lang="en-US" altLang="zh-CN" b="1"/>
              <a:t>© </a:t>
            </a:r>
            <a:r>
              <a:rPr lang="zh-CN" altLang="en-US" b="1"/>
              <a:t>谢中华</a:t>
            </a:r>
            <a:r>
              <a:rPr lang="en-US" altLang="zh-CN" b="1"/>
              <a:t>,  MATLAB</a:t>
            </a:r>
            <a:r>
              <a:rPr lang="zh-CN" altLang="en-US" b="1"/>
              <a:t>数学建模方法与应用</a:t>
            </a:r>
            <a:endParaRPr lang="en-US" altLang="zh-CN" dirty="0"/>
          </a:p>
        </p:txBody>
      </p:sp>
    </p:spTree>
    <p:extLst>
      <p:ext uri="{BB962C8B-B14F-4D97-AF65-F5344CB8AC3E}">
        <p14:creationId xmlns:p14="http://schemas.microsoft.com/office/powerpoint/2010/main" val="2550588049"/>
      </p:ext>
    </p:extLst>
  </p:cSld>
  <p:clrMapOvr>
    <a:masterClrMapping/>
  </p:clrMapOvr>
  <p:transition>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56">
            <a:extLst>
              <a:ext uri="{FF2B5EF4-FFF2-40B4-BE49-F238E27FC236}">
                <a16:creationId xmlns:a16="http://schemas.microsoft.com/office/drawing/2014/main" id="{0C27F704-3CB4-4DBD-A363-AD10AB448AB1}"/>
              </a:ext>
            </a:extLst>
          </p:cNvPr>
          <p:cNvSpPr>
            <a:spLocks noChangeArrowheads="1"/>
          </p:cNvSpPr>
          <p:nvPr/>
        </p:nvSpPr>
        <p:spPr bwMode="auto">
          <a:xfrm>
            <a:off x="899592" y="1672933"/>
            <a:ext cx="7339855" cy="1135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kumimoji="1" sz="40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40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40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40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40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9pPr>
          </a:lstStyle>
          <a:p>
            <a:pPr marL="0" indent="0" eaLnBrk="1" hangingPunct="1">
              <a:lnSpc>
                <a:spcPct val="150000"/>
              </a:lnSpc>
              <a:buClr>
                <a:srgbClr val="0000FF"/>
              </a:buClr>
            </a:pPr>
            <a:r>
              <a:rPr lang="zh-CN" altLang="en-US" sz="2400" dirty="0">
                <a:solidFill>
                  <a:srgbClr val="0000FF"/>
                </a:solidFill>
                <a:latin typeface="微软雅黑" panose="020B0503020204020204" pitchFamily="34" charset="-122"/>
                <a:ea typeface="微软雅黑" panose="020B0503020204020204" pitchFamily="34" charset="-122"/>
                <a:sym typeface="Wingdings" panose="05000000000000000000" pitchFamily="2" charset="2"/>
              </a:rPr>
              <a:t>调用格式：</a:t>
            </a:r>
            <a:endParaRPr lang="en-US" altLang="zh-CN" sz="2400" dirty="0">
              <a:solidFill>
                <a:srgbClr val="0000FF"/>
              </a:solidFill>
              <a:latin typeface="微软雅黑" panose="020B0503020204020204" pitchFamily="34" charset="-122"/>
              <a:ea typeface="微软雅黑" panose="020B0503020204020204" pitchFamily="34" charset="-122"/>
              <a:sym typeface="Wingdings" panose="05000000000000000000" pitchFamily="2" charset="2"/>
            </a:endParaRPr>
          </a:p>
          <a:p>
            <a:pPr marL="0" indent="0" eaLnBrk="1" hangingPunct="1">
              <a:lnSpc>
                <a:spcPct val="150000"/>
              </a:lnSpc>
              <a:buClr>
                <a:srgbClr val="0000FF"/>
              </a:buClr>
            </a:pPr>
            <a:r>
              <a:rPr lang="nl-NL" altLang="zh-CN" sz="2400" dirty="0">
                <a:solidFill>
                  <a:schemeClr val="bg2"/>
                </a:solidFill>
                <a:latin typeface="微软雅黑" panose="020B0503020204020204" pitchFamily="34" charset="-122"/>
                <a:ea typeface="微软雅黑" panose="020B0503020204020204" pitchFamily="34" charset="-122"/>
                <a:sym typeface="Wingdings" panose="05000000000000000000" pitchFamily="2" charset="2"/>
              </a:rPr>
              <a:t>&gt;&gt; ZI = interp2(X,Y,Z,XI,YI,method)</a:t>
            </a:r>
            <a:endParaRPr lang="en-US" altLang="zh-CN" sz="2400" dirty="0">
              <a:solidFill>
                <a:schemeClr val="bg2"/>
              </a:solidFill>
              <a:latin typeface="微软雅黑" panose="020B0503020204020204" pitchFamily="34" charset="-122"/>
              <a:ea typeface="微软雅黑" panose="020B0503020204020204" pitchFamily="34" charset="-122"/>
              <a:sym typeface="Wingdings" panose="05000000000000000000" pitchFamily="2" charset="2"/>
            </a:endParaRPr>
          </a:p>
        </p:txBody>
      </p:sp>
      <p:sp>
        <p:nvSpPr>
          <p:cNvPr id="32776" name="Rectangle 5">
            <a:extLst>
              <a:ext uri="{FF2B5EF4-FFF2-40B4-BE49-F238E27FC236}">
                <a16:creationId xmlns:a16="http://schemas.microsoft.com/office/drawing/2014/main" id="{59B3033F-314C-4451-A558-89A0FC337AA9}"/>
              </a:ext>
            </a:extLst>
          </p:cNvPr>
          <p:cNvSpPr>
            <a:spLocks noChangeArrowheads="1"/>
          </p:cNvSpPr>
          <p:nvPr/>
        </p:nvSpPr>
        <p:spPr bwMode="auto">
          <a:xfrm>
            <a:off x="539750" y="548680"/>
            <a:ext cx="77724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40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40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40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40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40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9pPr>
          </a:lstStyle>
          <a:p>
            <a:pPr eaLnBrk="1" hangingPunct="1">
              <a:spcBef>
                <a:spcPct val="20000"/>
              </a:spcBef>
            </a:pPr>
            <a:r>
              <a:rPr lang="en-US" altLang="zh-CN" sz="2400" dirty="0">
                <a:solidFill>
                  <a:srgbClr val="FF0000"/>
                </a:solidFill>
                <a:latin typeface="微软雅黑" panose="020B0503020204020204" pitchFamily="34" charset="-122"/>
                <a:ea typeface="微软雅黑" panose="020B0503020204020204" pitchFamily="34" charset="-122"/>
              </a:rPr>
              <a:t>1.  </a:t>
            </a:r>
            <a:r>
              <a:rPr lang="zh-CN" altLang="en-US" sz="2400" dirty="0">
                <a:solidFill>
                  <a:srgbClr val="FF0000"/>
                </a:solidFill>
                <a:latin typeface="微软雅黑" panose="020B0503020204020204" pitchFamily="34" charset="-122"/>
                <a:ea typeface="微软雅黑" panose="020B0503020204020204" pitchFamily="34" charset="-122"/>
              </a:rPr>
              <a:t>网格节点插值</a:t>
            </a:r>
          </a:p>
        </p:txBody>
      </p:sp>
      <p:sp>
        <p:nvSpPr>
          <p:cNvPr id="5" name="日期占位符 4">
            <a:extLst>
              <a:ext uri="{FF2B5EF4-FFF2-40B4-BE49-F238E27FC236}">
                <a16:creationId xmlns:a16="http://schemas.microsoft.com/office/drawing/2014/main" id="{0DA9F338-2453-435A-BC76-7C35906C3DA7}"/>
              </a:ext>
            </a:extLst>
          </p:cNvPr>
          <p:cNvSpPr>
            <a:spLocks noGrp="1"/>
          </p:cNvSpPr>
          <p:nvPr>
            <p:ph type="dt" sz="half" idx="10"/>
          </p:nvPr>
        </p:nvSpPr>
        <p:spPr/>
        <p:txBody>
          <a:bodyPr/>
          <a:lstStyle/>
          <a:p>
            <a:pPr>
              <a:defRPr/>
            </a:pPr>
            <a:fld id="{6DD51D51-B676-44ED-BC69-208B1A82ACCA}" type="datetime1">
              <a:rPr lang="zh-CN" altLang="en-US" smtClean="0"/>
              <a:t>2022/11/23</a:t>
            </a:fld>
            <a:endParaRPr lang="en-US" altLang="zh-CN"/>
          </a:p>
        </p:txBody>
      </p:sp>
      <p:sp>
        <p:nvSpPr>
          <p:cNvPr id="9" name="Rectangle 56">
            <a:extLst>
              <a:ext uri="{FF2B5EF4-FFF2-40B4-BE49-F238E27FC236}">
                <a16:creationId xmlns:a16="http://schemas.microsoft.com/office/drawing/2014/main" id="{94CFC4AB-0A84-425F-9AA0-B25429496963}"/>
              </a:ext>
            </a:extLst>
          </p:cNvPr>
          <p:cNvSpPr>
            <a:spLocks noChangeArrowheads="1"/>
          </p:cNvSpPr>
          <p:nvPr/>
        </p:nvSpPr>
        <p:spPr bwMode="auto">
          <a:xfrm>
            <a:off x="683568" y="1047743"/>
            <a:ext cx="7339855" cy="581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kumimoji="1" sz="40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40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40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40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40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9pPr>
          </a:lstStyle>
          <a:p>
            <a:pPr marL="0" indent="0" eaLnBrk="1" hangingPunct="1">
              <a:lnSpc>
                <a:spcPct val="150000"/>
              </a:lnSpc>
              <a:buClr>
                <a:srgbClr val="0000FF"/>
              </a:buClr>
            </a:pPr>
            <a:r>
              <a:rPr lang="zh-CN" altLang="en-US" sz="2400" dirty="0">
                <a:solidFill>
                  <a:srgbClr val="0000FF"/>
                </a:solidFill>
                <a:latin typeface="微软雅黑" panose="020B0503020204020204" pitchFamily="34" charset="-122"/>
                <a:ea typeface="微软雅黑" panose="020B0503020204020204" pitchFamily="34" charset="-122"/>
                <a:sym typeface="Wingdings" panose="05000000000000000000" pitchFamily="2" charset="2"/>
              </a:rPr>
              <a:t>（</a:t>
            </a:r>
            <a:r>
              <a:rPr lang="en-US" altLang="zh-CN" sz="2400" dirty="0">
                <a:solidFill>
                  <a:srgbClr val="0000FF"/>
                </a:solidFill>
                <a:latin typeface="微软雅黑" panose="020B0503020204020204" pitchFamily="34" charset="-122"/>
                <a:ea typeface="微软雅黑" panose="020B0503020204020204" pitchFamily="34" charset="-122"/>
                <a:sym typeface="Wingdings" panose="05000000000000000000" pitchFamily="2" charset="2"/>
              </a:rPr>
              <a:t>2</a:t>
            </a:r>
            <a:r>
              <a:rPr lang="zh-CN" altLang="en-US" sz="2400" dirty="0">
                <a:solidFill>
                  <a:srgbClr val="0000FF"/>
                </a:solidFill>
                <a:latin typeface="微软雅黑" panose="020B0503020204020204" pitchFamily="34" charset="-122"/>
                <a:ea typeface="微软雅黑" panose="020B0503020204020204" pitchFamily="34" charset="-122"/>
                <a:sym typeface="Wingdings" panose="05000000000000000000" pitchFamily="2" charset="2"/>
              </a:rPr>
              <a:t>）</a:t>
            </a:r>
            <a:r>
              <a:rPr lang="en-US" altLang="zh-CN" sz="2400" dirty="0">
                <a:solidFill>
                  <a:srgbClr val="0000FF"/>
                </a:solidFill>
                <a:latin typeface="微软雅黑" panose="020B0503020204020204" pitchFamily="34" charset="-122"/>
                <a:ea typeface="微软雅黑" panose="020B0503020204020204" pitchFamily="34" charset="-122"/>
                <a:sym typeface="Wingdings" panose="05000000000000000000" pitchFamily="2" charset="2"/>
              </a:rPr>
              <a:t>interp2</a:t>
            </a:r>
            <a:r>
              <a:rPr lang="zh-CN" altLang="en-US" sz="2400" dirty="0">
                <a:solidFill>
                  <a:srgbClr val="0000FF"/>
                </a:solidFill>
                <a:latin typeface="微软雅黑" panose="020B0503020204020204" pitchFamily="34" charset="-122"/>
                <a:ea typeface="微软雅黑" panose="020B0503020204020204" pitchFamily="34" charset="-122"/>
                <a:sym typeface="Wingdings" panose="05000000000000000000" pitchFamily="2" charset="2"/>
              </a:rPr>
              <a:t>函数的用法</a:t>
            </a:r>
            <a:endParaRPr lang="zh-CN" altLang="en-US" sz="2400" dirty="0">
              <a:solidFill>
                <a:schemeClr val="bg2"/>
              </a:solidFill>
              <a:latin typeface="微软雅黑" panose="020B0503020204020204" pitchFamily="34" charset="-122"/>
              <a:ea typeface="微软雅黑" panose="020B0503020204020204" pitchFamily="34" charset="-122"/>
            </a:endParaRPr>
          </a:p>
        </p:txBody>
      </p:sp>
      <p:graphicFrame>
        <p:nvGraphicFramePr>
          <p:cNvPr id="2" name="表格 1">
            <a:extLst>
              <a:ext uri="{FF2B5EF4-FFF2-40B4-BE49-F238E27FC236}">
                <a16:creationId xmlns:a16="http://schemas.microsoft.com/office/drawing/2014/main" id="{128BADC0-63F8-4BBE-BEC0-920A66CBD7B7}"/>
              </a:ext>
            </a:extLst>
          </p:cNvPr>
          <p:cNvGraphicFramePr>
            <a:graphicFrameLocks noGrp="1"/>
          </p:cNvGraphicFramePr>
          <p:nvPr>
            <p:extLst>
              <p:ext uri="{D42A27DB-BD31-4B8C-83A1-F6EECF244321}">
                <p14:modId xmlns:p14="http://schemas.microsoft.com/office/powerpoint/2010/main" val="3098418531"/>
              </p:ext>
            </p:extLst>
          </p:nvPr>
        </p:nvGraphicFramePr>
        <p:xfrm>
          <a:off x="971600" y="3076958"/>
          <a:ext cx="7560840" cy="2800316"/>
        </p:xfrm>
        <a:graphic>
          <a:graphicData uri="http://schemas.openxmlformats.org/drawingml/2006/table">
            <a:tbl>
              <a:tblPr firstRow="1" firstCol="1" bandRow="1"/>
              <a:tblGrid>
                <a:gridCol w="1944216">
                  <a:extLst>
                    <a:ext uri="{9D8B030D-6E8A-4147-A177-3AD203B41FA5}">
                      <a16:colId xmlns:a16="http://schemas.microsoft.com/office/drawing/2014/main" val="2502046361"/>
                    </a:ext>
                  </a:extLst>
                </a:gridCol>
                <a:gridCol w="5616624">
                  <a:extLst>
                    <a:ext uri="{9D8B030D-6E8A-4147-A177-3AD203B41FA5}">
                      <a16:colId xmlns:a16="http://schemas.microsoft.com/office/drawing/2014/main" val="3566244034"/>
                    </a:ext>
                  </a:extLst>
                </a:gridCol>
              </a:tblGrid>
              <a:tr h="556368">
                <a:tc>
                  <a:txBody>
                    <a:bodyPr/>
                    <a:lstStyle/>
                    <a:p>
                      <a:pPr algn="just">
                        <a:lnSpc>
                          <a:spcPct val="100000"/>
                        </a:lnSpc>
                        <a:spcAft>
                          <a:spcPts val="0"/>
                        </a:spcAft>
                      </a:pPr>
                      <a:r>
                        <a:rPr lang="en-US" sz="2000" b="1" dirty="0">
                          <a:solidFill>
                            <a:srgbClr val="0000FF"/>
                          </a:solidFill>
                          <a:effectLst/>
                          <a:latin typeface="微软雅黑" panose="020B0503020204020204" pitchFamily="34" charset="-122"/>
                          <a:ea typeface="微软雅黑" panose="020B0503020204020204" pitchFamily="34" charset="-122"/>
                        </a:rPr>
                        <a:t>method</a:t>
                      </a:r>
                      <a:r>
                        <a:rPr lang="zh-CN" sz="2000" b="1" dirty="0">
                          <a:solidFill>
                            <a:srgbClr val="0000FF"/>
                          </a:solidFill>
                          <a:effectLst/>
                          <a:latin typeface="微软雅黑" panose="020B0503020204020204" pitchFamily="34" charset="-122"/>
                          <a:ea typeface="微软雅黑" panose="020B0503020204020204" pitchFamily="34" charset="-122"/>
                        </a:rPr>
                        <a:t>参数值</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40000"/>
                        <a:lumOff val="60000"/>
                      </a:schemeClr>
                    </a:solidFill>
                  </a:tcPr>
                </a:tc>
                <a:tc>
                  <a:txBody>
                    <a:bodyPr/>
                    <a:lstStyle/>
                    <a:p>
                      <a:pPr algn="just">
                        <a:lnSpc>
                          <a:spcPct val="100000"/>
                        </a:lnSpc>
                        <a:spcAft>
                          <a:spcPts val="0"/>
                        </a:spcAft>
                      </a:pPr>
                      <a:r>
                        <a:rPr lang="zh-CN" sz="2000" b="1" dirty="0">
                          <a:solidFill>
                            <a:srgbClr val="0000FF"/>
                          </a:solidFill>
                          <a:effectLst/>
                          <a:latin typeface="微软雅黑" panose="020B0503020204020204" pitchFamily="34" charset="-122"/>
                          <a:ea typeface="微软雅黑" panose="020B0503020204020204" pitchFamily="34" charset="-122"/>
                        </a:rPr>
                        <a:t>说</a:t>
                      </a:r>
                      <a:r>
                        <a:rPr lang="en-US" sz="2000" b="1" dirty="0">
                          <a:solidFill>
                            <a:srgbClr val="0000FF"/>
                          </a:solidFill>
                          <a:effectLst/>
                          <a:latin typeface="微软雅黑" panose="020B0503020204020204" pitchFamily="34" charset="-122"/>
                          <a:ea typeface="微软雅黑" panose="020B0503020204020204" pitchFamily="34" charset="-122"/>
                        </a:rPr>
                        <a:t>  </a:t>
                      </a:r>
                      <a:r>
                        <a:rPr lang="zh-CN" sz="2000" b="1" dirty="0">
                          <a:solidFill>
                            <a:srgbClr val="0000FF"/>
                          </a:solidFill>
                          <a:effectLst/>
                          <a:latin typeface="微软雅黑" panose="020B0503020204020204" pitchFamily="34" charset="-122"/>
                          <a:ea typeface="微软雅黑" panose="020B0503020204020204" pitchFamily="34" charset="-122"/>
                        </a:rPr>
                        <a:t>明</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3967262649"/>
                  </a:ext>
                </a:extLst>
              </a:tr>
              <a:tr h="560987">
                <a:tc>
                  <a:txBody>
                    <a:bodyPr/>
                    <a:lstStyle/>
                    <a:p>
                      <a:pPr algn="just">
                        <a:lnSpc>
                          <a:spcPct val="100000"/>
                        </a:lnSpc>
                        <a:spcAft>
                          <a:spcPts val="0"/>
                        </a:spcAft>
                      </a:pPr>
                      <a:r>
                        <a:rPr lang="en-US" sz="2000">
                          <a:effectLst/>
                          <a:latin typeface="微软雅黑" panose="020B0503020204020204" pitchFamily="34" charset="-122"/>
                          <a:ea typeface="微软雅黑" panose="020B0503020204020204" pitchFamily="34" charset="-122"/>
                        </a:rPr>
                        <a:t>'nearest'</a:t>
                      </a:r>
                      <a:endParaRPr lang="zh-CN" sz="200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zh-CN" sz="2000">
                          <a:effectLst/>
                          <a:latin typeface="微软雅黑" panose="020B0503020204020204" pitchFamily="34" charset="-122"/>
                          <a:ea typeface="微软雅黑" panose="020B0503020204020204" pitchFamily="34" charset="-122"/>
                        </a:rPr>
                        <a:t>最近邻插值</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72455878"/>
                  </a:ext>
                </a:extLst>
              </a:tr>
              <a:tr h="560987">
                <a:tc>
                  <a:txBody>
                    <a:bodyPr/>
                    <a:lstStyle/>
                    <a:p>
                      <a:pPr algn="just">
                        <a:lnSpc>
                          <a:spcPct val="100000"/>
                        </a:lnSpc>
                        <a:spcAft>
                          <a:spcPts val="0"/>
                        </a:spcAft>
                      </a:pPr>
                      <a:r>
                        <a:rPr lang="en-US" sz="2000">
                          <a:effectLst/>
                          <a:latin typeface="微软雅黑" panose="020B0503020204020204" pitchFamily="34" charset="-122"/>
                          <a:ea typeface="微软雅黑" panose="020B0503020204020204" pitchFamily="34" charset="-122"/>
                        </a:rPr>
                        <a:t>'linear'</a:t>
                      </a:r>
                      <a:endParaRPr lang="zh-CN" sz="200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zh-CN" sz="2000">
                          <a:effectLst/>
                          <a:latin typeface="微软雅黑" panose="020B0503020204020204" pitchFamily="34" charset="-122"/>
                          <a:ea typeface="微软雅黑" panose="020B0503020204020204" pitchFamily="34" charset="-122"/>
                        </a:rPr>
                        <a:t>线性插值（默认）</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66335671"/>
                  </a:ext>
                </a:extLst>
              </a:tr>
              <a:tr h="560987">
                <a:tc>
                  <a:txBody>
                    <a:bodyPr/>
                    <a:lstStyle/>
                    <a:p>
                      <a:pPr algn="just">
                        <a:lnSpc>
                          <a:spcPct val="100000"/>
                        </a:lnSpc>
                        <a:spcAft>
                          <a:spcPts val="0"/>
                        </a:spcAft>
                      </a:pPr>
                      <a:r>
                        <a:rPr lang="en-US" sz="2000">
                          <a:effectLst/>
                          <a:latin typeface="微软雅黑" panose="020B0503020204020204" pitchFamily="34" charset="-122"/>
                          <a:ea typeface="微软雅黑" panose="020B0503020204020204" pitchFamily="34" charset="-122"/>
                        </a:rPr>
                        <a:t>'spline'</a:t>
                      </a:r>
                      <a:endParaRPr lang="zh-CN" sz="200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zh-CN" sz="2000">
                          <a:effectLst/>
                          <a:latin typeface="微软雅黑" panose="020B0503020204020204" pitchFamily="34" charset="-122"/>
                          <a:ea typeface="微软雅黑" panose="020B0503020204020204" pitchFamily="34" charset="-122"/>
                        </a:rPr>
                        <a:t>三次样条插值</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90402103"/>
                  </a:ext>
                </a:extLst>
              </a:tr>
              <a:tr h="560987">
                <a:tc>
                  <a:txBody>
                    <a:bodyPr/>
                    <a:lstStyle/>
                    <a:p>
                      <a:pPr algn="just">
                        <a:lnSpc>
                          <a:spcPct val="100000"/>
                        </a:lnSpc>
                        <a:spcAft>
                          <a:spcPts val="0"/>
                        </a:spcAft>
                      </a:pPr>
                      <a:r>
                        <a:rPr lang="en-US" sz="2000">
                          <a:effectLst/>
                          <a:latin typeface="微软雅黑" panose="020B0503020204020204" pitchFamily="34" charset="-122"/>
                          <a:ea typeface="微软雅黑" panose="020B0503020204020204" pitchFamily="34" charset="-122"/>
                        </a:rPr>
                        <a:t>'cubic'</a:t>
                      </a:r>
                      <a:endParaRPr lang="zh-CN" sz="200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zh-CN" sz="2000" dirty="0">
                          <a:effectLst/>
                          <a:latin typeface="微软雅黑" panose="020B0503020204020204" pitchFamily="34" charset="-122"/>
                          <a:ea typeface="微软雅黑" panose="020B0503020204020204" pitchFamily="34" charset="-122"/>
                        </a:rPr>
                        <a:t>立方插值，若插值节点不等间距，此法同</a:t>
                      </a:r>
                      <a:r>
                        <a:rPr lang="en-US" sz="2000" dirty="0">
                          <a:effectLst/>
                          <a:latin typeface="微软雅黑" panose="020B0503020204020204" pitchFamily="34" charset="-122"/>
                          <a:ea typeface="微软雅黑" panose="020B0503020204020204" pitchFamily="34" charset="-122"/>
                        </a:rPr>
                        <a:t>'spline'</a:t>
                      </a:r>
                      <a:endParaRPr lang="zh-CN" sz="2000" dirty="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79302758"/>
                  </a:ext>
                </a:extLst>
              </a:tr>
            </a:tbl>
          </a:graphicData>
        </a:graphic>
      </p:graphicFrame>
      <p:sp>
        <p:nvSpPr>
          <p:cNvPr id="3" name="页脚占位符 2">
            <a:extLst>
              <a:ext uri="{FF2B5EF4-FFF2-40B4-BE49-F238E27FC236}">
                <a16:creationId xmlns:a16="http://schemas.microsoft.com/office/drawing/2014/main" id="{6F22928D-F7AC-4B9D-82E6-C9F3A1A0FA4C}"/>
              </a:ext>
            </a:extLst>
          </p:cNvPr>
          <p:cNvSpPr>
            <a:spLocks noGrp="1"/>
          </p:cNvSpPr>
          <p:nvPr>
            <p:ph type="ftr" sz="quarter" idx="3"/>
          </p:nvPr>
        </p:nvSpPr>
        <p:spPr/>
        <p:txBody>
          <a:bodyPr/>
          <a:lstStyle/>
          <a:p>
            <a:pPr>
              <a:defRPr/>
            </a:pPr>
            <a:r>
              <a:rPr lang="en-US" altLang="zh-CN" b="1"/>
              <a:t>© </a:t>
            </a:r>
            <a:r>
              <a:rPr lang="zh-CN" altLang="en-US" b="1"/>
              <a:t>谢中华</a:t>
            </a:r>
            <a:r>
              <a:rPr lang="en-US" altLang="zh-CN" b="1"/>
              <a:t>,  MATLAB</a:t>
            </a:r>
            <a:r>
              <a:rPr lang="zh-CN" altLang="en-US" b="1"/>
              <a:t>数学建模方法与应用</a:t>
            </a:r>
            <a:endParaRPr lang="en-US" altLang="zh-CN" dirty="0"/>
          </a:p>
        </p:txBody>
      </p:sp>
    </p:spTree>
    <p:extLst>
      <p:ext uri="{BB962C8B-B14F-4D97-AF65-F5344CB8AC3E}">
        <p14:creationId xmlns:p14="http://schemas.microsoft.com/office/powerpoint/2010/main" val="2128019256"/>
      </p:ext>
    </p:extLst>
  </p:cSld>
  <p:clrMapOvr>
    <a:masterClrMapping/>
  </p:clrMapOvr>
  <p:transition>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2">
            <a:extLst>
              <a:ext uri="{FF2B5EF4-FFF2-40B4-BE49-F238E27FC236}">
                <a16:creationId xmlns:a16="http://schemas.microsoft.com/office/drawing/2014/main" id="{3F5B6939-4FFA-4D81-A570-E3EBBBA5DB4A}"/>
              </a:ext>
            </a:extLst>
          </p:cNvPr>
          <p:cNvSpPr>
            <a:spLocks noChangeArrowheads="1"/>
          </p:cNvSpPr>
          <p:nvPr/>
        </p:nvSpPr>
        <p:spPr bwMode="auto">
          <a:xfrm>
            <a:off x="4479634" y="-353943"/>
            <a:ext cx="184731"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40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40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40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40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40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9pPr>
          </a:lstStyle>
          <a:p>
            <a:pPr algn="ctr" eaLnBrk="1" hangingPunct="1">
              <a:spcBef>
                <a:spcPct val="50000"/>
              </a:spcBef>
            </a:pPr>
            <a:endParaRPr lang="zh-CN" altLang="en-US" dirty="0">
              <a:latin typeface="微软雅黑" panose="020B0503020204020204" pitchFamily="34" charset="-122"/>
              <a:ea typeface="微软雅黑" panose="020B0503020204020204" pitchFamily="34" charset="-122"/>
            </a:endParaRPr>
          </a:p>
        </p:txBody>
      </p:sp>
      <p:sp>
        <p:nvSpPr>
          <p:cNvPr id="5" name="Rectangle 3">
            <a:extLst>
              <a:ext uri="{FF2B5EF4-FFF2-40B4-BE49-F238E27FC236}">
                <a16:creationId xmlns:a16="http://schemas.microsoft.com/office/drawing/2014/main" id="{4BADD80E-2BB5-4DEE-8715-D3FBF1E808EA}"/>
              </a:ext>
            </a:extLst>
          </p:cNvPr>
          <p:cNvSpPr>
            <a:spLocks noChangeArrowheads="1"/>
          </p:cNvSpPr>
          <p:nvPr/>
        </p:nvSpPr>
        <p:spPr bwMode="auto">
          <a:xfrm>
            <a:off x="179388" y="908050"/>
            <a:ext cx="8750300" cy="1070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lnSpc>
                <a:spcPct val="140000"/>
              </a:lnSpc>
              <a:defRPr/>
            </a:pPr>
            <a:r>
              <a:rPr lang="en-US" altLang="zh-CN" sz="2400" dirty="0">
                <a:solidFill>
                  <a:schemeClr val="bg2"/>
                </a:solidFill>
                <a:latin typeface="微软雅黑" panose="020B0503020204020204" pitchFamily="34" charset="-122"/>
                <a:ea typeface="微软雅黑" panose="020B0503020204020204" pitchFamily="34" charset="-122"/>
              </a:rPr>
              <a:t>【</a:t>
            </a:r>
            <a:r>
              <a:rPr lang="zh-CN" altLang="en-US" sz="2400" dirty="0">
                <a:solidFill>
                  <a:schemeClr val="hlink"/>
                </a:solidFill>
                <a:latin typeface="微软雅黑" panose="020B0503020204020204" pitchFamily="34" charset="-122"/>
                <a:ea typeface="微软雅黑" panose="020B0503020204020204" pitchFamily="34" charset="-122"/>
              </a:rPr>
              <a:t>例</a:t>
            </a:r>
            <a:r>
              <a:rPr lang="en-US" altLang="zh-CN" sz="2400" dirty="0">
                <a:solidFill>
                  <a:schemeClr val="hlink"/>
                </a:solidFill>
                <a:latin typeface="微软雅黑" panose="020B0503020204020204" pitchFamily="34" charset="-122"/>
                <a:ea typeface="微软雅黑" panose="020B0503020204020204" pitchFamily="34" charset="-122"/>
              </a:rPr>
              <a:t>4-3</a:t>
            </a:r>
            <a:r>
              <a:rPr lang="en-US" altLang="zh-CN" sz="2400" dirty="0">
                <a:solidFill>
                  <a:schemeClr val="bg2"/>
                </a:solidFill>
                <a:latin typeface="微软雅黑" panose="020B0503020204020204" pitchFamily="34" charset="-122"/>
                <a:ea typeface="微软雅黑" panose="020B0503020204020204" pitchFamily="34" charset="-122"/>
              </a:rPr>
              <a:t>】</a:t>
            </a:r>
            <a:r>
              <a:rPr lang="zh-CN" altLang="en-US" sz="2400" dirty="0">
                <a:solidFill>
                  <a:schemeClr val="bg2"/>
                </a:solidFill>
                <a:latin typeface="微软雅黑" panose="020B0503020204020204" pitchFamily="34" charset="-122"/>
                <a:ea typeface="微软雅黑" panose="020B0503020204020204" pitchFamily="34" charset="-122"/>
              </a:rPr>
              <a:t>在一丘陵地带测量高程，</a:t>
            </a:r>
            <a:r>
              <a:rPr lang="en-US" altLang="zh-CN" sz="2400" i="1" dirty="0">
                <a:solidFill>
                  <a:schemeClr val="bg2"/>
                </a:solidFill>
                <a:ea typeface="微软雅黑" panose="020B0503020204020204" pitchFamily="34" charset="-122"/>
                <a:cs typeface="Times New Roman" panose="02020603050405020304" pitchFamily="18" charset="0"/>
              </a:rPr>
              <a:t>x </a:t>
            </a:r>
            <a:r>
              <a:rPr lang="zh-CN" altLang="en-US" sz="2400" dirty="0">
                <a:solidFill>
                  <a:schemeClr val="bg2"/>
                </a:solidFill>
                <a:latin typeface="微软雅黑" panose="020B0503020204020204" pitchFamily="34" charset="-122"/>
                <a:ea typeface="微软雅黑" panose="020B0503020204020204" pitchFamily="34" charset="-122"/>
              </a:rPr>
              <a:t>和 </a:t>
            </a:r>
            <a:r>
              <a:rPr lang="en-US" altLang="zh-CN" sz="2400" i="1" dirty="0">
                <a:solidFill>
                  <a:schemeClr val="bg2"/>
                </a:solidFill>
                <a:ea typeface="微软雅黑" panose="020B0503020204020204" pitchFamily="34" charset="-122"/>
                <a:cs typeface="Times New Roman" panose="02020603050405020304" pitchFamily="18" charset="0"/>
              </a:rPr>
              <a:t>y</a:t>
            </a:r>
            <a:r>
              <a:rPr lang="zh-CN" altLang="en-US" sz="2400" dirty="0">
                <a:solidFill>
                  <a:schemeClr val="bg2"/>
                </a:solidFill>
                <a:latin typeface="微软雅黑" panose="020B0503020204020204" pitchFamily="34" charset="-122"/>
                <a:ea typeface="微软雅黑" panose="020B0503020204020204" pitchFamily="34" charset="-122"/>
              </a:rPr>
              <a:t> 方向每隔</a:t>
            </a:r>
            <a:r>
              <a:rPr lang="en-US" altLang="zh-CN" sz="2400" dirty="0">
                <a:solidFill>
                  <a:schemeClr val="bg2"/>
                </a:solidFill>
                <a:latin typeface="微软雅黑" panose="020B0503020204020204" pitchFamily="34" charset="-122"/>
                <a:ea typeface="微软雅黑" panose="020B0503020204020204" pitchFamily="34" charset="-122"/>
              </a:rPr>
              <a:t>100</a:t>
            </a:r>
            <a:r>
              <a:rPr lang="zh-CN" altLang="en-US" sz="2400" dirty="0">
                <a:solidFill>
                  <a:schemeClr val="bg2"/>
                </a:solidFill>
                <a:latin typeface="微软雅黑" panose="020B0503020204020204" pitchFamily="34" charset="-122"/>
                <a:ea typeface="微软雅黑" panose="020B0503020204020204" pitchFamily="34" charset="-122"/>
              </a:rPr>
              <a:t>米测一个点，得高程数据如下表所列，试用插值方法拟合出地形曲面。</a:t>
            </a:r>
          </a:p>
        </p:txBody>
      </p:sp>
      <p:graphicFrame>
        <p:nvGraphicFramePr>
          <p:cNvPr id="3" name="表格 2">
            <a:extLst>
              <a:ext uri="{FF2B5EF4-FFF2-40B4-BE49-F238E27FC236}">
                <a16:creationId xmlns:a16="http://schemas.microsoft.com/office/drawing/2014/main" id="{1DA16028-CE6B-4126-8016-5B4DD3A86981}"/>
              </a:ext>
            </a:extLst>
          </p:cNvPr>
          <p:cNvGraphicFramePr>
            <a:graphicFrameLocks noGrp="1"/>
          </p:cNvGraphicFramePr>
          <p:nvPr>
            <p:extLst>
              <p:ext uri="{D42A27DB-BD31-4B8C-83A1-F6EECF244321}">
                <p14:modId xmlns:p14="http://schemas.microsoft.com/office/powerpoint/2010/main" val="3470394174"/>
              </p:ext>
            </p:extLst>
          </p:nvPr>
        </p:nvGraphicFramePr>
        <p:xfrm>
          <a:off x="611188" y="2276872"/>
          <a:ext cx="7777160" cy="3470274"/>
        </p:xfrm>
        <a:graphic>
          <a:graphicData uri="http://schemas.openxmlformats.org/drawingml/2006/table">
            <a:tbl>
              <a:tblPr firstRow="1" firstCol="1" bandRow="1"/>
              <a:tblGrid>
                <a:gridCol w="1110564">
                  <a:extLst>
                    <a:ext uri="{9D8B030D-6E8A-4147-A177-3AD203B41FA5}">
                      <a16:colId xmlns:a16="http://schemas.microsoft.com/office/drawing/2014/main" val="20000"/>
                    </a:ext>
                  </a:extLst>
                </a:gridCol>
                <a:gridCol w="1110564">
                  <a:extLst>
                    <a:ext uri="{9D8B030D-6E8A-4147-A177-3AD203B41FA5}">
                      <a16:colId xmlns:a16="http://schemas.microsoft.com/office/drawing/2014/main" val="20001"/>
                    </a:ext>
                  </a:extLst>
                </a:gridCol>
                <a:gridCol w="1110564">
                  <a:extLst>
                    <a:ext uri="{9D8B030D-6E8A-4147-A177-3AD203B41FA5}">
                      <a16:colId xmlns:a16="http://schemas.microsoft.com/office/drawing/2014/main" val="20002"/>
                    </a:ext>
                  </a:extLst>
                </a:gridCol>
                <a:gridCol w="1111367">
                  <a:extLst>
                    <a:ext uri="{9D8B030D-6E8A-4147-A177-3AD203B41FA5}">
                      <a16:colId xmlns:a16="http://schemas.microsoft.com/office/drawing/2014/main" val="20003"/>
                    </a:ext>
                  </a:extLst>
                </a:gridCol>
                <a:gridCol w="1111367">
                  <a:extLst>
                    <a:ext uri="{9D8B030D-6E8A-4147-A177-3AD203B41FA5}">
                      <a16:colId xmlns:a16="http://schemas.microsoft.com/office/drawing/2014/main" val="20004"/>
                    </a:ext>
                  </a:extLst>
                </a:gridCol>
                <a:gridCol w="1111367">
                  <a:extLst>
                    <a:ext uri="{9D8B030D-6E8A-4147-A177-3AD203B41FA5}">
                      <a16:colId xmlns:a16="http://schemas.microsoft.com/office/drawing/2014/main" val="20005"/>
                    </a:ext>
                  </a:extLst>
                </a:gridCol>
                <a:gridCol w="1111367">
                  <a:extLst>
                    <a:ext uri="{9D8B030D-6E8A-4147-A177-3AD203B41FA5}">
                      <a16:colId xmlns:a16="http://schemas.microsoft.com/office/drawing/2014/main" val="20006"/>
                    </a:ext>
                  </a:extLst>
                </a:gridCol>
              </a:tblGrid>
              <a:tr h="578379">
                <a:tc rowSpan="2" gridSpan="2">
                  <a:txBody>
                    <a:bodyPr/>
                    <a:lstStyle/>
                    <a:p>
                      <a:pPr algn="ctr">
                        <a:lnSpc>
                          <a:spcPts val="1500"/>
                        </a:lnSpc>
                        <a:spcAft>
                          <a:spcPts val="0"/>
                        </a:spcAft>
                      </a:pPr>
                      <a:r>
                        <a:rPr lang="zh-CN" sz="2400" b="0" kern="100" dirty="0">
                          <a:effectLst/>
                          <a:latin typeface="微软雅黑" panose="020B0503020204020204" pitchFamily="34" charset="-122"/>
                          <a:ea typeface="微软雅黑" panose="020B0503020204020204" pitchFamily="34" charset="-122"/>
                          <a:cs typeface="Times New Roman"/>
                        </a:rPr>
                        <a:t>高程</a:t>
                      </a:r>
                    </a:p>
                  </a:txBody>
                  <a:tcPr marL="68583" marR="685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hMerge="1">
                  <a:txBody>
                    <a:bodyPr/>
                    <a:lstStyle/>
                    <a:p>
                      <a:endParaRPr lang="zh-CN" altLang="en-US"/>
                    </a:p>
                  </a:txBody>
                  <a:tcPr/>
                </a:tc>
                <a:tc gridSpan="5">
                  <a:txBody>
                    <a:bodyPr/>
                    <a:lstStyle/>
                    <a:p>
                      <a:pPr algn="ctr">
                        <a:lnSpc>
                          <a:spcPts val="1500"/>
                        </a:lnSpc>
                        <a:spcAft>
                          <a:spcPts val="0"/>
                        </a:spcAft>
                      </a:pPr>
                      <a:endParaRPr lang="en-US" sz="2400" b="0" kern="100" dirty="0">
                        <a:effectLst/>
                        <a:latin typeface="微软雅黑" panose="020B0503020204020204" pitchFamily="34" charset="-122"/>
                        <a:ea typeface="微软雅黑" panose="020B0503020204020204" pitchFamily="34" charset="-122"/>
                        <a:cs typeface="Times New Roman"/>
                      </a:endParaRPr>
                    </a:p>
                  </a:txBody>
                  <a:tcPr marL="68583" marR="685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578379">
                <a:tc gridSpan="2" vMerge="1">
                  <a:txBody>
                    <a:bodyPr/>
                    <a:lstStyle/>
                    <a:p>
                      <a:endParaRPr lang="zh-CN" altLang="en-US"/>
                    </a:p>
                  </a:txBody>
                  <a:tcPr/>
                </a:tc>
                <a:tc hMerge="1" vMerge="1">
                  <a:txBody>
                    <a:bodyPr/>
                    <a:lstStyle/>
                    <a:p>
                      <a:endParaRPr lang="zh-CN" altLang="en-US"/>
                    </a:p>
                  </a:txBody>
                  <a:tcPr/>
                </a:tc>
                <a:tc>
                  <a:txBody>
                    <a:bodyPr/>
                    <a:lstStyle/>
                    <a:p>
                      <a:pPr algn="ctr">
                        <a:lnSpc>
                          <a:spcPts val="1500"/>
                        </a:lnSpc>
                        <a:spcAft>
                          <a:spcPts val="0"/>
                        </a:spcAft>
                      </a:pPr>
                      <a:r>
                        <a:rPr lang="en-US" sz="2400" b="0" kern="100" dirty="0">
                          <a:effectLst/>
                          <a:latin typeface="微软雅黑" panose="020B0503020204020204" pitchFamily="34" charset="-122"/>
                          <a:ea typeface="微软雅黑" panose="020B0503020204020204" pitchFamily="34" charset="-122"/>
                          <a:cs typeface="Times New Roman"/>
                        </a:rPr>
                        <a:t>100</a:t>
                      </a:r>
                      <a:endParaRPr lang="zh-CN" sz="2400" b="0" kern="100" dirty="0">
                        <a:effectLst/>
                        <a:latin typeface="微软雅黑" panose="020B0503020204020204" pitchFamily="34" charset="-122"/>
                        <a:ea typeface="微软雅黑" panose="020B0503020204020204" pitchFamily="34" charset="-122"/>
                        <a:cs typeface="Times New Roman"/>
                      </a:endParaRPr>
                    </a:p>
                  </a:txBody>
                  <a:tcPr marL="68583" marR="685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0"/>
                        </a:lnSpc>
                        <a:spcAft>
                          <a:spcPts val="0"/>
                        </a:spcAft>
                      </a:pPr>
                      <a:r>
                        <a:rPr lang="en-US" sz="2400" b="0" kern="100" dirty="0">
                          <a:effectLst/>
                          <a:latin typeface="微软雅黑" panose="020B0503020204020204" pitchFamily="34" charset="-122"/>
                          <a:ea typeface="微软雅黑" panose="020B0503020204020204" pitchFamily="34" charset="-122"/>
                          <a:cs typeface="Times New Roman"/>
                        </a:rPr>
                        <a:t>200</a:t>
                      </a:r>
                      <a:endParaRPr lang="zh-CN" sz="2400" b="0" kern="100" dirty="0">
                        <a:effectLst/>
                        <a:latin typeface="微软雅黑" panose="020B0503020204020204" pitchFamily="34" charset="-122"/>
                        <a:ea typeface="微软雅黑" panose="020B0503020204020204" pitchFamily="34" charset="-122"/>
                        <a:cs typeface="Times New Roman"/>
                      </a:endParaRPr>
                    </a:p>
                  </a:txBody>
                  <a:tcPr marL="68583" marR="685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0"/>
                        </a:lnSpc>
                        <a:spcAft>
                          <a:spcPts val="0"/>
                        </a:spcAft>
                      </a:pPr>
                      <a:r>
                        <a:rPr lang="en-US" sz="2400" b="0" kern="100" dirty="0">
                          <a:effectLst/>
                          <a:latin typeface="微软雅黑" panose="020B0503020204020204" pitchFamily="34" charset="-122"/>
                          <a:ea typeface="微软雅黑" panose="020B0503020204020204" pitchFamily="34" charset="-122"/>
                          <a:cs typeface="Times New Roman"/>
                        </a:rPr>
                        <a:t>300</a:t>
                      </a:r>
                      <a:endParaRPr lang="zh-CN" sz="2400" b="0" kern="100" dirty="0">
                        <a:effectLst/>
                        <a:latin typeface="微软雅黑" panose="020B0503020204020204" pitchFamily="34" charset="-122"/>
                        <a:ea typeface="微软雅黑" panose="020B0503020204020204" pitchFamily="34" charset="-122"/>
                        <a:cs typeface="Times New Roman"/>
                      </a:endParaRPr>
                    </a:p>
                  </a:txBody>
                  <a:tcPr marL="68583" marR="685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0"/>
                        </a:lnSpc>
                        <a:spcAft>
                          <a:spcPts val="0"/>
                        </a:spcAft>
                      </a:pPr>
                      <a:r>
                        <a:rPr lang="en-US" sz="2400" b="0" kern="100" dirty="0">
                          <a:effectLst/>
                          <a:latin typeface="微软雅黑" panose="020B0503020204020204" pitchFamily="34" charset="-122"/>
                          <a:ea typeface="微软雅黑" panose="020B0503020204020204" pitchFamily="34" charset="-122"/>
                          <a:cs typeface="Times New Roman"/>
                        </a:rPr>
                        <a:t>400</a:t>
                      </a:r>
                      <a:endParaRPr lang="zh-CN" sz="2400" b="0" kern="100" dirty="0">
                        <a:effectLst/>
                        <a:latin typeface="微软雅黑" panose="020B0503020204020204" pitchFamily="34" charset="-122"/>
                        <a:ea typeface="微软雅黑" panose="020B0503020204020204" pitchFamily="34" charset="-122"/>
                        <a:cs typeface="Times New Roman"/>
                      </a:endParaRPr>
                    </a:p>
                  </a:txBody>
                  <a:tcPr marL="68583" marR="685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0"/>
                        </a:lnSpc>
                        <a:spcAft>
                          <a:spcPts val="0"/>
                        </a:spcAft>
                      </a:pPr>
                      <a:r>
                        <a:rPr lang="en-US" sz="2400" b="0" kern="100" dirty="0">
                          <a:effectLst/>
                          <a:latin typeface="微软雅黑" panose="020B0503020204020204" pitchFamily="34" charset="-122"/>
                          <a:ea typeface="微软雅黑" panose="020B0503020204020204" pitchFamily="34" charset="-122"/>
                          <a:cs typeface="Times New Roman"/>
                        </a:rPr>
                        <a:t>500</a:t>
                      </a:r>
                      <a:endParaRPr lang="zh-CN" sz="2400" b="0" kern="100" dirty="0">
                        <a:effectLst/>
                        <a:latin typeface="微软雅黑" panose="020B0503020204020204" pitchFamily="34" charset="-122"/>
                        <a:ea typeface="微软雅黑" panose="020B0503020204020204" pitchFamily="34" charset="-122"/>
                        <a:cs typeface="Times New Roman"/>
                      </a:endParaRPr>
                    </a:p>
                  </a:txBody>
                  <a:tcPr marL="68583" marR="685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578379">
                <a:tc rowSpan="4">
                  <a:txBody>
                    <a:bodyPr/>
                    <a:lstStyle/>
                    <a:p>
                      <a:pPr algn="ctr">
                        <a:lnSpc>
                          <a:spcPts val="1500"/>
                        </a:lnSpc>
                        <a:spcAft>
                          <a:spcPts val="0"/>
                        </a:spcAft>
                      </a:pPr>
                      <a:endParaRPr lang="en-US" sz="2400" b="0" kern="100" dirty="0">
                        <a:effectLst/>
                        <a:latin typeface="微软雅黑" panose="020B0503020204020204" pitchFamily="34" charset="-122"/>
                        <a:ea typeface="微软雅黑" panose="020B0503020204020204" pitchFamily="34" charset="-122"/>
                        <a:cs typeface="Times New Roman"/>
                      </a:endParaRPr>
                    </a:p>
                  </a:txBody>
                  <a:tcPr marL="68583" marR="685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0"/>
                        </a:lnSpc>
                        <a:spcAft>
                          <a:spcPts val="0"/>
                        </a:spcAft>
                      </a:pPr>
                      <a:r>
                        <a:rPr lang="en-US" sz="2400" b="0" kern="100" dirty="0">
                          <a:effectLst/>
                          <a:latin typeface="微软雅黑" panose="020B0503020204020204" pitchFamily="34" charset="-122"/>
                          <a:ea typeface="微软雅黑" panose="020B0503020204020204" pitchFamily="34" charset="-122"/>
                          <a:cs typeface="Times New Roman"/>
                        </a:rPr>
                        <a:t>100</a:t>
                      </a:r>
                      <a:endParaRPr lang="zh-CN" sz="2400" b="0" kern="100" dirty="0">
                        <a:effectLst/>
                        <a:latin typeface="微软雅黑" panose="020B0503020204020204" pitchFamily="34" charset="-122"/>
                        <a:ea typeface="微软雅黑" panose="020B0503020204020204" pitchFamily="34" charset="-122"/>
                        <a:cs typeface="Times New Roman"/>
                      </a:endParaRPr>
                    </a:p>
                  </a:txBody>
                  <a:tcPr marL="68583" marR="685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0"/>
                        </a:lnSpc>
                        <a:spcAft>
                          <a:spcPts val="0"/>
                        </a:spcAft>
                      </a:pPr>
                      <a:r>
                        <a:rPr lang="en-US" sz="2400" b="0" kern="100" dirty="0">
                          <a:effectLst/>
                          <a:latin typeface="微软雅黑" panose="020B0503020204020204" pitchFamily="34" charset="-122"/>
                          <a:ea typeface="微软雅黑" panose="020B0503020204020204" pitchFamily="34" charset="-122"/>
                          <a:cs typeface="Times New Roman"/>
                        </a:rPr>
                        <a:t>450</a:t>
                      </a:r>
                      <a:endParaRPr lang="zh-CN" sz="2400" b="0" kern="100" dirty="0">
                        <a:effectLst/>
                        <a:latin typeface="微软雅黑" panose="020B0503020204020204" pitchFamily="34" charset="-122"/>
                        <a:ea typeface="微软雅黑" panose="020B0503020204020204" pitchFamily="34" charset="-122"/>
                        <a:cs typeface="Times New Roman"/>
                      </a:endParaRPr>
                    </a:p>
                  </a:txBody>
                  <a:tcPr marL="68583" marR="685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0"/>
                        </a:lnSpc>
                        <a:spcAft>
                          <a:spcPts val="0"/>
                        </a:spcAft>
                      </a:pPr>
                      <a:r>
                        <a:rPr lang="en-US" sz="2400" b="0" kern="100" dirty="0">
                          <a:effectLst/>
                          <a:latin typeface="微软雅黑" panose="020B0503020204020204" pitchFamily="34" charset="-122"/>
                          <a:ea typeface="微软雅黑" panose="020B0503020204020204" pitchFamily="34" charset="-122"/>
                          <a:cs typeface="Times New Roman"/>
                        </a:rPr>
                        <a:t>478</a:t>
                      </a:r>
                      <a:endParaRPr lang="zh-CN" sz="2400" b="0" kern="100" dirty="0">
                        <a:effectLst/>
                        <a:latin typeface="微软雅黑" panose="020B0503020204020204" pitchFamily="34" charset="-122"/>
                        <a:ea typeface="微软雅黑" panose="020B0503020204020204" pitchFamily="34" charset="-122"/>
                        <a:cs typeface="Times New Roman"/>
                      </a:endParaRPr>
                    </a:p>
                  </a:txBody>
                  <a:tcPr marL="68583" marR="685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0"/>
                        </a:lnSpc>
                        <a:spcAft>
                          <a:spcPts val="0"/>
                        </a:spcAft>
                      </a:pPr>
                      <a:r>
                        <a:rPr lang="en-US" sz="2400" b="0" kern="100" dirty="0">
                          <a:effectLst/>
                          <a:latin typeface="微软雅黑" panose="020B0503020204020204" pitchFamily="34" charset="-122"/>
                          <a:ea typeface="微软雅黑" panose="020B0503020204020204" pitchFamily="34" charset="-122"/>
                          <a:cs typeface="Times New Roman"/>
                        </a:rPr>
                        <a:t>624</a:t>
                      </a:r>
                      <a:endParaRPr lang="zh-CN" sz="2400" b="0" kern="100" dirty="0">
                        <a:effectLst/>
                        <a:latin typeface="微软雅黑" panose="020B0503020204020204" pitchFamily="34" charset="-122"/>
                        <a:ea typeface="微软雅黑" panose="020B0503020204020204" pitchFamily="34" charset="-122"/>
                        <a:cs typeface="Times New Roman"/>
                      </a:endParaRPr>
                    </a:p>
                  </a:txBody>
                  <a:tcPr marL="68583" marR="685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0"/>
                        </a:lnSpc>
                        <a:spcAft>
                          <a:spcPts val="0"/>
                        </a:spcAft>
                      </a:pPr>
                      <a:r>
                        <a:rPr lang="en-US" sz="2400" b="0" kern="100" dirty="0">
                          <a:effectLst/>
                          <a:latin typeface="微软雅黑" panose="020B0503020204020204" pitchFamily="34" charset="-122"/>
                          <a:ea typeface="微软雅黑" panose="020B0503020204020204" pitchFamily="34" charset="-122"/>
                          <a:cs typeface="Times New Roman"/>
                        </a:rPr>
                        <a:t>697</a:t>
                      </a:r>
                      <a:endParaRPr lang="zh-CN" sz="2400" b="0" kern="100" dirty="0">
                        <a:effectLst/>
                        <a:latin typeface="微软雅黑" panose="020B0503020204020204" pitchFamily="34" charset="-122"/>
                        <a:ea typeface="微软雅黑" panose="020B0503020204020204" pitchFamily="34" charset="-122"/>
                        <a:cs typeface="Times New Roman"/>
                      </a:endParaRPr>
                    </a:p>
                  </a:txBody>
                  <a:tcPr marL="68583" marR="685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0"/>
                        </a:lnSpc>
                        <a:spcAft>
                          <a:spcPts val="0"/>
                        </a:spcAft>
                      </a:pPr>
                      <a:r>
                        <a:rPr lang="en-US" sz="2400" b="0" kern="100" dirty="0">
                          <a:effectLst/>
                          <a:latin typeface="微软雅黑" panose="020B0503020204020204" pitchFamily="34" charset="-122"/>
                          <a:ea typeface="微软雅黑" panose="020B0503020204020204" pitchFamily="34" charset="-122"/>
                          <a:cs typeface="Times New Roman"/>
                        </a:rPr>
                        <a:t>636</a:t>
                      </a:r>
                      <a:endParaRPr lang="zh-CN" sz="2400" b="0" kern="100" dirty="0">
                        <a:effectLst/>
                        <a:latin typeface="微软雅黑" panose="020B0503020204020204" pitchFamily="34" charset="-122"/>
                        <a:ea typeface="微软雅黑" panose="020B0503020204020204" pitchFamily="34" charset="-122"/>
                        <a:cs typeface="Times New Roman"/>
                      </a:endParaRPr>
                    </a:p>
                  </a:txBody>
                  <a:tcPr marL="68583" marR="685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578379">
                <a:tc vMerge="1">
                  <a:txBody>
                    <a:bodyPr/>
                    <a:lstStyle/>
                    <a:p>
                      <a:endParaRPr lang="zh-CN" altLang="en-US"/>
                    </a:p>
                  </a:txBody>
                  <a:tcPr/>
                </a:tc>
                <a:tc>
                  <a:txBody>
                    <a:bodyPr/>
                    <a:lstStyle/>
                    <a:p>
                      <a:pPr algn="ctr">
                        <a:lnSpc>
                          <a:spcPts val="1500"/>
                        </a:lnSpc>
                        <a:spcAft>
                          <a:spcPts val="0"/>
                        </a:spcAft>
                      </a:pPr>
                      <a:r>
                        <a:rPr lang="en-US" sz="2400" b="0" kern="100" dirty="0">
                          <a:effectLst/>
                          <a:latin typeface="微软雅黑" panose="020B0503020204020204" pitchFamily="34" charset="-122"/>
                          <a:ea typeface="微软雅黑" panose="020B0503020204020204" pitchFamily="34" charset="-122"/>
                          <a:cs typeface="Times New Roman"/>
                        </a:rPr>
                        <a:t>200</a:t>
                      </a:r>
                      <a:endParaRPr lang="zh-CN" sz="2400" b="0" kern="100" dirty="0">
                        <a:effectLst/>
                        <a:latin typeface="微软雅黑" panose="020B0503020204020204" pitchFamily="34" charset="-122"/>
                        <a:ea typeface="微软雅黑" panose="020B0503020204020204" pitchFamily="34" charset="-122"/>
                        <a:cs typeface="Times New Roman"/>
                      </a:endParaRPr>
                    </a:p>
                  </a:txBody>
                  <a:tcPr marL="68583" marR="685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0"/>
                        </a:lnSpc>
                        <a:spcAft>
                          <a:spcPts val="0"/>
                        </a:spcAft>
                      </a:pPr>
                      <a:r>
                        <a:rPr lang="en-US" sz="2400" b="0" kern="100" dirty="0">
                          <a:effectLst/>
                          <a:latin typeface="微软雅黑" panose="020B0503020204020204" pitchFamily="34" charset="-122"/>
                          <a:ea typeface="微软雅黑" panose="020B0503020204020204" pitchFamily="34" charset="-122"/>
                          <a:cs typeface="Times New Roman"/>
                        </a:rPr>
                        <a:t>420</a:t>
                      </a:r>
                      <a:endParaRPr lang="zh-CN" sz="2400" b="0" kern="100" dirty="0">
                        <a:effectLst/>
                        <a:latin typeface="微软雅黑" panose="020B0503020204020204" pitchFamily="34" charset="-122"/>
                        <a:ea typeface="微软雅黑" panose="020B0503020204020204" pitchFamily="34" charset="-122"/>
                        <a:cs typeface="Times New Roman"/>
                      </a:endParaRPr>
                    </a:p>
                  </a:txBody>
                  <a:tcPr marL="68583" marR="685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0"/>
                        </a:lnSpc>
                        <a:spcAft>
                          <a:spcPts val="0"/>
                        </a:spcAft>
                      </a:pPr>
                      <a:r>
                        <a:rPr lang="en-US" sz="2400" b="0" kern="100" dirty="0">
                          <a:effectLst/>
                          <a:latin typeface="微软雅黑" panose="020B0503020204020204" pitchFamily="34" charset="-122"/>
                          <a:ea typeface="微软雅黑" panose="020B0503020204020204" pitchFamily="34" charset="-122"/>
                          <a:cs typeface="Times New Roman"/>
                        </a:rPr>
                        <a:t>478</a:t>
                      </a:r>
                      <a:endParaRPr lang="zh-CN" sz="2400" b="0" kern="100" dirty="0">
                        <a:effectLst/>
                        <a:latin typeface="微软雅黑" panose="020B0503020204020204" pitchFamily="34" charset="-122"/>
                        <a:ea typeface="微软雅黑" panose="020B0503020204020204" pitchFamily="34" charset="-122"/>
                        <a:cs typeface="Times New Roman"/>
                      </a:endParaRPr>
                    </a:p>
                  </a:txBody>
                  <a:tcPr marL="68583" marR="685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0"/>
                        </a:lnSpc>
                        <a:spcAft>
                          <a:spcPts val="0"/>
                        </a:spcAft>
                      </a:pPr>
                      <a:r>
                        <a:rPr lang="en-US" sz="2400" b="0" kern="100" dirty="0">
                          <a:effectLst/>
                          <a:latin typeface="微软雅黑" panose="020B0503020204020204" pitchFamily="34" charset="-122"/>
                          <a:ea typeface="微软雅黑" panose="020B0503020204020204" pitchFamily="34" charset="-122"/>
                          <a:cs typeface="Times New Roman"/>
                        </a:rPr>
                        <a:t>630</a:t>
                      </a:r>
                      <a:endParaRPr lang="zh-CN" sz="2400" b="0" kern="100" dirty="0">
                        <a:effectLst/>
                        <a:latin typeface="微软雅黑" panose="020B0503020204020204" pitchFamily="34" charset="-122"/>
                        <a:ea typeface="微软雅黑" panose="020B0503020204020204" pitchFamily="34" charset="-122"/>
                        <a:cs typeface="Times New Roman"/>
                      </a:endParaRPr>
                    </a:p>
                  </a:txBody>
                  <a:tcPr marL="68583" marR="685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0"/>
                        </a:lnSpc>
                        <a:spcAft>
                          <a:spcPts val="0"/>
                        </a:spcAft>
                      </a:pPr>
                      <a:r>
                        <a:rPr lang="en-US" sz="2400" b="0" kern="100" dirty="0">
                          <a:effectLst/>
                          <a:latin typeface="微软雅黑" panose="020B0503020204020204" pitchFamily="34" charset="-122"/>
                          <a:ea typeface="微软雅黑" panose="020B0503020204020204" pitchFamily="34" charset="-122"/>
                          <a:cs typeface="Times New Roman"/>
                        </a:rPr>
                        <a:t>712</a:t>
                      </a:r>
                      <a:endParaRPr lang="zh-CN" sz="2400" b="0" kern="100" dirty="0">
                        <a:effectLst/>
                        <a:latin typeface="微软雅黑" panose="020B0503020204020204" pitchFamily="34" charset="-122"/>
                        <a:ea typeface="微软雅黑" panose="020B0503020204020204" pitchFamily="34" charset="-122"/>
                        <a:cs typeface="Times New Roman"/>
                      </a:endParaRPr>
                    </a:p>
                  </a:txBody>
                  <a:tcPr marL="68583" marR="685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0"/>
                        </a:lnSpc>
                        <a:spcAft>
                          <a:spcPts val="0"/>
                        </a:spcAft>
                      </a:pPr>
                      <a:r>
                        <a:rPr lang="en-US" sz="2400" b="0" kern="100" dirty="0">
                          <a:effectLst/>
                          <a:latin typeface="微软雅黑" panose="020B0503020204020204" pitchFamily="34" charset="-122"/>
                          <a:ea typeface="微软雅黑" panose="020B0503020204020204" pitchFamily="34" charset="-122"/>
                          <a:cs typeface="Times New Roman"/>
                        </a:rPr>
                        <a:t>698</a:t>
                      </a:r>
                      <a:endParaRPr lang="zh-CN" sz="2400" b="0" kern="100" dirty="0">
                        <a:effectLst/>
                        <a:latin typeface="微软雅黑" panose="020B0503020204020204" pitchFamily="34" charset="-122"/>
                        <a:ea typeface="微软雅黑" panose="020B0503020204020204" pitchFamily="34" charset="-122"/>
                        <a:cs typeface="Times New Roman"/>
                      </a:endParaRPr>
                    </a:p>
                  </a:txBody>
                  <a:tcPr marL="68583" marR="685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578379">
                <a:tc vMerge="1">
                  <a:txBody>
                    <a:bodyPr/>
                    <a:lstStyle/>
                    <a:p>
                      <a:endParaRPr lang="zh-CN" altLang="en-US"/>
                    </a:p>
                  </a:txBody>
                  <a:tcPr/>
                </a:tc>
                <a:tc>
                  <a:txBody>
                    <a:bodyPr/>
                    <a:lstStyle/>
                    <a:p>
                      <a:pPr algn="ctr">
                        <a:lnSpc>
                          <a:spcPts val="1500"/>
                        </a:lnSpc>
                        <a:spcAft>
                          <a:spcPts val="0"/>
                        </a:spcAft>
                      </a:pPr>
                      <a:r>
                        <a:rPr lang="en-US" sz="2400" b="0" kern="100" dirty="0">
                          <a:effectLst/>
                          <a:latin typeface="微软雅黑" panose="020B0503020204020204" pitchFamily="34" charset="-122"/>
                          <a:ea typeface="微软雅黑" panose="020B0503020204020204" pitchFamily="34" charset="-122"/>
                          <a:cs typeface="Times New Roman"/>
                        </a:rPr>
                        <a:t>300</a:t>
                      </a:r>
                      <a:endParaRPr lang="zh-CN" sz="2400" b="0" kern="100" dirty="0">
                        <a:effectLst/>
                        <a:latin typeface="微软雅黑" panose="020B0503020204020204" pitchFamily="34" charset="-122"/>
                        <a:ea typeface="微软雅黑" panose="020B0503020204020204" pitchFamily="34" charset="-122"/>
                        <a:cs typeface="Times New Roman"/>
                      </a:endParaRPr>
                    </a:p>
                  </a:txBody>
                  <a:tcPr marL="68583" marR="685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0"/>
                        </a:lnSpc>
                        <a:spcAft>
                          <a:spcPts val="0"/>
                        </a:spcAft>
                      </a:pPr>
                      <a:r>
                        <a:rPr lang="en-US" sz="2400" b="0" kern="100" dirty="0">
                          <a:effectLst/>
                          <a:latin typeface="微软雅黑" panose="020B0503020204020204" pitchFamily="34" charset="-122"/>
                          <a:ea typeface="微软雅黑" panose="020B0503020204020204" pitchFamily="34" charset="-122"/>
                          <a:cs typeface="Times New Roman"/>
                        </a:rPr>
                        <a:t>400</a:t>
                      </a:r>
                      <a:endParaRPr lang="zh-CN" sz="2400" b="0" kern="100" dirty="0">
                        <a:effectLst/>
                        <a:latin typeface="微软雅黑" panose="020B0503020204020204" pitchFamily="34" charset="-122"/>
                        <a:ea typeface="微软雅黑" panose="020B0503020204020204" pitchFamily="34" charset="-122"/>
                        <a:cs typeface="Times New Roman"/>
                      </a:endParaRPr>
                    </a:p>
                  </a:txBody>
                  <a:tcPr marL="68583" marR="685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0"/>
                        </a:lnSpc>
                        <a:spcAft>
                          <a:spcPts val="0"/>
                        </a:spcAft>
                      </a:pPr>
                      <a:r>
                        <a:rPr lang="en-US" sz="2400" b="0" kern="100" dirty="0">
                          <a:effectLst/>
                          <a:latin typeface="微软雅黑" panose="020B0503020204020204" pitchFamily="34" charset="-122"/>
                          <a:ea typeface="微软雅黑" panose="020B0503020204020204" pitchFamily="34" charset="-122"/>
                          <a:cs typeface="Times New Roman"/>
                        </a:rPr>
                        <a:t>412</a:t>
                      </a:r>
                      <a:endParaRPr lang="zh-CN" sz="2400" b="0" kern="100" dirty="0">
                        <a:effectLst/>
                        <a:latin typeface="微软雅黑" panose="020B0503020204020204" pitchFamily="34" charset="-122"/>
                        <a:ea typeface="微软雅黑" panose="020B0503020204020204" pitchFamily="34" charset="-122"/>
                        <a:cs typeface="Times New Roman"/>
                      </a:endParaRPr>
                    </a:p>
                  </a:txBody>
                  <a:tcPr marL="68583" marR="685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0"/>
                        </a:lnSpc>
                        <a:spcAft>
                          <a:spcPts val="0"/>
                        </a:spcAft>
                      </a:pPr>
                      <a:r>
                        <a:rPr lang="en-US" sz="2400" b="0" kern="100" dirty="0">
                          <a:effectLst/>
                          <a:latin typeface="微软雅黑" panose="020B0503020204020204" pitchFamily="34" charset="-122"/>
                          <a:ea typeface="微软雅黑" panose="020B0503020204020204" pitchFamily="34" charset="-122"/>
                          <a:cs typeface="Times New Roman"/>
                        </a:rPr>
                        <a:t>598</a:t>
                      </a:r>
                      <a:endParaRPr lang="zh-CN" sz="2400" b="0" kern="100" dirty="0">
                        <a:effectLst/>
                        <a:latin typeface="微软雅黑" panose="020B0503020204020204" pitchFamily="34" charset="-122"/>
                        <a:ea typeface="微软雅黑" panose="020B0503020204020204" pitchFamily="34" charset="-122"/>
                        <a:cs typeface="Times New Roman"/>
                      </a:endParaRPr>
                    </a:p>
                  </a:txBody>
                  <a:tcPr marL="68583" marR="685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0"/>
                        </a:lnSpc>
                        <a:spcAft>
                          <a:spcPts val="0"/>
                        </a:spcAft>
                      </a:pPr>
                      <a:r>
                        <a:rPr lang="en-US" sz="2400" b="0" kern="100" dirty="0">
                          <a:effectLst/>
                          <a:latin typeface="微软雅黑" panose="020B0503020204020204" pitchFamily="34" charset="-122"/>
                          <a:ea typeface="微软雅黑" panose="020B0503020204020204" pitchFamily="34" charset="-122"/>
                          <a:cs typeface="Times New Roman"/>
                        </a:rPr>
                        <a:t>674</a:t>
                      </a:r>
                      <a:endParaRPr lang="zh-CN" sz="2400" b="0" kern="100" dirty="0">
                        <a:effectLst/>
                        <a:latin typeface="微软雅黑" panose="020B0503020204020204" pitchFamily="34" charset="-122"/>
                        <a:ea typeface="微软雅黑" panose="020B0503020204020204" pitchFamily="34" charset="-122"/>
                        <a:cs typeface="Times New Roman"/>
                      </a:endParaRPr>
                    </a:p>
                  </a:txBody>
                  <a:tcPr marL="68583" marR="685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0"/>
                        </a:lnSpc>
                        <a:spcAft>
                          <a:spcPts val="0"/>
                        </a:spcAft>
                      </a:pPr>
                      <a:r>
                        <a:rPr lang="en-US" sz="2400" b="0" kern="100" dirty="0">
                          <a:effectLst/>
                          <a:latin typeface="微软雅黑" panose="020B0503020204020204" pitchFamily="34" charset="-122"/>
                          <a:ea typeface="微软雅黑" panose="020B0503020204020204" pitchFamily="34" charset="-122"/>
                          <a:cs typeface="Times New Roman"/>
                        </a:rPr>
                        <a:t>680</a:t>
                      </a:r>
                      <a:endParaRPr lang="zh-CN" sz="2400" b="0" kern="100" dirty="0">
                        <a:effectLst/>
                        <a:latin typeface="微软雅黑" panose="020B0503020204020204" pitchFamily="34" charset="-122"/>
                        <a:ea typeface="微软雅黑" panose="020B0503020204020204" pitchFamily="34" charset="-122"/>
                        <a:cs typeface="Times New Roman"/>
                      </a:endParaRPr>
                    </a:p>
                  </a:txBody>
                  <a:tcPr marL="68583" marR="685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578379">
                <a:tc vMerge="1">
                  <a:txBody>
                    <a:bodyPr/>
                    <a:lstStyle/>
                    <a:p>
                      <a:endParaRPr lang="zh-CN" altLang="en-US"/>
                    </a:p>
                  </a:txBody>
                  <a:tcPr/>
                </a:tc>
                <a:tc>
                  <a:txBody>
                    <a:bodyPr/>
                    <a:lstStyle/>
                    <a:p>
                      <a:pPr algn="ctr">
                        <a:lnSpc>
                          <a:spcPts val="1500"/>
                        </a:lnSpc>
                        <a:spcAft>
                          <a:spcPts val="0"/>
                        </a:spcAft>
                      </a:pPr>
                      <a:r>
                        <a:rPr lang="en-US" sz="2400" b="0" kern="100" dirty="0">
                          <a:effectLst/>
                          <a:latin typeface="微软雅黑" panose="020B0503020204020204" pitchFamily="34" charset="-122"/>
                          <a:ea typeface="微软雅黑" panose="020B0503020204020204" pitchFamily="34" charset="-122"/>
                          <a:cs typeface="Times New Roman"/>
                        </a:rPr>
                        <a:t>400</a:t>
                      </a:r>
                      <a:endParaRPr lang="zh-CN" sz="2400" b="0" kern="100" dirty="0">
                        <a:effectLst/>
                        <a:latin typeface="微软雅黑" panose="020B0503020204020204" pitchFamily="34" charset="-122"/>
                        <a:ea typeface="微软雅黑" panose="020B0503020204020204" pitchFamily="34" charset="-122"/>
                        <a:cs typeface="Times New Roman"/>
                      </a:endParaRPr>
                    </a:p>
                  </a:txBody>
                  <a:tcPr marL="68583" marR="685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0"/>
                        </a:lnSpc>
                        <a:spcAft>
                          <a:spcPts val="0"/>
                        </a:spcAft>
                      </a:pPr>
                      <a:r>
                        <a:rPr lang="en-US" sz="2400" b="0" kern="100" dirty="0">
                          <a:effectLst/>
                          <a:latin typeface="微软雅黑" panose="020B0503020204020204" pitchFamily="34" charset="-122"/>
                          <a:ea typeface="微软雅黑" panose="020B0503020204020204" pitchFamily="34" charset="-122"/>
                          <a:cs typeface="Times New Roman"/>
                        </a:rPr>
                        <a:t>310</a:t>
                      </a:r>
                      <a:endParaRPr lang="zh-CN" sz="2400" b="0" kern="100" dirty="0">
                        <a:effectLst/>
                        <a:latin typeface="微软雅黑" panose="020B0503020204020204" pitchFamily="34" charset="-122"/>
                        <a:ea typeface="微软雅黑" panose="020B0503020204020204" pitchFamily="34" charset="-122"/>
                        <a:cs typeface="Times New Roman"/>
                      </a:endParaRPr>
                    </a:p>
                  </a:txBody>
                  <a:tcPr marL="68583" marR="685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0"/>
                        </a:lnSpc>
                        <a:spcAft>
                          <a:spcPts val="0"/>
                        </a:spcAft>
                      </a:pPr>
                      <a:r>
                        <a:rPr lang="en-US" sz="2400" b="0" kern="100" dirty="0">
                          <a:effectLst/>
                          <a:latin typeface="微软雅黑" panose="020B0503020204020204" pitchFamily="34" charset="-122"/>
                          <a:ea typeface="微软雅黑" panose="020B0503020204020204" pitchFamily="34" charset="-122"/>
                          <a:cs typeface="Times New Roman"/>
                        </a:rPr>
                        <a:t>334</a:t>
                      </a:r>
                      <a:endParaRPr lang="zh-CN" sz="2400" b="0" kern="100" dirty="0">
                        <a:effectLst/>
                        <a:latin typeface="微软雅黑" panose="020B0503020204020204" pitchFamily="34" charset="-122"/>
                        <a:ea typeface="微软雅黑" panose="020B0503020204020204" pitchFamily="34" charset="-122"/>
                        <a:cs typeface="Times New Roman"/>
                      </a:endParaRPr>
                    </a:p>
                  </a:txBody>
                  <a:tcPr marL="68583" marR="685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0"/>
                        </a:lnSpc>
                        <a:spcAft>
                          <a:spcPts val="0"/>
                        </a:spcAft>
                      </a:pPr>
                      <a:r>
                        <a:rPr lang="en-US" sz="2400" b="0" kern="100" dirty="0">
                          <a:effectLst/>
                          <a:latin typeface="微软雅黑" panose="020B0503020204020204" pitchFamily="34" charset="-122"/>
                          <a:ea typeface="微软雅黑" panose="020B0503020204020204" pitchFamily="34" charset="-122"/>
                          <a:cs typeface="Times New Roman"/>
                        </a:rPr>
                        <a:t>552</a:t>
                      </a:r>
                      <a:endParaRPr lang="zh-CN" sz="2400" b="0" kern="100" dirty="0">
                        <a:effectLst/>
                        <a:latin typeface="微软雅黑" panose="020B0503020204020204" pitchFamily="34" charset="-122"/>
                        <a:ea typeface="微软雅黑" panose="020B0503020204020204" pitchFamily="34" charset="-122"/>
                        <a:cs typeface="Times New Roman"/>
                      </a:endParaRPr>
                    </a:p>
                  </a:txBody>
                  <a:tcPr marL="68583" marR="685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0"/>
                        </a:lnSpc>
                        <a:spcAft>
                          <a:spcPts val="0"/>
                        </a:spcAft>
                      </a:pPr>
                      <a:r>
                        <a:rPr lang="en-US" sz="2400" b="0" kern="100" dirty="0">
                          <a:effectLst/>
                          <a:latin typeface="微软雅黑" panose="020B0503020204020204" pitchFamily="34" charset="-122"/>
                          <a:ea typeface="微软雅黑" panose="020B0503020204020204" pitchFamily="34" charset="-122"/>
                          <a:cs typeface="Times New Roman"/>
                        </a:rPr>
                        <a:t>626</a:t>
                      </a:r>
                      <a:endParaRPr lang="zh-CN" sz="2400" b="0" kern="100" dirty="0">
                        <a:effectLst/>
                        <a:latin typeface="微软雅黑" panose="020B0503020204020204" pitchFamily="34" charset="-122"/>
                        <a:ea typeface="微软雅黑" panose="020B0503020204020204" pitchFamily="34" charset="-122"/>
                        <a:cs typeface="Times New Roman"/>
                      </a:endParaRPr>
                    </a:p>
                  </a:txBody>
                  <a:tcPr marL="68583" marR="685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0"/>
                        </a:lnSpc>
                        <a:spcAft>
                          <a:spcPts val="0"/>
                        </a:spcAft>
                      </a:pPr>
                      <a:r>
                        <a:rPr lang="en-US" sz="2400" b="0" kern="100" dirty="0">
                          <a:effectLst/>
                          <a:latin typeface="微软雅黑" panose="020B0503020204020204" pitchFamily="34" charset="-122"/>
                          <a:ea typeface="微软雅黑" panose="020B0503020204020204" pitchFamily="34" charset="-122"/>
                          <a:cs typeface="Times New Roman"/>
                        </a:rPr>
                        <a:t>662</a:t>
                      </a:r>
                      <a:endParaRPr lang="zh-CN" sz="2400" b="0" kern="100" dirty="0">
                        <a:effectLst/>
                        <a:latin typeface="微软雅黑" panose="020B0503020204020204" pitchFamily="34" charset="-122"/>
                        <a:ea typeface="微软雅黑" panose="020B0503020204020204" pitchFamily="34" charset="-122"/>
                        <a:cs typeface="Times New Roman"/>
                      </a:endParaRPr>
                    </a:p>
                  </a:txBody>
                  <a:tcPr marL="68583" marR="685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graphicFrame>
        <p:nvGraphicFramePr>
          <p:cNvPr id="55350" name="对象 3">
            <a:extLst>
              <a:ext uri="{FF2B5EF4-FFF2-40B4-BE49-F238E27FC236}">
                <a16:creationId xmlns:a16="http://schemas.microsoft.com/office/drawing/2014/main" id="{788AE6FA-217C-4987-AD2F-BAADC251E296}"/>
              </a:ext>
            </a:extLst>
          </p:cNvPr>
          <p:cNvGraphicFramePr>
            <a:graphicFrameLocks noChangeAspect="1"/>
          </p:cNvGraphicFramePr>
          <p:nvPr>
            <p:extLst>
              <p:ext uri="{D42A27DB-BD31-4B8C-83A1-F6EECF244321}">
                <p14:modId xmlns:p14="http://schemas.microsoft.com/office/powerpoint/2010/main" val="3914272562"/>
              </p:ext>
            </p:extLst>
          </p:nvPr>
        </p:nvGraphicFramePr>
        <p:xfrm>
          <a:off x="5440363" y="2362597"/>
          <a:ext cx="355600" cy="390525"/>
        </p:xfrm>
        <a:graphic>
          <a:graphicData uri="http://schemas.openxmlformats.org/presentationml/2006/ole">
            <mc:AlternateContent xmlns:mc="http://schemas.openxmlformats.org/markup-compatibility/2006">
              <mc:Choice xmlns:v="urn:schemas-microsoft-com:vml" Requires="v">
                <p:oleObj name="Equation" r:id="rId2" imgW="126835" imgH="139518" progId="Equation.DSMT4">
                  <p:embed/>
                </p:oleObj>
              </mc:Choice>
              <mc:Fallback>
                <p:oleObj name="Equation" r:id="rId2" imgW="126835" imgH="139518" progId="Equation.DSMT4">
                  <p:embed/>
                  <p:pic>
                    <p:nvPicPr>
                      <p:cNvPr id="0" name="对象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40363" y="2362597"/>
                        <a:ext cx="355600"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5351" name="对象 5">
            <a:extLst>
              <a:ext uri="{FF2B5EF4-FFF2-40B4-BE49-F238E27FC236}">
                <a16:creationId xmlns:a16="http://schemas.microsoft.com/office/drawing/2014/main" id="{6F72A567-8E2C-43C1-961C-25BC6C31A116}"/>
              </a:ext>
            </a:extLst>
          </p:cNvPr>
          <p:cNvGraphicFramePr>
            <a:graphicFrameLocks noChangeAspect="1"/>
          </p:cNvGraphicFramePr>
          <p:nvPr>
            <p:extLst>
              <p:ext uri="{D42A27DB-BD31-4B8C-83A1-F6EECF244321}">
                <p14:modId xmlns:p14="http://schemas.microsoft.com/office/powerpoint/2010/main" val="302911388"/>
              </p:ext>
            </p:extLst>
          </p:nvPr>
        </p:nvGraphicFramePr>
        <p:xfrm>
          <a:off x="971550" y="4378722"/>
          <a:ext cx="390525" cy="461963"/>
        </p:xfrm>
        <a:graphic>
          <a:graphicData uri="http://schemas.openxmlformats.org/presentationml/2006/ole">
            <mc:AlternateContent xmlns:mc="http://schemas.openxmlformats.org/markup-compatibility/2006">
              <mc:Choice xmlns:v="urn:schemas-microsoft-com:vml" Requires="v">
                <p:oleObj name="Equation" r:id="rId4" imgW="139579" imgH="164957" progId="Equation.DSMT4">
                  <p:embed/>
                </p:oleObj>
              </mc:Choice>
              <mc:Fallback>
                <p:oleObj name="Equation" r:id="rId4" imgW="139579" imgH="164957" progId="Equation.DSMT4">
                  <p:embed/>
                  <p:pic>
                    <p:nvPicPr>
                      <p:cNvPr id="0" name="对象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1550" y="4378722"/>
                        <a:ext cx="3905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日期占位符 7">
            <a:extLst>
              <a:ext uri="{FF2B5EF4-FFF2-40B4-BE49-F238E27FC236}">
                <a16:creationId xmlns:a16="http://schemas.microsoft.com/office/drawing/2014/main" id="{6CA39E50-4BE5-4F01-AA36-371A221C6870}"/>
              </a:ext>
            </a:extLst>
          </p:cNvPr>
          <p:cNvSpPr>
            <a:spLocks noGrp="1"/>
          </p:cNvSpPr>
          <p:nvPr>
            <p:ph type="dt" sz="half" idx="10"/>
          </p:nvPr>
        </p:nvSpPr>
        <p:spPr/>
        <p:txBody>
          <a:bodyPr/>
          <a:lstStyle/>
          <a:p>
            <a:pPr>
              <a:defRPr/>
            </a:pPr>
            <a:fld id="{67AB728F-8E90-4D45-8DC9-710B5A0D049C}" type="datetime1">
              <a:rPr lang="zh-CN" altLang="en-US" smtClean="0"/>
              <a:t>2022/11/23</a:t>
            </a:fld>
            <a:endParaRPr lang="en-US" altLang="zh-CN"/>
          </a:p>
        </p:txBody>
      </p:sp>
      <p:sp>
        <p:nvSpPr>
          <p:cNvPr id="2" name="页脚占位符 1">
            <a:extLst>
              <a:ext uri="{FF2B5EF4-FFF2-40B4-BE49-F238E27FC236}">
                <a16:creationId xmlns:a16="http://schemas.microsoft.com/office/drawing/2014/main" id="{C4559890-7988-470D-BAB3-C50EC9BB2D7E}"/>
              </a:ext>
            </a:extLst>
          </p:cNvPr>
          <p:cNvSpPr>
            <a:spLocks noGrp="1"/>
          </p:cNvSpPr>
          <p:nvPr>
            <p:ph type="ftr" sz="quarter" idx="3"/>
          </p:nvPr>
        </p:nvSpPr>
        <p:spPr/>
        <p:txBody>
          <a:bodyPr/>
          <a:lstStyle/>
          <a:p>
            <a:pPr>
              <a:defRPr/>
            </a:pPr>
            <a:r>
              <a:rPr lang="en-US" altLang="zh-CN" b="1"/>
              <a:t>© </a:t>
            </a:r>
            <a:r>
              <a:rPr lang="zh-CN" altLang="en-US" b="1"/>
              <a:t>谢中华</a:t>
            </a:r>
            <a:r>
              <a:rPr lang="en-US" altLang="zh-CN" b="1"/>
              <a:t>,  MATLAB</a:t>
            </a:r>
            <a:r>
              <a:rPr lang="zh-CN" altLang="en-US" b="1"/>
              <a:t>数学建模方法与应用</a:t>
            </a:r>
            <a:endParaRPr lang="en-US" altLang="zh-CN" dirty="0"/>
          </a:p>
        </p:txBody>
      </p:sp>
    </p:spTree>
  </p:cSld>
  <p:clrMapOvr>
    <a:masterClrMapping/>
  </p:clrMapOvr>
  <p:transition>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2">
            <a:extLst>
              <a:ext uri="{FF2B5EF4-FFF2-40B4-BE49-F238E27FC236}">
                <a16:creationId xmlns:a16="http://schemas.microsoft.com/office/drawing/2014/main" id="{8B5E9155-1079-4DE9-903C-54BF7A47D5BA}"/>
              </a:ext>
            </a:extLst>
          </p:cNvPr>
          <p:cNvSpPr>
            <a:spLocks noChangeArrowheads="1"/>
          </p:cNvSpPr>
          <p:nvPr/>
        </p:nvSpPr>
        <p:spPr bwMode="auto">
          <a:xfrm>
            <a:off x="4479634" y="-353943"/>
            <a:ext cx="184731"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40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40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40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40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40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9pPr>
          </a:lstStyle>
          <a:p>
            <a:pPr algn="ctr" eaLnBrk="1" hangingPunct="1">
              <a:spcBef>
                <a:spcPct val="50000"/>
              </a:spcBef>
            </a:pPr>
            <a:endParaRPr lang="zh-CN" altLang="en-US" dirty="0">
              <a:latin typeface="微软雅黑" panose="020B0503020204020204" pitchFamily="34" charset="-122"/>
              <a:ea typeface="微软雅黑" panose="020B0503020204020204" pitchFamily="34" charset="-122"/>
            </a:endParaRPr>
          </a:p>
        </p:txBody>
      </p:sp>
      <p:sp>
        <p:nvSpPr>
          <p:cNvPr id="56324" name="Rectangle 2">
            <a:extLst>
              <a:ext uri="{FF2B5EF4-FFF2-40B4-BE49-F238E27FC236}">
                <a16:creationId xmlns:a16="http://schemas.microsoft.com/office/drawing/2014/main" id="{0B5E371A-A8D1-4BCE-B963-BA5FE9F9C814}"/>
              </a:ext>
            </a:extLst>
          </p:cNvPr>
          <p:cNvSpPr>
            <a:spLocks noChangeArrowheads="1"/>
          </p:cNvSpPr>
          <p:nvPr/>
        </p:nvSpPr>
        <p:spPr bwMode="auto">
          <a:xfrm>
            <a:off x="468313" y="395288"/>
            <a:ext cx="8280400" cy="5958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buClr>
                <a:srgbClr val="0000FF"/>
              </a:buClr>
            </a:pPr>
            <a:r>
              <a:rPr lang="en-US" altLang="zh-CN" sz="1600" dirty="0">
                <a:latin typeface="微软雅黑" panose="020B0503020204020204" pitchFamily="34" charset="-122"/>
                <a:ea typeface="微软雅黑" panose="020B0503020204020204" pitchFamily="34" charset="-122"/>
              </a:rPr>
              <a:t>&gt;&gt; x = 100:100:500;  % </a:t>
            </a:r>
            <a:r>
              <a:rPr lang="zh-CN" altLang="en-US" sz="1600" dirty="0">
                <a:latin typeface="微软雅黑" panose="020B0503020204020204" pitchFamily="34" charset="-122"/>
                <a:ea typeface="微软雅黑" panose="020B0503020204020204" pitchFamily="34" charset="-122"/>
              </a:rPr>
              <a:t>节点</a:t>
            </a:r>
            <a:r>
              <a:rPr lang="en-US" altLang="zh-CN" sz="1600" dirty="0">
                <a:latin typeface="微软雅黑" panose="020B0503020204020204" pitchFamily="34" charset="-122"/>
                <a:ea typeface="微软雅黑" panose="020B0503020204020204" pitchFamily="34" charset="-122"/>
              </a:rPr>
              <a:t>x</a:t>
            </a:r>
            <a:r>
              <a:rPr lang="zh-CN" altLang="en-US" sz="1600" dirty="0">
                <a:latin typeface="微软雅黑" panose="020B0503020204020204" pitchFamily="34" charset="-122"/>
                <a:ea typeface="微软雅黑" panose="020B0503020204020204" pitchFamily="34" charset="-122"/>
              </a:rPr>
              <a:t>坐标向量</a:t>
            </a:r>
          </a:p>
          <a:p>
            <a:pPr>
              <a:lnSpc>
                <a:spcPct val="150000"/>
              </a:lnSpc>
              <a:buClr>
                <a:srgbClr val="0000FF"/>
              </a:buClr>
            </a:pPr>
            <a:r>
              <a:rPr lang="en-US" altLang="zh-CN" sz="1600" dirty="0">
                <a:latin typeface="微软雅黑" panose="020B0503020204020204" pitchFamily="34" charset="-122"/>
                <a:ea typeface="微软雅黑" panose="020B0503020204020204" pitchFamily="34" charset="-122"/>
              </a:rPr>
              <a:t>&gt;&gt; y = 100:100:400;  % </a:t>
            </a:r>
            <a:r>
              <a:rPr lang="zh-CN" altLang="en-US" sz="1600" dirty="0">
                <a:latin typeface="微软雅黑" panose="020B0503020204020204" pitchFamily="34" charset="-122"/>
                <a:ea typeface="微软雅黑" panose="020B0503020204020204" pitchFamily="34" charset="-122"/>
              </a:rPr>
              <a:t>节点</a:t>
            </a:r>
            <a:r>
              <a:rPr lang="en-US" altLang="zh-CN" sz="1600" dirty="0">
                <a:latin typeface="微软雅黑" panose="020B0503020204020204" pitchFamily="34" charset="-122"/>
                <a:ea typeface="微软雅黑" panose="020B0503020204020204" pitchFamily="34" charset="-122"/>
              </a:rPr>
              <a:t>y</a:t>
            </a:r>
            <a:r>
              <a:rPr lang="zh-CN" altLang="en-US" sz="1600" dirty="0">
                <a:latin typeface="微软雅黑" panose="020B0503020204020204" pitchFamily="34" charset="-122"/>
                <a:ea typeface="微软雅黑" panose="020B0503020204020204" pitchFamily="34" charset="-122"/>
              </a:rPr>
              <a:t>坐标向量</a:t>
            </a:r>
          </a:p>
          <a:p>
            <a:pPr>
              <a:lnSpc>
                <a:spcPct val="150000"/>
              </a:lnSpc>
              <a:buClr>
                <a:srgbClr val="0000FF"/>
              </a:buClr>
            </a:pPr>
            <a:r>
              <a:rPr lang="en-US" altLang="zh-CN" sz="1600" dirty="0">
                <a:latin typeface="微软雅黑" panose="020B0503020204020204" pitchFamily="34" charset="-122"/>
                <a:ea typeface="微软雅黑" panose="020B0503020204020204" pitchFamily="34" charset="-122"/>
              </a:rPr>
              <a:t>&gt;&gt; [X,Y] = </a:t>
            </a:r>
            <a:r>
              <a:rPr lang="en-US" altLang="zh-CN" sz="1600" dirty="0" err="1">
                <a:latin typeface="微软雅黑" panose="020B0503020204020204" pitchFamily="34" charset="-122"/>
                <a:ea typeface="微软雅黑" panose="020B0503020204020204" pitchFamily="34" charset="-122"/>
              </a:rPr>
              <a:t>meshgrid</a:t>
            </a:r>
            <a:r>
              <a:rPr lang="en-US" altLang="zh-CN" sz="1600" dirty="0">
                <a:latin typeface="微软雅黑" panose="020B0503020204020204" pitchFamily="34" charset="-122"/>
                <a:ea typeface="微软雅黑" panose="020B0503020204020204" pitchFamily="34" charset="-122"/>
              </a:rPr>
              <a:t>(</a:t>
            </a:r>
            <a:r>
              <a:rPr lang="en-US" altLang="zh-CN" sz="1600" dirty="0" err="1">
                <a:latin typeface="微软雅黑" panose="020B0503020204020204" pitchFamily="34" charset="-122"/>
                <a:ea typeface="微软雅黑" panose="020B0503020204020204" pitchFamily="34" charset="-122"/>
              </a:rPr>
              <a:t>x,y</a:t>
            </a:r>
            <a:r>
              <a:rPr lang="en-US" altLang="zh-CN" sz="1600" dirty="0">
                <a:latin typeface="微软雅黑" panose="020B0503020204020204" pitchFamily="34" charset="-122"/>
                <a:ea typeface="微软雅黑" panose="020B0503020204020204" pitchFamily="34" charset="-122"/>
              </a:rPr>
              <a:t>);  % </a:t>
            </a:r>
            <a:r>
              <a:rPr lang="zh-CN" altLang="en-US" sz="1600" dirty="0">
                <a:latin typeface="微软雅黑" panose="020B0503020204020204" pitchFamily="34" charset="-122"/>
                <a:ea typeface="微软雅黑" panose="020B0503020204020204" pitchFamily="34" charset="-122"/>
              </a:rPr>
              <a:t>网格节点坐标矩阵</a:t>
            </a:r>
          </a:p>
          <a:p>
            <a:pPr>
              <a:lnSpc>
                <a:spcPct val="150000"/>
              </a:lnSpc>
              <a:buClr>
                <a:srgbClr val="0000FF"/>
              </a:buClr>
            </a:pPr>
            <a:r>
              <a:rPr lang="en-US" altLang="zh-CN" sz="1600" dirty="0">
                <a:latin typeface="微软雅黑" panose="020B0503020204020204" pitchFamily="34" charset="-122"/>
                <a:ea typeface="微软雅黑" panose="020B0503020204020204" pitchFamily="34" charset="-122"/>
              </a:rPr>
              <a:t>&gt;&gt; Z = [450  478  624  697  636</a:t>
            </a:r>
          </a:p>
          <a:p>
            <a:pPr>
              <a:lnSpc>
                <a:spcPct val="150000"/>
              </a:lnSpc>
              <a:buClr>
                <a:srgbClr val="0000FF"/>
              </a:buClr>
            </a:pPr>
            <a:r>
              <a:rPr lang="en-US" altLang="zh-CN" sz="1600" dirty="0">
                <a:latin typeface="微软雅黑" panose="020B0503020204020204" pitchFamily="34" charset="-122"/>
                <a:ea typeface="微软雅黑" panose="020B0503020204020204" pitchFamily="34" charset="-122"/>
              </a:rPr>
              <a:t>        420  478  630  712  698</a:t>
            </a:r>
          </a:p>
          <a:p>
            <a:pPr>
              <a:lnSpc>
                <a:spcPct val="150000"/>
              </a:lnSpc>
              <a:buClr>
                <a:srgbClr val="0000FF"/>
              </a:buClr>
            </a:pPr>
            <a:r>
              <a:rPr lang="en-US" altLang="zh-CN" sz="1600" dirty="0">
                <a:latin typeface="微软雅黑" panose="020B0503020204020204" pitchFamily="34" charset="-122"/>
                <a:ea typeface="微软雅黑" panose="020B0503020204020204" pitchFamily="34" charset="-122"/>
              </a:rPr>
              <a:t>        400  412  598  674  680</a:t>
            </a:r>
          </a:p>
          <a:p>
            <a:pPr>
              <a:lnSpc>
                <a:spcPct val="150000"/>
              </a:lnSpc>
              <a:buClr>
                <a:srgbClr val="0000FF"/>
              </a:buClr>
            </a:pPr>
            <a:r>
              <a:rPr lang="en-US" altLang="zh-CN" sz="1600" dirty="0">
                <a:latin typeface="微软雅黑" panose="020B0503020204020204" pitchFamily="34" charset="-122"/>
                <a:ea typeface="微软雅黑" panose="020B0503020204020204" pitchFamily="34" charset="-122"/>
              </a:rPr>
              <a:t>        310  334  552  626  662];  % </a:t>
            </a:r>
            <a:r>
              <a:rPr lang="zh-CN" altLang="en-US" sz="1600" dirty="0">
                <a:latin typeface="微软雅黑" panose="020B0503020204020204" pitchFamily="34" charset="-122"/>
                <a:ea typeface="微软雅黑" panose="020B0503020204020204" pitchFamily="34" charset="-122"/>
              </a:rPr>
              <a:t>网格节点处原函数值</a:t>
            </a:r>
          </a:p>
          <a:p>
            <a:pPr>
              <a:lnSpc>
                <a:spcPct val="150000"/>
              </a:lnSpc>
              <a:buClr>
                <a:srgbClr val="0000FF"/>
              </a:buClr>
            </a:pPr>
            <a:r>
              <a:rPr lang="en-US" altLang="zh-CN" sz="1600" dirty="0">
                <a:latin typeface="微软雅黑" panose="020B0503020204020204" pitchFamily="34" charset="-122"/>
                <a:ea typeface="微软雅黑" panose="020B0503020204020204" pitchFamily="34" charset="-122"/>
              </a:rPr>
              <a:t>&gt;&gt; </a:t>
            </a:r>
            <a:r>
              <a:rPr lang="en-US" altLang="zh-CN" sz="1600" dirty="0" err="1">
                <a:latin typeface="微软雅黑" panose="020B0503020204020204" pitchFamily="34" charset="-122"/>
                <a:ea typeface="微软雅黑" panose="020B0503020204020204" pitchFamily="34" charset="-122"/>
              </a:rPr>
              <a:t>xd</a:t>
            </a:r>
            <a:r>
              <a:rPr lang="en-US" altLang="zh-CN" sz="1600" dirty="0">
                <a:latin typeface="微软雅黑" panose="020B0503020204020204" pitchFamily="34" charset="-122"/>
                <a:ea typeface="微软雅黑" panose="020B0503020204020204" pitchFamily="34" charset="-122"/>
              </a:rPr>
              <a:t> = 100:20:500;  % </a:t>
            </a:r>
            <a:r>
              <a:rPr lang="zh-CN" altLang="en-US" sz="1600" dirty="0">
                <a:latin typeface="微软雅黑" panose="020B0503020204020204" pitchFamily="34" charset="-122"/>
                <a:ea typeface="微软雅黑" panose="020B0503020204020204" pitchFamily="34" charset="-122"/>
              </a:rPr>
              <a:t>插值点</a:t>
            </a:r>
            <a:r>
              <a:rPr lang="en-US" altLang="zh-CN" sz="1600" dirty="0">
                <a:latin typeface="微软雅黑" panose="020B0503020204020204" pitchFamily="34" charset="-122"/>
                <a:ea typeface="微软雅黑" panose="020B0503020204020204" pitchFamily="34" charset="-122"/>
              </a:rPr>
              <a:t>x</a:t>
            </a:r>
            <a:r>
              <a:rPr lang="zh-CN" altLang="en-US" sz="1600" dirty="0">
                <a:latin typeface="微软雅黑" panose="020B0503020204020204" pitchFamily="34" charset="-122"/>
                <a:ea typeface="微软雅黑" panose="020B0503020204020204" pitchFamily="34" charset="-122"/>
              </a:rPr>
              <a:t>坐标向量</a:t>
            </a:r>
          </a:p>
          <a:p>
            <a:pPr>
              <a:lnSpc>
                <a:spcPct val="150000"/>
              </a:lnSpc>
              <a:buClr>
                <a:srgbClr val="0000FF"/>
              </a:buClr>
            </a:pPr>
            <a:r>
              <a:rPr lang="en-US" altLang="zh-CN" sz="1600" dirty="0">
                <a:latin typeface="微软雅黑" panose="020B0503020204020204" pitchFamily="34" charset="-122"/>
                <a:ea typeface="微软雅黑" panose="020B0503020204020204" pitchFamily="34" charset="-122"/>
              </a:rPr>
              <a:t>&gt;&gt; yd = 100:20:400;  % </a:t>
            </a:r>
            <a:r>
              <a:rPr lang="zh-CN" altLang="en-US" sz="1600" dirty="0">
                <a:latin typeface="微软雅黑" panose="020B0503020204020204" pitchFamily="34" charset="-122"/>
                <a:ea typeface="微软雅黑" panose="020B0503020204020204" pitchFamily="34" charset="-122"/>
              </a:rPr>
              <a:t>插值点</a:t>
            </a:r>
            <a:r>
              <a:rPr lang="en-US" altLang="zh-CN" sz="1600" dirty="0">
                <a:latin typeface="微软雅黑" panose="020B0503020204020204" pitchFamily="34" charset="-122"/>
                <a:ea typeface="微软雅黑" panose="020B0503020204020204" pitchFamily="34" charset="-122"/>
              </a:rPr>
              <a:t>y</a:t>
            </a:r>
            <a:r>
              <a:rPr lang="zh-CN" altLang="en-US" sz="1600" dirty="0">
                <a:latin typeface="微软雅黑" panose="020B0503020204020204" pitchFamily="34" charset="-122"/>
                <a:ea typeface="微软雅黑" panose="020B0503020204020204" pitchFamily="34" charset="-122"/>
              </a:rPr>
              <a:t>坐标向量</a:t>
            </a:r>
          </a:p>
          <a:p>
            <a:pPr>
              <a:lnSpc>
                <a:spcPct val="150000"/>
              </a:lnSpc>
              <a:buClr>
                <a:srgbClr val="0000FF"/>
              </a:buClr>
            </a:pPr>
            <a:r>
              <a:rPr lang="en-US" altLang="zh-CN" sz="1600" dirty="0">
                <a:latin typeface="微软雅黑" panose="020B0503020204020204" pitchFamily="34" charset="-122"/>
                <a:ea typeface="微软雅黑" panose="020B0503020204020204" pitchFamily="34" charset="-122"/>
              </a:rPr>
              <a:t>% -------------- </a:t>
            </a:r>
            <a:r>
              <a:rPr lang="zh-CN" altLang="en-US" sz="1600" dirty="0">
                <a:latin typeface="微软雅黑" panose="020B0503020204020204" pitchFamily="34" charset="-122"/>
                <a:ea typeface="微软雅黑" panose="020B0503020204020204" pitchFamily="34" charset="-122"/>
              </a:rPr>
              <a:t>调用</a:t>
            </a:r>
            <a:r>
              <a:rPr lang="en-US" altLang="zh-CN" sz="1600" dirty="0">
                <a:latin typeface="微软雅黑" panose="020B0503020204020204" pitchFamily="34" charset="-122"/>
                <a:ea typeface="微软雅黑" panose="020B0503020204020204" pitchFamily="34" charset="-122"/>
              </a:rPr>
              <a:t>interp2</a:t>
            </a:r>
            <a:r>
              <a:rPr lang="zh-CN" altLang="en-US" sz="1600" dirty="0">
                <a:latin typeface="微软雅黑" panose="020B0503020204020204" pitchFamily="34" charset="-122"/>
                <a:ea typeface="微软雅黑" panose="020B0503020204020204" pitchFamily="34" charset="-122"/>
              </a:rPr>
              <a:t>函数作三次样条插值</a:t>
            </a:r>
            <a:r>
              <a:rPr lang="en-US" altLang="zh-CN" sz="1600" dirty="0">
                <a:latin typeface="微软雅黑" panose="020B0503020204020204" pitchFamily="34" charset="-122"/>
                <a:ea typeface="微软雅黑" panose="020B0503020204020204" pitchFamily="34" charset="-122"/>
              </a:rPr>
              <a:t>-------------------</a:t>
            </a:r>
          </a:p>
          <a:p>
            <a:pPr>
              <a:lnSpc>
                <a:spcPct val="150000"/>
              </a:lnSpc>
              <a:buClr>
                <a:srgbClr val="0000FF"/>
              </a:buClr>
            </a:pPr>
            <a:r>
              <a:rPr lang="en-US" altLang="zh-CN" sz="1600" dirty="0">
                <a:latin typeface="微软雅黑" panose="020B0503020204020204" pitchFamily="34" charset="-122"/>
                <a:ea typeface="微软雅黑" panose="020B0503020204020204" pitchFamily="34" charset="-122"/>
              </a:rPr>
              <a:t>&gt;&gt; [Xd1,Yd1] = </a:t>
            </a:r>
            <a:r>
              <a:rPr lang="en-US" altLang="zh-CN" sz="1600" dirty="0" err="1">
                <a:latin typeface="微软雅黑" panose="020B0503020204020204" pitchFamily="34" charset="-122"/>
                <a:ea typeface="微软雅黑" panose="020B0503020204020204" pitchFamily="34" charset="-122"/>
              </a:rPr>
              <a:t>meshgrid</a:t>
            </a:r>
            <a:r>
              <a:rPr lang="en-US" altLang="zh-CN" sz="1600" dirty="0">
                <a:latin typeface="微软雅黑" panose="020B0503020204020204" pitchFamily="34" charset="-122"/>
                <a:ea typeface="微软雅黑" panose="020B0503020204020204" pitchFamily="34" charset="-122"/>
              </a:rPr>
              <a:t>(</a:t>
            </a:r>
            <a:r>
              <a:rPr lang="en-US" altLang="zh-CN" sz="1600" dirty="0" err="1">
                <a:latin typeface="微软雅黑" panose="020B0503020204020204" pitchFamily="34" charset="-122"/>
                <a:ea typeface="微软雅黑" panose="020B0503020204020204" pitchFamily="34" charset="-122"/>
              </a:rPr>
              <a:t>xd,yd</a:t>
            </a:r>
            <a:r>
              <a:rPr lang="en-US" altLang="zh-CN" sz="1600" dirty="0">
                <a:latin typeface="微软雅黑" panose="020B0503020204020204" pitchFamily="34" charset="-122"/>
                <a:ea typeface="微软雅黑" panose="020B0503020204020204" pitchFamily="34" charset="-122"/>
              </a:rPr>
              <a:t>);  % </a:t>
            </a:r>
            <a:r>
              <a:rPr lang="zh-CN" altLang="en-US" sz="1600" dirty="0">
                <a:latin typeface="微软雅黑" panose="020B0503020204020204" pitchFamily="34" charset="-122"/>
                <a:ea typeface="微软雅黑" panose="020B0503020204020204" pitchFamily="34" charset="-122"/>
              </a:rPr>
              <a:t>网格插值点坐标矩阵</a:t>
            </a:r>
            <a:r>
              <a:rPr lang="en-US" altLang="zh-CN" sz="1600" dirty="0">
                <a:latin typeface="微软雅黑" panose="020B0503020204020204" pitchFamily="34" charset="-122"/>
                <a:ea typeface="微软雅黑" panose="020B0503020204020204" pitchFamily="34" charset="-122"/>
              </a:rPr>
              <a:t>1</a:t>
            </a:r>
          </a:p>
          <a:p>
            <a:pPr>
              <a:lnSpc>
                <a:spcPct val="150000"/>
              </a:lnSpc>
              <a:buClr>
                <a:srgbClr val="0000FF"/>
              </a:buClr>
            </a:pPr>
            <a:r>
              <a:rPr lang="en-US" altLang="zh-CN" sz="1600" dirty="0">
                <a:latin typeface="微软雅黑" panose="020B0503020204020204" pitchFamily="34" charset="-122"/>
                <a:ea typeface="微软雅黑" panose="020B0503020204020204" pitchFamily="34" charset="-122"/>
              </a:rPr>
              <a:t>&gt;&gt; Zd1 = interp2(X,Y,Z,Xd1,Yd1,'spline');</a:t>
            </a:r>
          </a:p>
          <a:p>
            <a:pPr>
              <a:lnSpc>
                <a:spcPct val="150000"/>
              </a:lnSpc>
              <a:buClr>
                <a:srgbClr val="0000FF"/>
              </a:buClr>
            </a:pPr>
            <a:r>
              <a:rPr lang="en-US" altLang="zh-CN" sz="1600"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调用</a:t>
            </a:r>
            <a:r>
              <a:rPr lang="en-US" altLang="zh-CN" sz="1600" dirty="0">
                <a:latin typeface="微软雅黑" panose="020B0503020204020204" pitchFamily="34" charset="-122"/>
                <a:ea typeface="微软雅黑" panose="020B0503020204020204" pitchFamily="34" charset="-122"/>
              </a:rPr>
              <a:t>griddedInterpolant</a:t>
            </a:r>
            <a:r>
              <a:rPr lang="zh-CN" altLang="en-US" sz="1600" dirty="0">
                <a:latin typeface="微软雅黑" panose="020B0503020204020204" pitchFamily="34" charset="-122"/>
                <a:ea typeface="微软雅黑" panose="020B0503020204020204" pitchFamily="34" charset="-122"/>
              </a:rPr>
              <a:t>函数作三次样条插值</a:t>
            </a:r>
            <a:r>
              <a:rPr lang="en-US" altLang="zh-CN" sz="1600" dirty="0">
                <a:latin typeface="微软雅黑" panose="020B0503020204020204" pitchFamily="34" charset="-122"/>
                <a:ea typeface="微软雅黑" panose="020B0503020204020204" pitchFamily="34" charset="-122"/>
              </a:rPr>
              <a:t>--------------------</a:t>
            </a:r>
          </a:p>
          <a:p>
            <a:pPr>
              <a:lnSpc>
                <a:spcPct val="150000"/>
              </a:lnSpc>
              <a:buClr>
                <a:srgbClr val="0000FF"/>
              </a:buClr>
            </a:pPr>
            <a:r>
              <a:rPr lang="en-US" altLang="zh-CN" sz="1600" dirty="0">
                <a:latin typeface="微软雅黑" panose="020B0503020204020204" pitchFamily="34" charset="-122"/>
                <a:ea typeface="微软雅黑" panose="020B0503020204020204" pitchFamily="34" charset="-122"/>
              </a:rPr>
              <a:t>&gt;&gt; [Xd2,Yd2] = </a:t>
            </a:r>
            <a:r>
              <a:rPr lang="en-US" altLang="zh-CN" sz="1600" dirty="0" err="1">
                <a:latin typeface="微软雅黑" panose="020B0503020204020204" pitchFamily="34" charset="-122"/>
                <a:ea typeface="微软雅黑" panose="020B0503020204020204" pitchFamily="34" charset="-122"/>
              </a:rPr>
              <a:t>ndgrid</a:t>
            </a:r>
            <a:r>
              <a:rPr lang="en-US" altLang="zh-CN" sz="1600" dirty="0">
                <a:latin typeface="微软雅黑" panose="020B0503020204020204" pitchFamily="34" charset="-122"/>
                <a:ea typeface="微软雅黑" panose="020B0503020204020204" pitchFamily="34" charset="-122"/>
              </a:rPr>
              <a:t>(</a:t>
            </a:r>
            <a:r>
              <a:rPr lang="en-US" altLang="zh-CN" sz="1600" dirty="0" err="1">
                <a:latin typeface="微软雅黑" panose="020B0503020204020204" pitchFamily="34" charset="-122"/>
                <a:ea typeface="微软雅黑" panose="020B0503020204020204" pitchFamily="34" charset="-122"/>
              </a:rPr>
              <a:t>xd,yd</a:t>
            </a:r>
            <a:r>
              <a:rPr lang="en-US" altLang="zh-CN" sz="1600" dirty="0">
                <a:latin typeface="微软雅黑" panose="020B0503020204020204" pitchFamily="34" charset="-122"/>
                <a:ea typeface="微软雅黑" panose="020B0503020204020204" pitchFamily="34" charset="-122"/>
              </a:rPr>
              <a:t>);    % </a:t>
            </a:r>
            <a:r>
              <a:rPr lang="zh-CN" altLang="en-US" sz="1600" dirty="0">
                <a:latin typeface="微软雅黑" panose="020B0503020204020204" pitchFamily="34" charset="-122"/>
                <a:ea typeface="微软雅黑" panose="020B0503020204020204" pitchFamily="34" charset="-122"/>
              </a:rPr>
              <a:t>网格插值点坐标矩阵</a:t>
            </a:r>
            <a:r>
              <a:rPr lang="en-US" altLang="zh-CN" sz="1600" dirty="0">
                <a:latin typeface="微软雅黑" panose="020B0503020204020204" pitchFamily="34" charset="-122"/>
                <a:ea typeface="微软雅黑" panose="020B0503020204020204" pitchFamily="34" charset="-122"/>
              </a:rPr>
              <a:t>2</a:t>
            </a:r>
          </a:p>
          <a:p>
            <a:pPr>
              <a:lnSpc>
                <a:spcPct val="150000"/>
              </a:lnSpc>
              <a:buClr>
                <a:srgbClr val="0000FF"/>
              </a:buClr>
            </a:pPr>
            <a:r>
              <a:rPr lang="en-US" altLang="zh-CN" sz="1600" dirty="0">
                <a:latin typeface="微软雅黑" panose="020B0503020204020204" pitchFamily="34" charset="-122"/>
                <a:ea typeface="微软雅黑" panose="020B0503020204020204" pitchFamily="34" charset="-122"/>
              </a:rPr>
              <a:t>&gt;&gt; F = griddedInterpolant({</a:t>
            </a:r>
            <a:r>
              <a:rPr lang="en-US" altLang="zh-CN" sz="1600" dirty="0" err="1">
                <a:latin typeface="微软雅黑" panose="020B0503020204020204" pitchFamily="34" charset="-122"/>
                <a:ea typeface="微软雅黑" panose="020B0503020204020204" pitchFamily="34" charset="-122"/>
              </a:rPr>
              <a:t>x,y</a:t>
            </a:r>
            <a:r>
              <a:rPr lang="en-US" altLang="zh-CN" sz="1600" dirty="0">
                <a:latin typeface="微软雅黑" panose="020B0503020204020204" pitchFamily="34" charset="-122"/>
                <a:ea typeface="微软雅黑" panose="020B0503020204020204" pitchFamily="34" charset="-122"/>
              </a:rPr>
              <a:t>},</a:t>
            </a:r>
            <a:r>
              <a:rPr lang="en-US" altLang="zh-CN" sz="1600" dirty="0" err="1">
                <a:latin typeface="微软雅黑" panose="020B0503020204020204" pitchFamily="34" charset="-122"/>
                <a:ea typeface="微软雅黑" panose="020B0503020204020204" pitchFamily="34" charset="-122"/>
              </a:rPr>
              <a:t>Z','spline</a:t>
            </a:r>
            <a:r>
              <a:rPr lang="en-US" altLang="zh-CN" sz="1600" dirty="0">
                <a:latin typeface="微软雅黑" panose="020B0503020204020204" pitchFamily="34" charset="-122"/>
                <a:ea typeface="微软雅黑" panose="020B0503020204020204" pitchFamily="34" charset="-122"/>
              </a:rPr>
              <a:t>');</a:t>
            </a:r>
          </a:p>
          <a:p>
            <a:pPr>
              <a:lnSpc>
                <a:spcPct val="150000"/>
              </a:lnSpc>
              <a:buClr>
                <a:srgbClr val="0000FF"/>
              </a:buClr>
            </a:pPr>
            <a:r>
              <a:rPr lang="en-US" altLang="zh-CN" sz="1600" dirty="0">
                <a:latin typeface="微软雅黑" panose="020B0503020204020204" pitchFamily="34" charset="-122"/>
                <a:ea typeface="微软雅黑" panose="020B0503020204020204" pitchFamily="34" charset="-122"/>
              </a:rPr>
              <a:t>&gt;&gt; Zd2 = F(Xd2,Yd2);</a:t>
            </a:r>
          </a:p>
        </p:txBody>
      </p:sp>
      <p:sp>
        <p:nvSpPr>
          <p:cNvPr id="5" name="日期占位符 4">
            <a:extLst>
              <a:ext uri="{FF2B5EF4-FFF2-40B4-BE49-F238E27FC236}">
                <a16:creationId xmlns:a16="http://schemas.microsoft.com/office/drawing/2014/main" id="{F13DAA64-55C8-45C3-B9A8-F12E3C782053}"/>
              </a:ext>
            </a:extLst>
          </p:cNvPr>
          <p:cNvSpPr>
            <a:spLocks noGrp="1"/>
          </p:cNvSpPr>
          <p:nvPr>
            <p:ph type="dt" sz="half" idx="10"/>
          </p:nvPr>
        </p:nvSpPr>
        <p:spPr/>
        <p:txBody>
          <a:bodyPr/>
          <a:lstStyle/>
          <a:p>
            <a:pPr>
              <a:defRPr/>
            </a:pPr>
            <a:fld id="{CB4C9E2B-2C82-4307-AB3C-4B7B42D3516E}" type="datetime1">
              <a:rPr lang="zh-CN" altLang="en-US" smtClean="0"/>
              <a:t>2022/11/23</a:t>
            </a:fld>
            <a:endParaRPr lang="en-US" altLang="zh-CN"/>
          </a:p>
        </p:txBody>
      </p:sp>
      <p:sp>
        <p:nvSpPr>
          <p:cNvPr id="2" name="页脚占位符 1">
            <a:extLst>
              <a:ext uri="{FF2B5EF4-FFF2-40B4-BE49-F238E27FC236}">
                <a16:creationId xmlns:a16="http://schemas.microsoft.com/office/drawing/2014/main" id="{84A5A63F-5589-437B-93E0-5FA10E3AB748}"/>
              </a:ext>
            </a:extLst>
          </p:cNvPr>
          <p:cNvSpPr>
            <a:spLocks noGrp="1"/>
          </p:cNvSpPr>
          <p:nvPr>
            <p:ph type="ftr" sz="quarter" idx="3"/>
          </p:nvPr>
        </p:nvSpPr>
        <p:spPr/>
        <p:txBody>
          <a:bodyPr/>
          <a:lstStyle/>
          <a:p>
            <a:pPr>
              <a:defRPr/>
            </a:pPr>
            <a:r>
              <a:rPr lang="en-US" altLang="zh-CN" b="1"/>
              <a:t>© </a:t>
            </a:r>
            <a:r>
              <a:rPr lang="zh-CN" altLang="en-US" b="1"/>
              <a:t>谢中华</a:t>
            </a:r>
            <a:r>
              <a:rPr lang="en-US" altLang="zh-CN" b="1"/>
              <a:t>,  MATLAB</a:t>
            </a:r>
            <a:r>
              <a:rPr lang="zh-CN" altLang="en-US" b="1"/>
              <a:t>数学建模方法与应用</a:t>
            </a:r>
            <a:endParaRPr lang="en-US" altLang="zh-CN" dirty="0"/>
          </a:p>
        </p:txBody>
      </p:sp>
    </p:spTree>
  </p:cSld>
  <p:clrMapOvr>
    <a:masterClrMapping/>
  </p:clrMapOvr>
  <p:transition>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2">
            <a:extLst>
              <a:ext uri="{FF2B5EF4-FFF2-40B4-BE49-F238E27FC236}">
                <a16:creationId xmlns:a16="http://schemas.microsoft.com/office/drawing/2014/main" id="{8B5E9155-1079-4DE9-903C-54BF7A47D5BA}"/>
              </a:ext>
            </a:extLst>
          </p:cNvPr>
          <p:cNvSpPr>
            <a:spLocks noChangeArrowheads="1"/>
          </p:cNvSpPr>
          <p:nvPr/>
        </p:nvSpPr>
        <p:spPr bwMode="auto">
          <a:xfrm>
            <a:off x="4479634" y="-353943"/>
            <a:ext cx="184731"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40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40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40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40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40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9pPr>
          </a:lstStyle>
          <a:p>
            <a:pPr algn="ctr" eaLnBrk="1" hangingPunct="1">
              <a:spcBef>
                <a:spcPct val="50000"/>
              </a:spcBef>
            </a:pPr>
            <a:endParaRPr lang="zh-CN" altLang="en-US" dirty="0">
              <a:latin typeface="微软雅黑" panose="020B0503020204020204" pitchFamily="34" charset="-122"/>
              <a:ea typeface="微软雅黑" panose="020B0503020204020204" pitchFamily="34" charset="-122"/>
            </a:endParaRPr>
          </a:p>
        </p:txBody>
      </p:sp>
      <p:sp>
        <p:nvSpPr>
          <p:cNvPr id="56324" name="Rectangle 2">
            <a:extLst>
              <a:ext uri="{FF2B5EF4-FFF2-40B4-BE49-F238E27FC236}">
                <a16:creationId xmlns:a16="http://schemas.microsoft.com/office/drawing/2014/main" id="{0B5E371A-A8D1-4BCE-B963-BA5FE9F9C814}"/>
              </a:ext>
            </a:extLst>
          </p:cNvPr>
          <p:cNvSpPr>
            <a:spLocks noChangeArrowheads="1"/>
          </p:cNvSpPr>
          <p:nvPr/>
        </p:nvSpPr>
        <p:spPr bwMode="auto">
          <a:xfrm>
            <a:off x="468313" y="395288"/>
            <a:ext cx="8280400" cy="2634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buClr>
                <a:srgbClr val="0000FF"/>
              </a:buClr>
            </a:pPr>
            <a:r>
              <a:rPr lang="en-US" altLang="zh-CN" sz="1600" dirty="0">
                <a:latin typeface="微软雅黑" panose="020B0503020204020204" pitchFamily="34" charset="-122"/>
                <a:ea typeface="微软雅黑" panose="020B0503020204020204" pitchFamily="34" charset="-122"/>
              </a:rPr>
              <a:t>&gt;&gt; figure;  % </a:t>
            </a:r>
            <a:r>
              <a:rPr lang="zh-CN" altLang="en-US" sz="1600" dirty="0">
                <a:latin typeface="微软雅黑" panose="020B0503020204020204" pitchFamily="34" charset="-122"/>
                <a:ea typeface="微软雅黑" panose="020B0503020204020204" pitchFamily="34" charset="-122"/>
              </a:rPr>
              <a:t>新建图形窗口</a:t>
            </a:r>
          </a:p>
          <a:p>
            <a:pPr>
              <a:lnSpc>
                <a:spcPct val="150000"/>
              </a:lnSpc>
              <a:buClr>
                <a:srgbClr val="0000FF"/>
              </a:buClr>
            </a:pPr>
            <a:r>
              <a:rPr lang="en-US" altLang="zh-CN" sz="1600" dirty="0">
                <a:latin typeface="微软雅黑" panose="020B0503020204020204" pitchFamily="34" charset="-122"/>
                <a:ea typeface="微软雅黑" panose="020B0503020204020204" pitchFamily="34" charset="-122"/>
              </a:rPr>
              <a:t>&gt;&gt; subplot(1,2,1);  % </a:t>
            </a:r>
            <a:r>
              <a:rPr lang="zh-CN" altLang="en-US" sz="1600" dirty="0">
                <a:latin typeface="微软雅黑" panose="020B0503020204020204" pitchFamily="34" charset="-122"/>
                <a:ea typeface="微软雅黑" panose="020B0503020204020204" pitchFamily="34" charset="-122"/>
              </a:rPr>
              <a:t>子图</a:t>
            </a:r>
            <a:r>
              <a:rPr lang="en-US" altLang="zh-CN" sz="1600" dirty="0">
                <a:latin typeface="微软雅黑" panose="020B0503020204020204" pitchFamily="34" charset="-122"/>
                <a:ea typeface="微软雅黑" panose="020B0503020204020204" pitchFamily="34" charset="-122"/>
              </a:rPr>
              <a:t>1</a:t>
            </a:r>
          </a:p>
          <a:p>
            <a:pPr>
              <a:lnSpc>
                <a:spcPct val="150000"/>
              </a:lnSpc>
              <a:buClr>
                <a:srgbClr val="0000FF"/>
              </a:buClr>
            </a:pPr>
            <a:r>
              <a:rPr lang="en-US" altLang="zh-CN" sz="1600" dirty="0">
                <a:latin typeface="微软雅黑" panose="020B0503020204020204" pitchFamily="34" charset="-122"/>
                <a:ea typeface="微软雅黑" panose="020B0503020204020204" pitchFamily="34" charset="-122"/>
              </a:rPr>
              <a:t>&gt;&gt; surf(Xd1,Yd1,Zd1);  % </a:t>
            </a:r>
            <a:r>
              <a:rPr lang="zh-CN" altLang="en-US" sz="1600" dirty="0">
                <a:latin typeface="微软雅黑" panose="020B0503020204020204" pitchFamily="34" charset="-122"/>
                <a:ea typeface="微软雅黑" panose="020B0503020204020204" pitchFamily="34" charset="-122"/>
              </a:rPr>
              <a:t>绘制</a:t>
            </a:r>
            <a:r>
              <a:rPr lang="en-US" altLang="zh-CN" sz="1600" dirty="0">
                <a:latin typeface="微软雅黑" panose="020B0503020204020204" pitchFamily="34" charset="-122"/>
                <a:ea typeface="微软雅黑" panose="020B0503020204020204" pitchFamily="34" charset="-122"/>
              </a:rPr>
              <a:t>interp2</a:t>
            </a:r>
            <a:r>
              <a:rPr lang="zh-CN" altLang="en-US" sz="1600" dirty="0">
                <a:latin typeface="微软雅黑" panose="020B0503020204020204" pitchFamily="34" charset="-122"/>
                <a:ea typeface="微软雅黑" panose="020B0503020204020204" pitchFamily="34" charset="-122"/>
              </a:rPr>
              <a:t>函数得到的地形图</a:t>
            </a:r>
          </a:p>
          <a:p>
            <a:pPr>
              <a:lnSpc>
                <a:spcPct val="150000"/>
              </a:lnSpc>
              <a:buClr>
                <a:srgbClr val="0000FF"/>
              </a:buClr>
            </a:pPr>
            <a:r>
              <a:rPr lang="en-US" altLang="zh-CN" sz="1600" dirty="0">
                <a:latin typeface="微软雅黑" panose="020B0503020204020204" pitchFamily="34" charset="-122"/>
                <a:ea typeface="微软雅黑" panose="020B0503020204020204" pitchFamily="34" charset="-122"/>
              </a:rPr>
              <a:t>&gt;&gt; </a:t>
            </a:r>
            <a:r>
              <a:rPr lang="en-US" altLang="zh-CN" sz="1600" dirty="0" err="1">
                <a:latin typeface="微软雅黑" panose="020B0503020204020204" pitchFamily="34" charset="-122"/>
                <a:ea typeface="微软雅黑" panose="020B0503020204020204" pitchFamily="34" charset="-122"/>
              </a:rPr>
              <a:t>xlabel</a:t>
            </a:r>
            <a:r>
              <a:rPr lang="en-US" altLang="zh-CN" sz="1600" dirty="0">
                <a:latin typeface="微软雅黑" panose="020B0503020204020204" pitchFamily="34" charset="-122"/>
                <a:ea typeface="微软雅黑" panose="020B0503020204020204" pitchFamily="34" charset="-122"/>
              </a:rPr>
              <a:t>('X'); </a:t>
            </a:r>
            <a:r>
              <a:rPr lang="en-US" altLang="zh-CN" sz="1600" dirty="0" err="1">
                <a:latin typeface="微软雅黑" panose="020B0503020204020204" pitchFamily="34" charset="-122"/>
                <a:ea typeface="微软雅黑" panose="020B0503020204020204" pitchFamily="34" charset="-122"/>
              </a:rPr>
              <a:t>ylabel</a:t>
            </a:r>
            <a:r>
              <a:rPr lang="en-US" altLang="zh-CN" sz="1600" dirty="0">
                <a:latin typeface="微软雅黑" panose="020B0503020204020204" pitchFamily="34" charset="-122"/>
                <a:ea typeface="微软雅黑" panose="020B0503020204020204" pitchFamily="34" charset="-122"/>
              </a:rPr>
              <a:t>('Y'); </a:t>
            </a:r>
            <a:r>
              <a:rPr lang="en-US" altLang="zh-CN" sz="1600" dirty="0" err="1">
                <a:latin typeface="微软雅黑" panose="020B0503020204020204" pitchFamily="34" charset="-122"/>
                <a:ea typeface="微软雅黑" panose="020B0503020204020204" pitchFamily="34" charset="-122"/>
              </a:rPr>
              <a:t>zlabel</a:t>
            </a:r>
            <a:r>
              <a:rPr lang="en-US" altLang="zh-CN" sz="1600" dirty="0">
                <a:latin typeface="微软雅黑" panose="020B0503020204020204" pitchFamily="34" charset="-122"/>
                <a:ea typeface="微软雅黑" panose="020B0503020204020204" pitchFamily="34" charset="-122"/>
              </a:rPr>
              <a:t>('Z'); title('interp2') % </a:t>
            </a:r>
            <a:r>
              <a:rPr lang="zh-CN" altLang="en-US" sz="1600" dirty="0">
                <a:latin typeface="微软雅黑" panose="020B0503020204020204" pitchFamily="34" charset="-122"/>
                <a:ea typeface="微软雅黑" panose="020B0503020204020204" pitchFamily="34" charset="-122"/>
              </a:rPr>
              <a:t>轴标签和标题</a:t>
            </a:r>
          </a:p>
          <a:p>
            <a:pPr>
              <a:lnSpc>
                <a:spcPct val="150000"/>
              </a:lnSpc>
              <a:buClr>
                <a:srgbClr val="0000FF"/>
              </a:buClr>
            </a:pPr>
            <a:r>
              <a:rPr lang="en-US" altLang="zh-CN" sz="1600" dirty="0">
                <a:latin typeface="微软雅黑" panose="020B0503020204020204" pitchFamily="34" charset="-122"/>
                <a:ea typeface="微软雅黑" panose="020B0503020204020204" pitchFamily="34" charset="-122"/>
              </a:rPr>
              <a:t>&gt;&gt; subplot(1,2,2);  % </a:t>
            </a:r>
            <a:r>
              <a:rPr lang="zh-CN" altLang="en-US" sz="1600" dirty="0">
                <a:latin typeface="微软雅黑" panose="020B0503020204020204" pitchFamily="34" charset="-122"/>
                <a:ea typeface="微软雅黑" panose="020B0503020204020204" pitchFamily="34" charset="-122"/>
              </a:rPr>
              <a:t>子图</a:t>
            </a:r>
            <a:r>
              <a:rPr lang="en-US" altLang="zh-CN" sz="1600" dirty="0">
                <a:latin typeface="微软雅黑" panose="020B0503020204020204" pitchFamily="34" charset="-122"/>
                <a:ea typeface="微软雅黑" panose="020B0503020204020204" pitchFamily="34" charset="-122"/>
              </a:rPr>
              <a:t>2</a:t>
            </a:r>
          </a:p>
          <a:p>
            <a:pPr>
              <a:lnSpc>
                <a:spcPct val="150000"/>
              </a:lnSpc>
              <a:buClr>
                <a:srgbClr val="0000FF"/>
              </a:buClr>
            </a:pPr>
            <a:r>
              <a:rPr lang="en-US" altLang="zh-CN" sz="1600" dirty="0">
                <a:latin typeface="微软雅黑" panose="020B0503020204020204" pitchFamily="34" charset="-122"/>
                <a:ea typeface="微软雅黑" panose="020B0503020204020204" pitchFamily="34" charset="-122"/>
              </a:rPr>
              <a:t>&gt;&gt; surf(Xd2,Yd2,Zd2);  % </a:t>
            </a:r>
            <a:r>
              <a:rPr lang="zh-CN" altLang="en-US" sz="1600" dirty="0">
                <a:latin typeface="微软雅黑" panose="020B0503020204020204" pitchFamily="34" charset="-122"/>
                <a:ea typeface="微软雅黑" panose="020B0503020204020204" pitchFamily="34" charset="-122"/>
              </a:rPr>
              <a:t>绘制</a:t>
            </a:r>
            <a:r>
              <a:rPr lang="en-US" altLang="zh-CN" sz="1600" dirty="0">
                <a:latin typeface="微软雅黑" panose="020B0503020204020204" pitchFamily="34" charset="-122"/>
                <a:ea typeface="微软雅黑" panose="020B0503020204020204" pitchFamily="34" charset="-122"/>
              </a:rPr>
              <a:t>griddedInterpolant</a:t>
            </a:r>
            <a:r>
              <a:rPr lang="zh-CN" altLang="en-US" sz="1600" dirty="0">
                <a:latin typeface="微软雅黑" panose="020B0503020204020204" pitchFamily="34" charset="-122"/>
                <a:ea typeface="微软雅黑" panose="020B0503020204020204" pitchFamily="34" charset="-122"/>
              </a:rPr>
              <a:t>函数得到的地形图</a:t>
            </a:r>
          </a:p>
          <a:p>
            <a:pPr>
              <a:lnSpc>
                <a:spcPct val="150000"/>
              </a:lnSpc>
              <a:buClr>
                <a:srgbClr val="0000FF"/>
              </a:buClr>
            </a:pPr>
            <a:r>
              <a:rPr lang="en-US" altLang="zh-CN" sz="1600" dirty="0">
                <a:latin typeface="微软雅黑" panose="020B0503020204020204" pitchFamily="34" charset="-122"/>
                <a:ea typeface="微软雅黑" panose="020B0503020204020204" pitchFamily="34" charset="-122"/>
              </a:rPr>
              <a:t>&gt;&gt; </a:t>
            </a:r>
            <a:r>
              <a:rPr lang="en-US" altLang="zh-CN" sz="1600" dirty="0" err="1">
                <a:latin typeface="微软雅黑" panose="020B0503020204020204" pitchFamily="34" charset="-122"/>
                <a:ea typeface="微软雅黑" panose="020B0503020204020204" pitchFamily="34" charset="-122"/>
              </a:rPr>
              <a:t>xlabel</a:t>
            </a:r>
            <a:r>
              <a:rPr lang="en-US" altLang="zh-CN" sz="1600" dirty="0">
                <a:latin typeface="微软雅黑" panose="020B0503020204020204" pitchFamily="34" charset="-122"/>
                <a:ea typeface="微软雅黑" panose="020B0503020204020204" pitchFamily="34" charset="-122"/>
              </a:rPr>
              <a:t>('X'); </a:t>
            </a:r>
            <a:r>
              <a:rPr lang="en-US" altLang="zh-CN" sz="1600" dirty="0" err="1">
                <a:latin typeface="微软雅黑" panose="020B0503020204020204" pitchFamily="34" charset="-122"/>
                <a:ea typeface="微软雅黑" panose="020B0503020204020204" pitchFamily="34" charset="-122"/>
              </a:rPr>
              <a:t>ylabel</a:t>
            </a:r>
            <a:r>
              <a:rPr lang="en-US" altLang="zh-CN" sz="1600" dirty="0">
                <a:latin typeface="微软雅黑" panose="020B0503020204020204" pitchFamily="34" charset="-122"/>
                <a:ea typeface="微软雅黑" panose="020B0503020204020204" pitchFamily="34" charset="-122"/>
              </a:rPr>
              <a:t>('Y'); </a:t>
            </a:r>
            <a:r>
              <a:rPr lang="en-US" altLang="zh-CN" sz="1600" dirty="0" err="1">
                <a:latin typeface="微软雅黑" panose="020B0503020204020204" pitchFamily="34" charset="-122"/>
                <a:ea typeface="微软雅黑" panose="020B0503020204020204" pitchFamily="34" charset="-122"/>
              </a:rPr>
              <a:t>zlabel</a:t>
            </a:r>
            <a:r>
              <a:rPr lang="en-US" altLang="zh-CN" sz="1600" dirty="0">
                <a:latin typeface="微软雅黑" panose="020B0503020204020204" pitchFamily="34" charset="-122"/>
                <a:ea typeface="微软雅黑" panose="020B0503020204020204" pitchFamily="34" charset="-122"/>
              </a:rPr>
              <a:t>('Z'); title('griddedInterpolant')</a:t>
            </a:r>
          </a:p>
        </p:txBody>
      </p:sp>
      <p:sp>
        <p:nvSpPr>
          <p:cNvPr id="5" name="日期占位符 4">
            <a:extLst>
              <a:ext uri="{FF2B5EF4-FFF2-40B4-BE49-F238E27FC236}">
                <a16:creationId xmlns:a16="http://schemas.microsoft.com/office/drawing/2014/main" id="{F13DAA64-55C8-45C3-B9A8-F12E3C782053}"/>
              </a:ext>
            </a:extLst>
          </p:cNvPr>
          <p:cNvSpPr>
            <a:spLocks noGrp="1"/>
          </p:cNvSpPr>
          <p:nvPr>
            <p:ph type="dt" sz="half" idx="10"/>
          </p:nvPr>
        </p:nvSpPr>
        <p:spPr/>
        <p:txBody>
          <a:bodyPr/>
          <a:lstStyle/>
          <a:p>
            <a:pPr>
              <a:defRPr/>
            </a:pPr>
            <a:fld id="{1C505CB6-2F82-4CB1-B0CC-32D896D18D9D}" type="datetime1">
              <a:rPr lang="zh-CN" altLang="en-US" smtClean="0"/>
              <a:t>2022/11/23</a:t>
            </a:fld>
            <a:endParaRPr lang="en-US" altLang="zh-CN"/>
          </a:p>
        </p:txBody>
      </p:sp>
      <p:pic>
        <p:nvPicPr>
          <p:cNvPr id="2" name="图片 1">
            <a:extLst>
              <a:ext uri="{FF2B5EF4-FFF2-40B4-BE49-F238E27FC236}">
                <a16:creationId xmlns:a16="http://schemas.microsoft.com/office/drawing/2014/main" id="{50F1EB02-6BF1-4A6E-844D-EFD825695D87}"/>
              </a:ext>
            </a:extLst>
          </p:cNvPr>
          <p:cNvPicPr>
            <a:picLocks noChangeAspect="1"/>
          </p:cNvPicPr>
          <p:nvPr/>
        </p:nvPicPr>
        <p:blipFill>
          <a:blip r:embed="rId2"/>
          <a:stretch>
            <a:fillRect/>
          </a:stretch>
        </p:blipFill>
        <p:spPr>
          <a:xfrm>
            <a:off x="899592" y="3429000"/>
            <a:ext cx="5815294" cy="2834956"/>
          </a:xfrm>
          <a:prstGeom prst="rect">
            <a:avLst/>
          </a:prstGeom>
        </p:spPr>
      </p:pic>
      <p:sp>
        <p:nvSpPr>
          <p:cNvPr id="3" name="页脚占位符 2">
            <a:extLst>
              <a:ext uri="{FF2B5EF4-FFF2-40B4-BE49-F238E27FC236}">
                <a16:creationId xmlns:a16="http://schemas.microsoft.com/office/drawing/2014/main" id="{4180FEB7-3445-4F62-AE96-7B66A606D559}"/>
              </a:ext>
            </a:extLst>
          </p:cNvPr>
          <p:cNvSpPr>
            <a:spLocks noGrp="1"/>
          </p:cNvSpPr>
          <p:nvPr>
            <p:ph type="ftr" sz="quarter" idx="3"/>
          </p:nvPr>
        </p:nvSpPr>
        <p:spPr/>
        <p:txBody>
          <a:bodyPr/>
          <a:lstStyle/>
          <a:p>
            <a:pPr>
              <a:defRPr/>
            </a:pPr>
            <a:r>
              <a:rPr lang="en-US" altLang="zh-CN" b="1"/>
              <a:t>© </a:t>
            </a:r>
            <a:r>
              <a:rPr lang="zh-CN" altLang="en-US" b="1"/>
              <a:t>谢中华</a:t>
            </a:r>
            <a:r>
              <a:rPr lang="en-US" altLang="zh-CN" b="1"/>
              <a:t>,  MATLAB</a:t>
            </a:r>
            <a:r>
              <a:rPr lang="zh-CN" altLang="en-US" b="1"/>
              <a:t>数学建模方法与应用</a:t>
            </a:r>
            <a:endParaRPr lang="en-US" altLang="zh-CN" dirty="0"/>
          </a:p>
        </p:txBody>
      </p:sp>
    </p:spTree>
    <p:extLst>
      <p:ext uri="{BB962C8B-B14F-4D97-AF65-F5344CB8AC3E}">
        <p14:creationId xmlns:p14="http://schemas.microsoft.com/office/powerpoint/2010/main" val="1671956474"/>
      </p:ext>
    </p:extLst>
  </p:cSld>
  <p:clrMapOvr>
    <a:masterClrMapping/>
  </p:clrMapOvr>
  <p:transition>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56">
            <a:extLst>
              <a:ext uri="{FF2B5EF4-FFF2-40B4-BE49-F238E27FC236}">
                <a16:creationId xmlns:a16="http://schemas.microsoft.com/office/drawing/2014/main" id="{0C27F704-3CB4-4DBD-A363-AD10AB448AB1}"/>
              </a:ext>
            </a:extLst>
          </p:cNvPr>
          <p:cNvSpPr>
            <a:spLocks noChangeArrowheads="1"/>
          </p:cNvSpPr>
          <p:nvPr/>
        </p:nvSpPr>
        <p:spPr bwMode="auto">
          <a:xfrm>
            <a:off x="899592" y="2964084"/>
            <a:ext cx="7339855" cy="1135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kumimoji="1" sz="40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40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40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40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40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9pPr>
          </a:lstStyle>
          <a:p>
            <a:pPr marL="0" indent="0" eaLnBrk="1" hangingPunct="1">
              <a:lnSpc>
                <a:spcPct val="150000"/>
              </a:lnSpc>
              <a:buClr>
                <a:srgbClr val="0000FF"/>
              </a:buClr>
            </a:pPr>
            <a:r>
              <a:rPr lang="zh-CN" altLang="en-US" sz="2400" dirty="0">
                <a:solidFill>
                  <a:srgbClr val="0000FF"/>
                </a:solidFill>
                <a:latin typeface="微软雅黑" panose="020B0503020204020204" pitchFamily="34" charset="-122"/>
                <a:ea typeface="微软雅黑" panose="020B0503020204020204" pitchFamily="34" charset="-122"/>
                <a:sym typeface="Wingdings" panose="05000000000000000000" pitchFamily="2" charset="2"/>
              </a:rPr>
              <a:t>调用格式：</a:t>
            </a:r>
            <a:endParaRPr lang="en-US" altLang="zh-CN" sz="2400" dirty="0">
              <a:solidFill>
                <a:srgbClr val="0000FF"/>
              </a:solidFill>
              <a:latin typeface="微软雅黑" panose="020B0503020204020204" pitchFamily="34" charset="-122"/>
              <a:ea typeface="微软雅黑" panose="020B0503020204020204" pitchFamily="34" charset="-122"/>
              <a:sym typeface="Wingdings" panose="05000000000000000000" pitchFamily="2" charset="2"/>
            </a:endParaRPr>
          </a:p>
          <a:p>
            <a:pPr marL="0" indent="0" eaLnBrk="1" hangingPunct="1">
              <a:lnSpc>
                <a:spcPct val="150000"/>
              </a:lnSpc>
              <a:buClr>
                <a:srgbClr val="0000FF"/>
              </a:buClr>
            </a:pPr>
            <a:r>
              <a:rPr lang="en-US" altLang="zh-CN" sz="2400" dirty="0">
                <a:solidFill>
                  <a:schemeClr val="bg2"/>
                </a:solidFill>
                <a:latin typeface="微软雅黑" panose="020B0503020204020204" pitchFamily="34" charset="-122"/>
                <a:ea typeface="微软雅黑" panose="020B0503020204020204" pitchFamily="34" charset="-122"/>
                <a:sym typeface="Wingdings" panose="05000000000000000000" pitchFamily="2" charset="2"/>
              </a:rPr>
              <a:t>&gt;&gt; F = scatteredInterpolant (x, y, z, method)</a:t>
            </a:r>
          </a:p>
        </p:txBody>
      </p:sp>
      <p:sp>
        <p:nvSpPr>
          <p:cNvPr id="32776" name="Rectangle 5">
            <a:extLst>
              <a:ext uri="{FF2B5EF4-FFF2-40B4-BE49-F238E27FC236}">
                <a16:creationId xmlns:a16="http://schemas.microsoft.com/office/drawing/2014/main" id="{59B3033F-314C-4451-A558-89A0FC337AA9}"/>
              </a:ext>
            </a:extLst>
          </p:cNvPr>
          <p:cNvSpPr>
            <a:spLocks noChangeArrowheads="1"/>
          </p:cNvSpPr>
          <p:nvPr/>
        </p:nvSpPr>
        <p:spPr bwMode="auto">
          <a:xfrm>
            <a:off x="539750" y="548680"/>
            <a:ext cx="77724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40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40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40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40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40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9pPr>
          </a:lstStyle>
          <a:p>
            <a:pPr eaLnBrk="1" hangingPunct="1">
              <a:spcBef>
                <a:spcPct val="20000"/>
              </a:spcBef>
            </a:pPr>
            <a:r>
              <a:rPr lang="en-US" altLang="zh-CN" sz="2400" dirty="0">
                <a:solidFill>
                  <a:srgbClr val="FF0000"/>
                </a:solidFill>
                <a:latin typeface="微软雅黑" panose="020B0503020204020204" pitchFamily="34" charset="-122"/>
                <a:ea typeface="微软雅黑" panose="020B0503020204020204" pitchFamily="34" charset="-122"/>
              </a:rPr>
              <a:t>2.  </a:t>
            </a:r>
            <a:r>
              <a:rPr lang="zh-CN" altLang="en-US" sz="2400" dirty="0">
                <a:solidFill>
                  <a:srgbClr val="FF0000"/>
                </a:solidFill>
                <a:latin typeface="微软雅黑" panose="020B0503020204020204" pitchFamily="34" charset="-122"/>
                <a:ea typeface="微软雅黑" panose="020B0503020204020204" pitchFamily="34" charset="-122"/>
              </a:rPr>
              <a:t>散乱节点插值</a:t>
            </a:r>
          </a:p>
        </p:txBody>
      </p:sp>
      <p:sp>
        <p:nvSpPr>
          <p:cNvPr id="5" name="日期占位符 4">
            <a:extLst>
              <a:ext uri="{FF2B5EF4-FFF2-40B4-BE49-F238E27FC236}">
                <a16:creationId xmlns:a16="http://schemas.microsoft.com/office/drawing/2014/main" id="{0DA9F338-2453-435A-BC76-7C35906C3DA7}"/>
              </a:ext>
            </a:extLst>
          </p:cNvPr>
          <p:cNvSpPr>
            <a:spLocks noGrp="1"/>
          </p:cNvSpPr>
          <p:nvPr>
            <p:ph type="dt" sz="half" idx="10"/>
          </p:nvPr>
        </p:nvSpPr>
        <p:spPr/>
        <p:txBody>
          <a:bodyPr/>
          <a:lstStyle/>
          <a:p>
            <a:pPr>
              <a:defRPr/>
            </a:pPr>
            <a:fld id="{E13C66D0-32BF-49B5-8CE9-65EECDABF711}" type="datetime1">
              <a:rPr lang="zh-CN" altLang="en-US" smtClean="0"/>
              <a:t>2022/11/23</a:t>
            </a:fld>
            <a:endParaRPr lang="en-US" altLang="zh-CN"/>
          </a:p>
        </p:txBody>
      </p:sp>
      <p:sp>
        <p:nvSpPr>
          <p:cNvPr id="28" name="Rectangle 3">
            <a:extLst>
              <a:ext uri="{FF2B5EF4-FFF2-40B4-BE49-F238E27FC236}">
                <a16:creationId xmlns:a16="http://schemas.microsoft.com/office/drawing/2014/main" id="{B9F89B42-487E-45CD-8918-F2DA863D7573}"/>
              </a:ext>
            </a:extLst>
          </p:cNvPr>
          <p:cNvSpPr>
            <a:spLocks noChangeArrowheads="1"/>
          </p:cNvSpPr>
          <p:nvPr/>
        </p:nvSpPr>
        <p:spPr bwMode="auto">
          <a:xfrm>
            <a:off x="899592" y="1081153"/>
            <a:ext cx="7772400" cy="1135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50000"/>
              </a:lnSpc>
              <a:defRPr/>
            </a:pPr>
            <a:r>
              <a:rPr lang="en-US" altLang="zh-CN" sz="2400" dirty="0">
                <a:solidFill>
                  <a:schemeClr val="bg2"/>
                </a:solidFill>
                <a:latin typeface="微软雅黑" panose="020B0503020204020204" pitchFamily="34" charset="-122"/>
                <a:ea typeface="微软雅黑" panose="020B0503020204020204" pitchFamily="34" charset="-122"/>
              </a:rPr>
              <a:t>scatteredInterpolant</a:t>
            </a:r>
            <a:r>
              <a:rPr lang="zh-CN" altLang="en-US" sz="2400" dirty="0">
                <a:solidFill>
                  <a:schemeClr val="bg2"/>
                </a:solidFill>
                <a:latin typeface="微软雅黑" panose="020B0503020204020204" pitchFamily="34" charset="-122"/>
                <a:ea typeface="微软雅黑" panose="020B0503020204020204" pitchFamily="34" charset="-122"/>
              </a:rPr>
              <a:t>和</a:t>
            </a:r>
            <a:r>
              <a:rPr lang="en-US" altLang="zh-CN" sz="2400" dirty="0">
                <a:solidFill>
                  <a:schemeClr val="bg2"/>
                </a:solidFill>
                <a:latin typeface="微软雅黑" panose="020B0503020204020204" pitchFamily="34" charset="-122"/>
                <a:ea typeface="微软雅黑" panose="020B0503020204020204" pitchFamily="34" charset="-122"/>
              </a:rPr>
              <a:t>griddata</a:t>
            </a:r>
            <a:r>
              <a:rPr lang="zh-CN" altLang="en-US" sz="2400" dirty="0">
                <a:solidFill>
                  <a:schemeClr val="bg2"/>
                </a:solidFill>
                <a:latin typeface="微软雅黑" panose="020B0503020204020204" pitchFamily="34" charset="-122"/>
                <a:ea typeface="微软雅黑" panose="020B0503020204020204" pitchFamily="34" charset="-122"/>
              </a:rPr>
              <a:t>函数均可用来作二维散乱节点插值。</a:t>
            </a:r>
          </a:p>
        </p:txBody>
      </p:sp>
      <p:sp>
        <p:nvSpPr>
          <p:cNvPr id="9" name="Rectangle 56">
            <a:extLst>
              <a:ext uri="{FF2B5EF4-FFF2-40B4-BE49-F238E27FC236}">
                <a16:creationId xmlns:a16="http://schemas.microsoft.com/office/drawing/2014/main" id="{94CFC4AB-0A84-425F-9AA0-B25429496963}"/>
              </a:ext>
            </a:extLst>
          </p:cNvPr>
          <p:cNvSpPr>
            <a:spLocks noChangeArrowheads="1"/>
          </p:cNvSpPr>
          <p:nvPr/>
        </p:nvSpPr>
        <p:spPr bwMode="auto">
          <a:xfrm>
            <a:off x="683568" y="2271879"/>
            <a:ext cx="7339855" cy="581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kumimoji="1" sz="40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40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40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40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40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9pPr>
          </a:lstStyle>
          <a:p>
            <a:pPr marL="0" indent="0" eaLnBrk="1" hangingPunct="1">
              <a:lnSpc>
                <a:spcPct val="150000"/>
              </a:lnSpc>
              <a:buClr>
                <a:srgbClr val="0000FF"/>
              </a:buClr>
            </a:pPr>
            <a:r>
              <a:rPr lang="zh-CN" altLang="en-US" sz="2400" dirty="0">
                <a:solidFill>
                  <a:srgbClr val="0000FF"/>
                </a:solidFill>
                <a:latin typeface="微软雅黑" panose="020B0503020204020204" pitchFamily="34" charset="-122"/>
                <a:ea typeface="微软雅黑" panose="020B0503020204020204" pitchFamily="34" charset="-122"/>
                <a:sym typeface="Wingdings" panose="05000000000000000000" pitchFamily="2" charset="2"/>
              </a:rPr>
              <a:t>（</a:t>
            </a:r>
            <a:r>
              <a:rPr lang="en-US" altLang="zh-CN" sz="2400" dirty="0">
                <a:solidFill>
                  <a:srgbClr val="0000FF"/>
                </a:solidFill>
                <a:latin typeface="微软雅黑" panose="020B0503020204020204" pitchFamily="34" charset="-122"/>
                <a:ea typeface="微软雅黑" panose="020B0503020204020204" pitchFamily="34" charset="-122"/>
                <a:sym typeface="Wingdings" panose="05000000000000000000" pitchFamily="2" charset="2"/>
              </a:rPr>
              <a:t>1</a:t>
            </a:r>
            <a:r>
              <a:rPr lang="zh-CN" altLang="en-US" sz="2400" dirty="0">
                <a:solidFill>
                  <a:srgbClr val="0000FF"/>
                </a:solidFill>
                <a:latin typeface="微软雅黑" panose="020B0503020204020204" pitchFamily="34" charset="-122"/>
                <a:ea typeface="微软雅黑" panose="020B0503020204020204" pitchFamily="34" charset="-122"/>
                <a:sym typeface="Wingdings" panose="05000000000000000000" pitchFamily="2" charset="2"/>
              </a:rPr>
              <a:t>）</a:t>
            </a:r>
            <a:r>
              <a:rPr lang="en-US" altLang="zh-CN" sz="2400" dirty="0">
                <a:solidFill>
                  <a:srgbClr val="0000FF"/>
                </a:solidFill>
                <a:latin typeface="微软雅黑" panose="020B0503020204020204" pitchFamily="34" charset="-122"/>
                <a:ea typeface="微软雅黑" panose="020B0503020204020204" pitchFamily="34" charset="-122"/>
                <a:sym typeface="Wingdings" panose="05000000000000000000" pitchFamily="2" charset="2"/>
              </a:rPr>
              <a:t>scatteredInterpolant</a:t>
            </a:r>
            <a:r>
              <a:rPr lang="zh-CN" altLang="en-US" sz="2400" dirty="0">
                <a:solidFill>
                  <a:srgbClr val="0000FF"/>
                </a:solidFill>
                <a:latin typeface="微软雅黑" panose="020B0503020204020204" pitchFamily="34" charset="-122"/>
                <a:ea typeface="微软雅黑" panose="020B0503020204020204" pitchFamily="34" charset="-122"/>
                <a:sym typeface="Wingdings" panose="05000000000000000000" pitchFamily="2" charset="2"/>
              </a:rPr>
              <a:t>函数的用法</a:t>
            </a:r>
            <a:endParaRPr lang="zh-CN" altLang="en-US" sz="2400" dirty="0">
              <a:solidFill>
                <a:schemeClr val="bg2"/>
              </a:solidFill>
              <a:latin typeface="微软雅黑" panose="020B0503020204020204" pitchFamily="34" charset="-122"/>
              <a:ea typeface="微软雅黑" panose="020B0503020204020204" pitchFamily="34" charset="-122"/>
            </a:endParaRPr>
          </a:p>
        </p:txBody>
      </p:sp>
      <p:sp>
        <p:nvSpPr>
          <p:cNvPr id="8" name="Rectangle 56">
            <a:extLst>
              <a:ext uri="{FF2B5EF4-FFF2-40B4-BE49-F238E27FC236}">
                <a16:creationId xmlns:a16="http://schemas.microsoft.com/office/drawing/2014/main" id="{902FC5E4-8E42-4B0A-8945-2534FDD353DD}"/>
              </a:ext>
            </a:extLst>
          </p:cNvPr>
          <p:cNvSpPr>
            <a:spLocks noChangeArrowheads="1"/>
          </p:cNvSpPr>
          <p:nvPr/>
        </p:nvSpPr>
        <p:spPr bwMode="auto">
          <a:xfrm>
            <a:off x="899592" y="5030250"/>
            <a:ext cx="7339855" cy="1135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kumimoji="1" sz="40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40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40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40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40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9pPr>
          </a:lstStyle>
          <a:p>
            <a:pPr marL="0" indent="0" eaLnBrk="1" hangingPunct="1">
              <a:lnSpc>
                <a:spcPct val="150000"/>
              </a:lnSpc>
              <a:buClr>
                <a:srgbClr val="0000FF"/>
              </a:buClr>
            </a:pPr>
            <a:r>
              <a:rPr lang="zh-CN" altLang="en-US" sz="2400" dirty="0">
                <a:solidFill>
                  <a:srgbClr val="0000FF"/>
                </a:solidFill>
                <a:latin typeface="微软雅黑" panose="020B0503020204020204" pitchFamily="34" charset="-122"/>
                <a:ea typeface="微软雅黑" panose="020B0503020204020204" pitchFamily="34" charset="-122"/>
                <a:sym typeface="Wingdings" panose="05000000000000000000" pitchFamily="2" charset="2"/>
              </a:rPr>
              <a:t>调用格式：</a:t>
            </a:r>
            <a:endParaRPr lang="en-US" altLang="zh-CN" sz="2400" dirty="0">
              <a:solidFill>
                <a:srgbClr val="0000FF"/>
              </a:solidFill>
              <a:latin typeface="微软雅黑" panose="020B0503020204020204" pitchFamily="34" charset="-122"/>
              <a:ea typeface="微软雅黑" panose="020B0503020204020204" pitchFamily="34" charset="-122"/>
              <a:sym typeface="Wingdings" panose="05000000000000000000" pitchFamily="2" charset="2"/>
            </a:endParaRPr>
          </a:p>
          <a:p>
            <a:pPr marL="0" indent="0" eaLnBrk="1" hangingPunct="1">
              <a:lnSpc>
                <a:spcPct val="150000"/>
              </a:lnSpc>
              <a:buClr>
                <a:srgbClr val="0000FF"/>
              </a:buClr>
            </a:pPr>
            <a:r>
              <a:rPr lang="en-US" altLang="zh-CN" sz="2400" dirty="0">
                <a:solidFill>
                  <a:schemeClr val="bg2"/>
                </a:solidFill>
                <a:latin typeface="微软雅黑" panose="020B0503020204020204" pitchFamily="34" charset="-122"/>
                <a:ea typeface="微软雅黑" panose="020B0503020204020204" pitchFamily="34" charset="-122"/>
                <a:sym typeface="Wingdings" panose="05000000000000000000" pitchFamily="2" charset="2"/>
              </a:rPr>
              <a:t>&gt;&gt; ZI = griddata(</a:t>
            </a:r>
            <a:r>
              <a:rPr lang="en-US" altLang="zh-CN" sz="2400" dirty="0" err="1">
                <a:solidFill>
                  <a:schemeClr val="bg2"/>
                </a:solidFill>
                <a:latin typeface="微软雅黑" panose="020B0503020204020204" pitchFamily="34" charset="-122"/>
                <a:ea typeface="微软雅黑" panose="020B0503020204020204" pitchFamily="34" charset="-122"/>
                <a:sym typeface="Wingdings" panose="05000000000000000000" pitchFamily="2" charset="2"/>
              </a:rPr>
              <a:t>x,y,z,XI,YI,method</a:t>
            </a:r>
            <a:r>
              <a:rPr lang="en-US" altLang="zh-CN" sz="2400" dirty="0">
                <a:solidFill>
                  <a:schemeClr val="bg2"/>
                </a:solidFill>
                <a:latin typeface="微软雅黑" panose="020B0503020204020204" pitchFamily="34" charset="-122"/>
                <a:ea typeface="微软雅黑" panose="020B0503020204020204" pitchFamily="34" charset="-122"/>
                <a:sym typeface="Wingdings" panose="05000000000000000000" pitchFamily="2" charset="2"/>
              </a:rPr>
              <a:t>)</a:t>
            </a:r>
          </a:p>
        </p:txBody>
      </p:sp>
      <p:sp>
        <p:nvSpPr>
          <p:cNvPr id="10" name="Rectangle 56">
            <a:extLst>
              <a:ext uri="{FF2B5EF4-FFF2-40B4-BE49-F238E27FC236}">
                <a16:creationId xmlns:a16="http://schemas.microsoft.com/office/drawing/2014/main" id="{E12231E7-A1D4-4D92-85E5-3EEE9FE73914}"/>
              </a:ext>
            </a:extLst>
          </p:cNvPr>
          <p:cNvSpPr>
            <a:spLocks noChangeArrowheads="1"/>
          </p:cNvSpPr>
          <p:nvPr/>
        </p:nvSpPr>
        <p:spPr bwMode="auto">
          <a:xfrm>
            <a:off x="683568" y="4338045"/>
            <a:ext cx="7339855" cy="581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kumimoji="1" sz="40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40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40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40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40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9pPr>
          </a:lstStyle>
          <a:p>
            <a:pPr marL="0" indent="0" eaLnBrk="1" hangingPunct="1">
              <a:lnSpc>
                <a:spcPct val="150000"/>
              </a:lnSpc>
              <a:buClr>
                <a:srgbClr val="0000FF"/>
              </a:buClr>
            </a:pPr>
            <a:r>
              <a:rPr lang="zh-CN" altLang="en-US" sz="2400" dirty="0">
                <a:solidFill>
                  <a:srgbClr val="0000FF"/>
                </a:solidFill>
                <a:latin typeface="微软雅黑" panose="020B0503020204020204" pitchFamily="34" charset="-122"/>
                <a:ea typeface="微软雅黑" panose="020B0503020204020204" pitchFamily="34" charset="-122"/>
                <a:sym typeface="Wingdings" panose="05000000000000000000" pitchFamily="2" charset="2"/>
              </a:rPr>
              <a:t>（</a:t>
            </a:r>
            <a:r>
              <a:rPr lang="en-US" altLang="zh-CN" sz="2400" dirty="0">
                <a:solidFill>
                  <a:srgbClr val="0000FF"/>
                </a:solidFill>
                <a:latin typeface="微软雅黑" panose="020B0503020204020204" pitchFamily="34" charset="-122"/>
                <a:ea typeface="微软雅黑" panose="020B0503020204020204" pitchFamily="34" charset="-122"/>
                <a:sym typeface="Wingdings" panose="05000000000000000000" pitchFamily="2" charset="2"/>
              </a:rPr>
              <a:t>2</a:t>
            </a:r>
            <a:r>
              <a:rPr lang="zh-CN" altLang="en-US" sz="2400" dirty="0">
                <a:solidFill>
                  <a:srgbClr val="0000FF"/>
                </a:solidFill>
                <a:latin typeface="微软雅黑" panose="020B0503020204020204" pitchFamily="34" charset="-122"/>
                <a:ea typeface="微软雅黑" panose="020B0503020204020204" pitchFamily="34" charset="-122"/>
                <a:sym typeface="Wingdings" panose="05000000000000000000" pitchFamily="2" charset="2"/>
              </a:rPr>
              <a:t>）</a:t>
            </a:r>
            <a:r>
              <a:rPr lang="en-US" altLang="zh-CN" sz="2400" dirty="0">
                <a:solidFill>
                  <a:srgbClr val="0000FF"/>
                </a:solidFill>
                <a:latin typeface="微软雅黑" panose="020B0503020204020204" pitchFamily="34" charset="-122"/>
                <a:ea typeface="微软雅黑" panose="020B0503020204020204" pitchFamily="34" charset="-122"/>
                <a:sym typeface="Wingdings" panose="05000000000000000000" pitchFamily="2" charset="2"/>
              </a:rPr>
              <a:t>griddata</a:t>
            </a:r>
            <a:r>
              <a:rPr lang="zh-CN" altLang="en-US" sz="2400" dirty="0">
                <a:solidFill>
                  <a:srgbClr val="0000FF"/>
                </a:solidFill>
                <a:latin typeface="微软雅黑" panose="020B0503020204020204" pitchFamily="34" charset="-122"/>
                <a:ea typeface="微软雅黑" panose="020B0503020204020204" pitchFamily="34" charset="-122"/>
                <a:sym typeface="Wingdings" panose="05000000000000000000" pitchFamily="2" charset="2"/>
              </a:rPr>
              <a:t>函数的用法</a:t>
            </a:r>
            <a:endParaRPr lang="zh-CN" altLang="en-US" sz="2400" dirty="0">
              <a:solidFill>
                <a:schemeClr val="bg2"/>
              </a:solidFill>
              <a:latin typeface="微软雅黑" panose="020B0503020204020204" pitchFamily="34" charset="-122"/>
              <a:ea typeface="微软雅黑" panose="020B0503020204020204" pitchFamily="34" charset="-122"/>
            </a:endParaRPr>
          </a:p>
        </p:txBody>
      </p:sp>
      <p:sp>
        <p:nvSpPr>
          <p:cNvPr id="2" name="页脚占位符 1">
            <a:extLst>
              <a:ext uri="{FF2B5EF4-FFF2-40B4-BE49-F238E27FC236}">
                <a16:creationId xmlns:a16="http://schemas.microsoft.com/office/drawing/2014/main" id="{6C8FCAE0-28E5-4A2F-80C7-11DEF2D01B0B}"/>
              </a:ext>
            </a:extLst>
          </p:cNvPr>
          <p:cNvSpPr>
            <a:spLocks noGrp="1"/>
          </p:cNvSpPr>
          <p:nvPr>
            <p:ph type="ftr" sz="quarter" idx="3"/>
          </p:nvPr>
        </p:nvSpPr>
        <p:spPr/>
        <p:txBody>
          <a:bodyPr/>
          <a:lstStyle/>
          <a:p>
            <a:pPr>
              <a:defRPr/>
            </a:pPr>
            <a:r>
              <a:rPr lang="en-US" altLang="zh-CN" b="1"/>
              <a:t>© </a:t>
            </a:r>
            <a:r>
              <a:rPr lang="zh-CN" altLang="en-US" b="1"/>
              <a:t>谢中华</a:t>
            </a:r>
            <a:r>
              <a:rPr lang="en-US" altLang="zh-CN" b="1"/>
              <a:t>,  MATLAB</a:t>
            </a:r>
            <a:r>
              <a:rPr lang="zh-CN" altLang="en-US" b="1"/>
              <a:t>数学建模方法与应用</a:t>
            </a:r>
            <a:endParaRPr lang="en-US" altLang="zh-CN" dirty="0"/>
          </a:p>
        </p:txBody>
      </p:sp>
    </p:spTree>
    <p:extLst>
      <p:ext uri="{BB962C8B-B14F-4D97-AF65-F5344CB8AC3E}">
        <p14:creationId xmlns:p14="http://schemas.microsoft.com/office/powerpoint/2010/main" val="30890323"/>
      </p:ext>
    </p:extLst>
  </p:cSld>
  <p:clrMapOvr>
    <a:masterClrMapping/>
  </p:clrMapOvr>
  <p:transition>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 Box 4">
            <a:extLst>
              <a:ext uri="{FF2B5EF4-FFF2-40B4-BE49-F238E27FC236}">
                <a16:creationId xmlns:a16="http://schemas.microsoft.com/office/drawing/2014/main" id="{62AEC3EE-1958-4BF6-8837-834515B489A0}"/>
              </a:ext>
            </a:extLst>
          </p:cNvPr>
          <p:cNvSpPr txBox="1">
            <a:spLocks noChangeArrowheads="1"/>
          </p:cNvSpPr>
          <p:nvPr/>
        </p:nvSpPr>
        <p:spPr bwMode="auto">
          <a:xfrm>
            <a:off x="468313" y="1647602"/>
            <a:ext cx="79613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40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40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40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40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lang="zh-CN" altLang="en-US" sz="2800" b="1" dirty="0">
                <a:solidFill>
                  <a:schemeClr val="bg2"/>
                </a:solidFill>
                <a:latin typeface="微软雅黑" panose="020B0503020204020204" pitchFamily="34" charset="-122"/>
                <a:ea typeface="微软雅黑" panose="020B0503020204020204" pitchFamily="34" charset="-122"/>
              </a:rPr>
              <a:t>一、多项式拟合的数学模型</a:t>
            </a:r>
          </a:p>
        </p:txBody>
      </p:sp>
      <p:sp>
        <p:nvSpPr>
          <p:cNvPr id="5124" name="Rectangle 26">
            <a:extLst>
              <a:ext uri="{FF2B5EF4-FFF2-40B4-BE49-F238E27FC236}">
                <a16:creationId xmlns:a16="http://schemas.microsoft.com/office/drawing/2014/main" id="{CD45956B-A2DD-4E66-82F0-3AE83F553734}"/>
              </a:ext>
            </a:extLst>
          </p:cNvPr>
          <p:cNvSpPr>
            <a:spLocks noChangeArrowheads="1"/>
          </p:cNvSpPr>
          <p:nvPr/>
        </p:nvSpPr>
        <p:spPr bwMode="auto">
          <a:xfrm>
            <a:off x="4479634" y="-353943"/>
            <a:ext cx="184731"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40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40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40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40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40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9pPr>
          </a:lstStyle>
          <a:p>
            <a:pPr algn="ctr" eaLnBrk="1" hangingPunct="1">
              <a:spcBef>
                <a:spcPct val="50000"/>
              </a:spcBef>
            </a:pPr>
            <a:endParaRPr lang="zh-CN" altLang="en-US" dirty="0">
              <a:latin typeface="微软雅黑" panose="020B0503020204020204" pitchFamily="34" charset="-122"/>
              <a:ea typeface="微软雅黑" panose="020B0503020204020204" pitchFamily="34" charset="-122"/>
            </a:endParaRPr>
          </a:p>
        </p:txBody>
      </p:sp>
      <p:graphicFrame>
        <p:nvGraphicFramePr>
          <p:cNvPr id="5125" name="对象 5">
            <a:extLst>
              <a:ext uri="{FF2B5EF4-FFF2-40B4-BE49-F238E27FC236}">
                <a16:creationId xmlns:a16="http://schemas.microsoft.com/office/drawing/2014/main" id="{997F8825-5F4D-44A6-ADF8-A09769C0C1E4}"/>
              </a:ext>
            </a:extLst>
          </p:cNvPr>
          <p:cNvGraphicFramePr>
            <a:graphicFrameLocks noChangeAspect="1"/>
          </p:cNvGraphicFramePr>
          <p:nvPr>
            <p:extLst>
              <p:ext uri="{D42A27DB-BD31-4B8C-83A1-F6EECF244321}">
                <p14:modId xmlns:p14="http://schemas.microsoft.com/office/powerpoint/2010/main" val="3505441479"/>
              </p:ext>
            </p:extLst>
          </p:nvPr>
        </p:nvGraphicFramePr>
        <p:xfrm>
          <a:off x="1579066" y="3885692"/>
          <a:ext cx="5948362" cy="1347787"/>
        </p:xfrm>
        <a:graphic>
          <a:graphicData uri="http://schemas.openxmlformats.org/presentationml/2006/ole">
            <mc:AlternateContent xmlns:mc="http://schemas.openxmlformats.org/markup-compatibility/2006">
              <mc:Choice xmlns:v="urn:schemas-microsoft-com:vml" Requires="v">
                <p:oleObj name="Equation" r:id="rId3" imgW="2565400" imgH="584200" progId="Equation.DSMT4">
                  <p:embed/>
                </p:oleObj>
              </mc:Choice>
              <mc:Fallback>
                <p:oleObj name="Equation" r:id="rId3" imgW="2565400" imgH="584200" progId="Equation.DSMT4">
                  <p:embed/>
                  <p:pic>
                    <p:nvPicPr>
                      <p:cNvPr id="0" name="对象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79066" y="3885692"/>
                        <a:ext cx="5948362" cy="134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日期占位符 4">
            <a:extLst>
              <a:ext uri="{FF2B5EF4-FFF2-40B4-BE49-F238E27FC236}">
                <a16:creationId xmlns:a16="http://schemas.microsoft.com/office/drawing/2014/main" id="{73817DD3-77C7-49EE-9AA4-C69C0595AA3E}"/>
              </a:ext>
            </a:extLst>
          </p:cNvPr>
          <p:cNvSpPr>
            <a:spLocks noGrp="1"/>
          </p:cNvSpPr>
          <p:nvPr>
            <p:ph type="dt" sz="half" idx="10"/>
          </p:nvPr>
        </p:nvSpPr>
        <p:spPr/>
        <p:txBody>
          <a:bodyPr/>
          <a:lstStyle/>
          <a:p>
            <a:pPr>
              <a:defRPr/>
            </a:pPr>
            <a:fld id="{9C3B45E8-5461-4256-B66F-9BDDD99AE8F5}" type="datetime1">
              <a:rPr lang="zh-CN" altLang="en-US" smtClean="0"/>
              <a:t>2022/11/23</a:t>
            </a:fld>
            <a:endParaRPr lang="en-US" altLang="zh-CN"/>
          </a:p>
        </p:txBody>
      </p:sp>
      <p:sp>
        <p:nvSpPr>
          <p:cNvPr id="8" name="Text Box 2">
            <a:extLst>
              <a:ext uri="{FF2B5EF4-FFF2-40B4-BE49-F238E27FC236}">
                <a16:creationId xmlns:a16="http://schemas.microsoft.com/office/drawing/2014/main" id="{C940F513-B6BF-437A-81F6-1CE992B9E497}"/>
              </a:ext>
            </a:extLst>
          </p:cNvPr>
          <p:cNvSpPr txBox="1">
            <a:spLocks noChangeArrowheads="1"/>
          </p:cNvSpPr>
          <p:nvPr/>
        </p:nvSpPr>
        <p:spPr bwMode="auto">
          <a:xfrm>
            <a:off x="611560" y="828001"/>
            <a:ext cx="799306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40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40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40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40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9pPr>
          </a:lstStyle>
          <a:p>
            <a:pPr algn="ctr" eaLnBrk="1" hangingPunct="1">
              <a:spcBef>
                <a:spcPct val="50000"/>
              </a:spcBef>
            </a:pPr>
            <a:r>
              <a:rPr lang="zh-CN" altLang="en-US" sz="3200" b="1" dirty="0">
                <a:latin typeface="微软雅黑" panose="020B0503020204020204" pitchFamily="34" charset="-122"/>
                <a:ea typeface="微软雅黑" panose="020B0503020204020204" pitchFamily="34" charset="-122"/>
              </a:rPr>
              <a:t>第一节  多项式拟合</a:t>
            </a:r>
          </a:p>
        </p:txBody>
      </p:sp>
      <p:grpSp>
        <p:nvGrpSpPr>
          <p:cNvPr id="9" name="组合 8">
            <a:extLst>
              <a:ext uri="{FF2B5EF4-FFF2-40B4-BE49-F238E27FC236}">
                <a16:creationId xmlns:a16="http://schemas.microsoft.com/office/drawing/2014/main" id="{73671B10-FB2A-42D2-80D4-8AFBC48070D0}"/>
              </a:ext>
            </a:extLst>
          </p:cNvPr>
          <p:cNvGrpSpPr/>
          <p:nvPr/>
        </p:nvGrpSpPr>
        <p:grpSpPr>
          <a:xfrm>
            <a:off x="755576" y="2221711"/>
            <a:ext cx="8064896" cy="1556003"/>
            <a:chOff x="755576" y="1476784"/>
            <a:chExt cx="8064896" cy="1556003"/>
          </a:xfrm>
        </p:grpSpPr>
        <p:sp>
          <p:nvSpPr>
            <p:cNvPr id="10" name="Text Box 29">
              <a:extLst>
                <a:ext uri="{FF2B5EF4-FFF2-40B4-BE49-F238E27FC236}">
                  <a16:creationId xmlns:a16="http://schemas.microsoft.com/office/drawing/2014/main" id="{B408D938-A60E-4A70-98D2-1B770F4AE521}"/>
                </a:ext>
              </a:extLst>
            </p:cNvPr>
            <p:cNvSpPr txBox="1">
              <a:spLocks noChangeArrowheads="1"/>
            </p:cNvSpPr>
            <p:nvPr/>
          </p:nvSpPr>
          <p:spPr bwMode="auto">
            <a:xfrm>
              <a:off x="755576" y="1476784"/>
              <a:ext cx="8064896" cy="155600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ct val="150000"/>
                </a:lnSpc>
                <a:spcBef>
                  <a:spcPct val="50000"/>
                </a:spcBef>
              </a:pPr>
              <a:r>
                <a:rPr lang="zh-CN" altLang="en-US" sz="2200" dirty="0">
                  <a:latin typeface="微软雅黑" pitchFamily="34" charset="-122"/>
                  <a:ea typeface="微软雅黑" pitchFamily="34" charset="-122"/>
                  <a:cs typeface="Times New Roman" pitchFamily="18" charset="0"/>
                </a:rPr>
                <a:t>对于因变量（响应变量）   和自变量     的</a:t>
              </a:r>
              <a:r>
                <a:rPr lang="en-US" altLang="zh-CN" sz="2200" dirty="0">
                  <a:latin typeface="微软雅黑" pitchFamily="34" charset="-122"/>
                  <a:ea typeface="微软雅黑" pitchFamily="34" charset="-122"/>
                  <a:cs typeface="Times New Roman" pitchFamily="18" charset="0"/>
                </a:rPr>
                <a:t>m</a:t>
              </a:r>
              <a:r>
                <a:rPr lang="zh-CN" altLang="en-US" sz="2200" dirty="0">
                  <a:latin typeface="微软雅黑" pitchFamily="34" charset="-122"/>
                  <a:ea typeface="微软雅黑" pitchFamily="34" charset="-122"/>
                  <a:cs typeface="Times New Roman" pitchFamily="18" charset="0"/>
                </a:rPr>
                <a:t>（</a:t>
              </a:r>
              <a:r>
                <a:rPr lang="en-US" altLang="zh-CN" sz="2200" dirty="0">
                  <a:latin typeface="微软雅黑" pitchFamily="34" charset="-122"/>
                  <a:ea typeface="微软雅黑" pitchFamily="34" charset="-122"/>
                  <a:cs typeface="Times New Roman" pitchFamily="18" charset="0"/>
                </a:rPr>
                <a:t>m&gt;n</a:t>
              </a:r>
              <a:r>
                <a:rPr lang="zh-CN" altLang="en-US" sz="2200" dirty="0">
                  <a:latin typeface="微软雅黑" pitchFamily="34" charset="-122"/>
                  <a:ea typeface="微软雅黑" pitchFamily="34" charset="-122"/>
                  <a:cs typeface="Times New Roman" pitchFamily="18" charset="0"/>
                </a:rPr>
                <a:t>）次独立的观测                                   ，通常可用如下的</a:t>
              </a:r>
              <a:r>
                <a:rPr lang="en-US" altLang="zh-CN" sz="2200" dirty="0">
                  <a:latin typeface="微软雅黑" pitchFamily="34" charset="-122"/>
                  <a:ea typeface="微软雅黑" pitchFamily="34" charset="-122"/>
                  <a:cs typeface="Times New Roman" pitchFamily="18" charset="0"/>
                </a:rPr>
                <a:t>n</a:t>
              </a:r>
              <a:r>
                <a:rPr lang="zh-CN" altLang="en-US" sz="2200" dirty="0">
                  <a:latin typeface="微软雅黑" pitchFamily="34" charset="-122"/>
                  <a:ea typeface="微软雅黑" pitchFamily="34" charset="-122"/>
                  <a:cs typeface="Times New Roman" pitchFamily="18" charset="0"/>
                </a:rPr>
                <a:t>次多项式模型来拟合    与    之间的关系：</a:t>
              </a:r>
              <a:endParaRPr kumimoji="1" lang="zh-CN" altLang="en-US" sz="2200" dirty="0">
                <a:latin typeface="微软雅黑" pitchFamily="34" charset="-122"/>
                <a:ea typeface="微软雅黑" pitchFamily="34" charset="-122"/>
                <a:cs typeface="Times New Roman" pitchFamily="18" charset="0"/>
              </a:endParaRPr>
            </a:p>
          </p:txBody>
        </p:sp>
        <p:graphicFrame>
          <p:nvGraphicFramePr>
            <p:cNvPr id="11" name="对象 2">
              <a:extLst>
                <a:ext uri="{FF2B5EF4-FFF2-40B4-BE49-F238E27FC236}">
                  <a16:creationId xmlns:a16="http://schemas.microsoft.com/office/drawing/2014/main" id="{7498095B-0D5B-4B32-9F95-96154D873BA3}"/>
                </a:ext>
              </a:extLst>
            </p:cNvPr>
            <p:cNvGraphicFramePr>
              <a:graphicFrameLocks noChangeAspect="1"/>
            </p:cNvGraphicFramePr>
            <p:nvPr>
              <p:extLst>
                <p:ext uri="{D42A27DB-BD31-4B8C-83A1-F6EECF244321}">
                  <p14:modId xmlns:p14="http://schemas.microsoft.com/office/powerpoint/2010/main" val="3150766402"/>
                </p:ext>
              </p:extLst>
            </p:nvPr>
          </p:nvGraphicFramePr>
          <p:xfrm>
            <a:off x="3870325" y="1653257"/>
            <a:ext cx="341635" cy="354608"/>
          </p:xfrm>
          <a:graphic>
            <a:graphicData uri="http://schemas.openxmlformats.org/presentationml/2006/ole">
              <mc:AlternateContent xmlns:mc="http://schemas.openxmlformats.org/markup-compatibility/2006">
                <mc:Choice xmlns:v="urn:schemas-microsoft-com:vml" Requires="v">
                  <p:oleObj name="Equation" r:id="rId5" imgW="139680" imgH="164880" progId="Equation.DSMT4">
                    <p:embed/>
                  </p:oleObj>
                </mc:Choice>
                <mc:Fallback>
                  <p:oleObj name="Equation" r:id="rId5" imgW="139680" imgH="164880" progId="Equation.DSMT4">
                    <p:embed/>
                    <p:pic>
                      <p:nvPicPr>
                        <p:cNvPr id="11" name="对象 2">
                          <a:extLst>
                            <a:ext uri="{FF2B5EF4-FFF2-40B4-BE49-F238E27FC236}">
                              <a16:creationId xmlns:a16="http://schemas.microsoft.com/office/drawing/2014/main" id="{813AB177-81EA-4A55-BB9D-17CB3F130D52}"/>
                            </a:ext>
                          </a:extLst>
                        </p:cNvPr>
                        <p:cNvPicPr>
                          <a:picLocks noChangeAspect="1" noChangeArrowheads="1"/>
                        </p:cNvPicPr>
                        <p:nvPr/>
                      </p:nvPicPr>
                      <p:blipFill>
                        <a:blip r:embed="rId6"/>
                        <a:srcRect/>
                        <a:stretch>
                          <a:fillRect/>
                        </a:stretch>
                      </p:blipFill>
                      <p:spPr bwMode="auto">
                        <a:xfrm>
                          <a:off x="3870325" y="1653257"/>
                          <a:ext cx="341635" cy="354608"/>
                        </a:xfrm>
                        <a:prstGeom prst="rect">
                          <a:avLst/>
                        </a:prstGeom>
                        <a:noFill/>
                      </p:spPr>
                    </p:pic>
                  </p:oleObj>
                </mc:Fallback>
              </mc:AlternateContent>
            </a:graphicData>
          </a:graphic>
        </p:graphicFrame>
        <p:graphicFrame>
          <p:nvGraphicFramePr>
            <p:cNvPr id="12" name="对象 2">
              <a:extLst>
                <a:ext uri="{FF2B5EF4-FFF2-40B4-BE49-F238E27FC236}">
                  <a16:creationId xmlns:a16="http://schemas.microsoft.com/office/drawing/2014/main" id="{F777C5D2-ECE2-40A2-AB57-EC6CBEC2D29D}"/>
                </a:ext>
              </a:extLst>
            </p:cNvPr>
            <p:cNvGraphicFramePr>
              <a:graphicFrameLocks noChangeAspect="1"/>
            </p:cNvGraphicFramePr>
            <p:nvPr>
              <p:extLst>
                <p:ext uri="{D42A27DB-BD31-4B8C-83A1-F6EECF244321}">
                  <p14:modId xmlns:p14="http://schemas.microsoft.com/office/powerpoint/2010/main" val="3511677915"/>
                </p:ext>
              </p:extLst>
            </p:nvPr>
          </p:nvGraphicFramePr>
          <p:xfrm>
            <a:off x="5364088" y="1654430"/>
            <a:ext cx="317500" cy="309563"/>
          </p:xfrm>
          <a:graphic>
            <a:graphicData uri="http://schemas.openxmlformats.org/presentationml/2006/ole">
              <mc:AlternateContent xmlns:mc="http://schemas.openxmlformats.org/markup-compatibility/2006">
                <mc:Choice xmlns:v="urn:schemas-microsoft-com:vml" Requires="v">
                  <p:oleObj name="Equation" r:id="rId7" imgW="126720" imgH="139680" progId="Equation.DSMT4">
                    <p:embed/>
                  </p:oleObj>
                </mc:Choice>
                <mc:Fallback>
                  <p:oleObj name="Equation" r:id="rId7" imgW="126720" imgH="139680" progId="Equation.DSMT4">
                    <p:embed/>
                    <p:pic>
                      <p:nvPicPr>
                        <p:cNvPr id="12" name="对象 2">
                          <a:extLst>
                            <a:ext uri="{FF2B5EF4-FFF2-40B4-BE49-F238E27FC236}">
                              <a16:creationId xmlns:a16="http://schemas.microsoft.com/office/drawing/2014/main" id="{368EBBE3-82A5-43DC-A6C5-F6342AF8113A}"/>
                            </a:ext>
                          </a:extLst>
                        </p:cNvPr>
                        <p:cNvPicPr>
                          <a:picLocks noChangeAspect="1" noChangeArrowheads="1"/>
                        </p:cNvPicPr>
                        <p:nvPr/>
                      </p:nvPicPr>
                      <p:blipFill>
                        <a:blip r:embed="rId8"/>
                        <a:srcRect/>
                        <a:stretch>
                          <a:fillRect/>
                        </a:stretch>
                      </p:blipFill>
                      <p:spPr bwMode="auto">
                        <a:xfrm>
                          <a:off x="5364088" y="1654430"/>
                          <a:ext cx="317500" cy="309563"/>
                        </a:xfrm>
                        <a:prstGeom prst="rect">
                          <a:avLst/>
                        </a:prstGeom>
                        <a:noFill/>
                      </p:spPr>
                    </p:pic>
                  </p:oleObj>
                </mc:Fallback>
              </mc:AlternateContent>
            </a:graphicData>
          </a:graphic>
        </p:graphicFrame>
        <p:graphicFrame>
          <p:nvGraphicFramePr>
            <p:cNvPr id="13" name="对象 2">
              <a:extLst>
                <a:ext uri="{FF2B5EF4-FFF2-40B4-BE49-F238E27FC236}">
                  <a16:creationId xmlns:a16="http://schemas.microsoft.com/office/drawing/2014/main" id="{7548D293-C49C-43CB-818D-10A98E6F906E}"/>
                </a:ext>
              </a:extLst>
            </p:cNvPr>
            <p:cNvGraphicFramePr>
              <a:graphicFrameLocks noChangeAspect="1"/>
            </p:cNvGraphicFramePr>
            <p:nvPr>
              <p:extLst>
                <p:ext uri="{D42A27DB-BD31-4B8C-83A1-F6EECF244321}">
                  <p14:modId xmlns:p14="http://schemas.microsoft.com/office/powerpoint/2010/main" val="1336511428"/>
                </p:ext>
              </p:extLst>
            </p:nvPr>
          </p:nvGraphicFramePr>
          <p:xfrm>
            <a:off x="1403648" y="2626658"/>
            <a:ext cx="350837" cy="366712"/>
          </p:xfrm>
          <a:graphic>
            <a:graphicData uri="http://schemas.openxmlformats.org/presentationml/2006/ole">
              <mc:AlternateContent xmlns:mc="http://schemas.openxmlformats.org/markup-compatibility/2006">
                <mc:Choice xmlns:v="urn:schemas-microsoft-com:vml" Requires="v">
                  <p:oleObj name="Equation" r:id="rId9" imgW="139680" imgH="164880" progId="Equation.DSMT4">
                    <p:embed/>
                  </p:oleObj>
                </mc:Choice>
                <mc:Fallback>
                  <p:oleObj name="Equation" r:id="rId9" imgW="139680" imgH="164880" progId="Equation.DSMT4">
                    <p:embed/>
                    <p:pic>
                      <p:nvPicPr>
                        <p:cNvPr id="13" name="对象 2">
                          <a:extLst>
                            <a:ext uri="{FF2B5EF4-FFF2-40B4-BE49-F238E27FC236}">
                              <a16:creationId xmlns:a16="http://schemas.microsoft.com/office/drawing/2014/main" id="{3D4825AB-9815-434F-9FD4-0401B8FB67CA}"/>
                            </a:ext>
                          </a:extLst>
                        </p:cNvPr>
                        <p:cNvPicPr>
                          <a:picLocks noChangeAspect="1" noChangeArrowheads="1"/>
                        </p:cNvPicPr>
                        <p:nvPr/>
                      </p:nvPicPr>
                      <p:blipFill>
                        <a:blip r:embed="rId10"/>
                        <a:srcRect/>
                        <a:stretch>
                          <a:fillRect/>
                        </a:stretch>
                      </p:blipFill>
                      <p:spPr bwMode="auto">
                        <a:xfrm>
                          <a:off x="1403648" y="2626658"/>
                          <a:ext cx="350837" cy="366712"/>
                        </a:xfrm>
                        <a:prstGeom prst="rect">
                          <a:avLst/>
                        </a:prstGeom>
                        <a:noFill/>
                      </p:spPr>
                    </p:pic>
                  </p:oleObj>
                </mc:Fallback>
              </mc:AlternateContent>
            </a:graphicData>
          </a:graphic>
        </p:graphicFrame>
        <p:graphicFrame>
          <p:nvGraphicFramePr>
            <p:cNvPr id="14" name="对象 2">
              <a:extLst>
                <a:ext uri="{FF2B5EF4-FFF2-40B4-BE49-F238E27FC236}">
                  <a16:creationId xmlns:a16="http://schemas.microsoft.com/office/drawing/2014/main" id="{B1AED272-ABE8-425E-9C29-F54C18426ED4}"/>
                </a:ext>
              </a:extLst>
            </p:cNvPr>
            <p:cNvGraphicFramePr>
              <a:graphicFrameLocks noChangeAspect="1"/>
            </p:cNvGraphicFramePr>
            <p:nvPr>
              <p:extLst>
                <p:ext uri="{D42A27DB-BD31-4B8C-83A1-F6EECF244321}">
                  <p14:modId xmlns:p14="http://schemas.microsoft.com/office/powerpoint/2010/main" val="2518542195"/>
                </p:ext>
              </p:extLst>
            </p:nvPr>
          </p:nvGraphicFramePr>
          <p:xfrm>
            <a:off x="2051720" y="2625116"/>
            <a:ext cx="319088" cy="309563"/>
          </p:xfrm>
          <a:graphic>
            <a:graphicData uri="http://schemas.openxmlformats.org/presentationml/2006/ole">
              <mc:AlternateContent xmlns:mc="http://schemas.openxmlformats.org/markup-compatibility/2006">
                <mc:Choice xmlns:v="urn:schemas-microsoft-com:vml" Requires="v">
                  <p:oleObj name="Equation" r:id="rId11" imgW="126720" imgH="139680" progId="Equation.DSMT4">
                    <p:embed/>
                  </p:oleObj>
                </mc:Choice>
                <mc:Fallback>
                  <p:oleObj name="Equation" r:id="rId11" imgW="126720" imgH="139680" progId="Equation.DSMT4">
                    <p:embed/>
                    <p:pic>
                      <p:nvPicPr>
                        <p:cNvPr id="14" name="对象 2">
                          <a:extLst>
                            <a:ext uri="{FF2B5EF4-FFF2-40B4-BE49-F238E27FC236}">
                              <a16:creationId xmlns:a16="http://schemas.microsoft.com/office/drawing/2014/main" id="{8069A603-FEBE-42A0-8E0B-EBCDFED948B3}"/>
                            </a:ext>
                          </a:extLst>
                        </p:cNvPr>
                        <p:cNvPicPr>
                          <a:picLocks noChangeAspect="1" noChangeArrowheads="1"/>
                        </p:cNvPicPr>
                        <p:nvPr/>
                      </p:nvPicPr>
                      <p:blipFill>
                        <a:blip r:embed="rId12"/>
                        <a:srcRect/>
                        <a:stretch>
                          <a:fillRect/>
                        </a:stretch>
                      </p:blipFill>
                      <p:spPr bwMode="auto">
                        <a:xfrm>
                          <a:off x="2051720" y="2625116"/>
                          <a:ext cx="319088" cy="309563"/>
                        </a:xfrm>
                        <a:prstGeom prst="rect">
                          <a:avLst/>
                        </a:prstGeom>
                        <a:noFill/>
                      </p:spPr>
                    </p:pic>
                  </p:oleObj>
                </mc:Fallback>
              </mc:AlternateContent>
            </a:graphicData>
          </a:graphic>
        </p:graphicFrame>
        <p:graphicFrame>
          <p:nvGraphicFramePr>
            <p:cNvPr id="15" name="对象 2">
              <a:extLst>
                <a:ext uri="{FF2B5EF4-FFF2-40B4-BE49-F238E27FC236}">
                  <a16:creationId xmlns:a16="http://schemas.microsoft.com/office/drawing/2014/main" id="{F5B969D1-609B-4C12-893C-829750CB210A}"/>
                </a:ext>
              </a:extLst>
            </p:cNvPr>
            <p:cNvGraphicFramePr>
              <a:graphicFrameLocks noChangeAspect="1"/>
            </p:cNvGraphicFramePr>
            <p:nvPr>
              <p:extLst>
                <p:ext uri="{D42A27DB-BD31-4B8C-83A1-F6EECF244321}">
                  <p14:modId xmlns:p14="http://schemas.microsoft.com/office/powerpoint/2010/main" val="2247208600"/>
                </p:ext>
              </p:extLst>
            </p:nvPr>
          </p:nvGraphicFramePr>
          <p:xfrm>
            <a:off x="1491471" y="2088058"/>
            <a:ext cx="2836863" cy="423863"/>
          </p:xfrm>
          <a:graphic>
            <a:graphicData uri="http://schemas.openxmlformats.org/presentationml/2006/ole">
              <mc:AlternateContent xmlns:mc="http://schemas.openxmlformats.org/markup-compatibility/2006">
                <mc:Choice xmlns:v="urn:schemas-microsoft-com:vml" Requires="v">
                  <p:oleObj name="Equation" r:id="rId13" imgW="1346040" imgH="228600" progId="Equation.DSMT4">
                    <p:embed/>
                  </p:oleObj>
                </mc:Choice>
                <mc:Fallback>
                  <p:oleObj name="Equation" r:id="rId13" imgW="1346040" imgH="228600" progId="Equation.DSMT4">
                    <p:embed/>
                    <p:pic>
                      <p:nvPicPr>
                        <p:cNvPr id="15" name="对象 2">
                          <a:extLst>
                            <a:ext uri="{FF2B5EF4-FFF2-40B4-BE49-F238E27FC236}">
                              <a16:creationId xmlns:a16="http://schemas.microsoft.com/office/drawing/2014/main" id="{6926366C-B53A-4B60-90C5-37654BC6A5F0}"/>
                            </a:ext>
                          </a:extLst>
                        </p:cNvPr>
                        <p:cNvPicPr>
                          <a:picLocks noChangeAspect="1" noChangeArrowheads="1"/>
                        </p:cNvPicPr>
                        <p:nvPr/>
                      </p:nvPicPr>
                      <p:blipFill>
                        <a:blip r:embed="rId14"/>
                        <a:srcRect/>
                        <a:stretch>
                          <a:fillRect/>
                        </a:stretch>
                      </p:blipFill>
                      <p:spPr bwMode="auto">
                        <a:xfrm>
                          <a:off x="1491471" y="2088058"/>
                          <a:ext cx="2836863" cy="423863"/>
                        </a:xfrm>
                        <a:prstGeom prst="rect">
                          <a:avLst/>
                        </a:prstGeom>
                        <a:noFill/>
                      </p:spPr>
                    </p:pic>
                  </p:oleObj>
                </mc:Fallback>
              </mc:AlternateContent>
            </a:graphicData>
          </a:graphic>
        </p:graphicFrame>
      </p:grpSp>
      <p:grpSp>
        <p:nvGrpSpPr>
          <p:cNvPr id="21" name="组合 20">
            <a:extLst>
              <a:ext uri="{FF2B5EF4-FFF2-40B4-BE49-F238E27FC236}">
                <a16:creationId xmlns:a16="http://schemas.microsoft.com/office/drawing/2014/main" id="{2ACBA9A5-E693-420F-B487-5CC3EF447C51}"/>
              </a:ext>
            </a:extLst>
          </p:cNvPr>
          <p:cNvGrpSpPr/>
          <p:nvPr/>
        </p:nvGrpSpPr>
        <p:grpSpPr>
          <a:xfrm>
            <a:off x="755576" y="5329381"/>
            <a:ext cx="8064896" cy="562508"/>
            <a:chOff x="755576" y="1476784"/>
            <a:chExt cx="8064896" cy="562508"/>
          </a:xfrm>
        </p:grpSpPr>
        <p:sp>
          <p:nvSpPr>
            <p:cNvPr id="22" name="Text Box 29">
              <a:extLst>
                <a:ext uri="{FF2B5EF4-FFF2-40B4-BE49-F238E27FC236}">
                  <a16:creationId xmlns:a16="http://schemas.microsoft.com/office/drawing/2014/main" id="{97A94E4D-FD07-44B9-A561-8B99C6885003}"/>
                </a:ext>
              </a:extLst>
            </p:cNvPr>
            <p:cNvSpPr txBox="1">
              <a:spLocks noChangeArrowheads="1"/>
            </p:cNvSpPr>
            <p:nvPr/>
          </p:nvSpPr>
          <p:spPr bwMode="auto">
            <a:xfrm>
              <a:off x="755576" y="1476784"/>
              <a:ext cx="8064896" cy="540341"/>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ct val="150000"/>
                </a:lnSpc>
                <a:spcBef>
                  <a:spcPct val="50000"/>
                </a:spcBef>
              </a:pPr>
              <a:r>
                <a:rPr lang="zh-CN" altLang="en-US" sz="2200" dirty="0">
                  <a:latin typeface="微软雅黑" pitchFamily="34" charset="-122"/>
                  <a:ea typeface="微软雅黑" pitchFamily="34" charset="-122"/>
                  <a:cs typeface="Times New Roman" pitchFamily="18" charset="0"/>
                </a:rPr>
                <a:t>其中                        为未知参数，    为随机误差。</a:t>
              </a:r>
              <a:endParaRPr kumimoji="1" lang="zh-CN" altLang="en-US" sz="2200" dirty="0">
                <a:latin typeface="微软雅黑" pitchFamily="34" charset="-122"/>
                <a:ea typeface="微软雅黑" pitchFamily="34" charset="-122"/>
                <a:cs typeface="Times New Roman" pitchFamily="18" charset="0"/>
              </a:endParaRPr>
            </a:p>
          </p:txBody>
        </p:sp>
        <p:graphicFrame>
          <p:nvGraphicFramePr>
            <p:cNvPr id="23" name="对象 2">
              <a:extLst>
                <a:ext uri="{FF2B5EF4-FFF2-40B4-BE49-F238E27FC236}">
                  <a16:creationId xmlns:a16="http://schemas.microsoft.com/office/drawing/2014/main" id="{7DB77D05-0D14-44D5-B091-5346C7043FCE}"/>
                </a:ext>
              </a:extLst>
            </p:cNvPr>
            <p:cNvGraphicFramePr>
              <a:graphicFrameLocks noChangeAspect="1"/>
            </p:cNvGraphicFramePr>
            <p:nvPr>
              <p:extLst>
                <p:ext uri="{D42A27DB-BD31-4B8C-83A1-F6EECF244321}">
                  <p14:modId xmlns:p14="http://schemas.microsoft.com/office/powerpoint/2010/main" val="4128256480"/>
                </p:ext>
              </p:extLst>
            </p:nvPr>
          </p:nvGraphicFramePr>
          <p:xfrm>
            <a:off x="4994275" y="1548755"/>
            <a:ext cx="373063" cy="490537"/>
          </p:xfrm>
          <a:graphic>
            <a:graphicData uri="http://schemas.openxmlformats.org/presentationml/2006/ole">
              <mc:AlternateContent xmlns:mc="http://schemas.openxmlformats.org/markup-compatibility/2006">
                <mc:Choice xmlns:v="urn:schemas-microsoft-com:vml" Requires="v">
                  <p:oleObj name="Equation" r:id="rId15" imgW="152280" imgH="228600" progId="Equation.DSMT4">
                    <p:embed/>
                  </p:oleObj>
                </mc:Choice>
                <mc:Fallback>
                  <p:oleObj name="Equation" r:id="rId15" imgW="152280" imgH="228600" progId="Equation.DSMT4">
                    <p:embed/>
                    <p:pic>
                      <p:nvPicPr>
                        <p:cNvPr id="11" name="对象 2">
                          <a:extLst>
                            <a:ext uri="{FF2B5EF4-FFF2-40B4-BE49-F238E27FC236}">
                              <a16:creationId xmlns:a16="http://schemas.microsoft.com/office/drawing/2014/main" id="{7498095B-0D5B-4B32-9F95-96154D873BA3}"/>
                            </a:ext>
                          </a:extLst>
                        </p:cNvPr>
                        <p:cNvPicPr>
                          <a:picLocks noChangeAspect="1" noChangeArrowheads="1"/>
                        </p:cNvPicPr>
                        <p:nvPr/>
                      </p:nvPicPr>
                      <p:blipFill>
                        <a:blip r:embed="rId16"/>
                        <a:srcRect/>
                        <a:stretch>
                          <a:fillRect/>
                        </a:stretch>
                      </p:blipFill>
                      <p:spPr bwMode="auto">
                        <a:xfrm>
                          <a:off x="4994275" y="1548755"/>
                          <a:ext cx="373063" cy="490537"/>
                        </a:xfrm>
                        <a:prstGeom prst="rect">
                          <a:avLst/>
                        </a:prstGeom>
                        <a:noFill/>
                      </p:spPr>
                    </p:pic>
                  </p:oleObj>
                </mc:Fallback>
              </mc:AlternateContent>
            </a:graphicData>
          </a:graphic>
        </p:graphicFrame>
        <p:graphicFrame>
          <p:nvGraphicFramePr>
            <p:cNvPr id="27" name="对象 2">
              <a:extLst>
                <a:ext uri="{FF2B5EF4-FFF2-40B4-BE49-F238E27FC236}">
                  <a16:creationId xmlns:a16="http://schemas.microsoft.com/office/drawing/2014/main" id="{DDF095B6-89AA-4055-8AD1-9A1B17C62825}"/>
                </a:ext>
              </a:extLst>
            </p:cNvPr>
            <p:cNvGraphicFramePr>
              <a:graphicFrameLocks noChangeAspect="1"/>
            </p:cNvGraphicFramePr>
            <p:nvPr>
              <p:extLst>
                <p:ext uri="{D42A27DB-BD31-4B8C-83A1-F6EECF244321}">
                  <p14:modId xmlns:p14="http://schemas.microsoft.com/office/powerpoint/2010/main" val="1913347819"/>
                </p:ext>
              </p:extLst>
            </p:nvPr>
          </p:nvGraphicFramePr>
          <p:xfrm>
            <a:off x="1403648" y="1570139"/>
            <a:ext cx="1944216" cy="446351"/>
          </p:xfrm>
          <a:graphic>
            <a:graphicData uri="http://schemas.openxmlformats.org/presentationml/2006/ole">
              <mc:AlternateContent xmlns:mc="http://schemas.openxmlformats.org/markup-compatibility/2006">
                <mc:Choice xmlns:v="urn:schemas-microsoft-com:vml" Requires="v">
                  <p:oleObj name="Equation" r:id="rId17" imgW="876240" imgH="228600" progId="Equation.DSMT4">
                    <p:embed/>
                  </p:oleObj>
                </mc:Choice>
                <mc:Fallback>
                  <p:oleObj name="Equation" r:id="rId17" imgW="876240" imgH="228600" progId="Equation.DSMT4">
                    <p:embed/>
                    <p:pic>
                      <p:nvPicPr>
                        <p:cNvPr id="15" name="对象 2">
                          <a:extLst>
                            <a:ext uri="{FF2B5EF4-FFF2-40B4-BE49-F238E27FC236}">
                              <a16:creationId xmlns:a16="http://schemas.microsoft.com/office/drawing/2014/main" id="{F5B969D1-609B-4C12-893C-829750CB210A}"/>
                            </a:ext>
                          </a:extLst>
                        </p:cNvPr>
                        <p:cNvPicPr>
                          <a:picLocks noChangeAspect="1" noChangeArrowheads="1"/>
                        </p:cNvPicPr>
                        <p:nvPr/>
                      </p:nvPicPr>
                      <p:blipFill>
                        <a:blip r:embed="rId18"/>
                        <a:srcRect/>
                        <a:stretch>
                          <a:fillRect/>
                        </a:stretch>
                      </p:blipFill>
                      <p:spPr bwMode="auto">
                        <a:xfrm>
                          <a:off x="1403648" y="1570139"/>
                          <a:ext cx="1944216" cy="446351"/>
                        </a:xfrm>
                        <a:prstGeom prst="rect">
                          <a:avLst/>
                        </a:prstGeom>
                        <a:noFill/>
                      </p:spPr>
                    </p:pic>
                  </p:oleObj>
                </mc:Fallback>
              </mc:AlternateContent>
            </a:graphicData>
          </a:graphic>
        </p:graphicFrame>
      </p:grpSp>
      <p:sp>
        <p:nvSpPr>
          <p:cNvPr id="2" name="页脚占位符 1">
            <a:extLst>
              <a:ext uri="{FF2B5EF4-FFF2-40B4-BE49-F238E27FC236}">
                <a16:creationId xmlns:a16="http://schemas.microsoft.com/office/drawing/2014/main" id="{66EA942C-FCB4-49E3-88B6-7931A6AB5E3B}"/>
              </a:ext>
            </a:extLst>
          </p:cNvPr>
          <p:cNvSpPr>
            <a:spLocks noGrp="1"/>
          </p:cNvSpPr>
          <p:nvPr>
            <p:ph type="ftr" sz="quarter" idx="3"/>
          </p:nvPr>
        </p:nvSpPr>
        <p:spPr/>
        <p:txBody>
          <a:bodyPr/>
          <a:lstStyle/>
          <a:p>
            <a:pPr>
              <a:defRPr/>
            </a:pPr>
            <a:r>
              <a:rPr lang="en-US" altLang="zh-CN" b="1"/>
              <a:t>© </a:t>
            </a:r>
            <a:r>
              <a:rPr lang="zh-CN" altLang="en-US" b="1"/>
              <a:t>谢中华</a:t>
            </a:r>
            <a:r>
              <a:rPr lang="en-US" altLang="zh-CN" b="1"/>
              <a:t>,  MATLAB</a:t>
            </a:r>
            <a:r>
              <a:rPr lang="zh-CN" altLang="en-US" b="1"/>
              <a:t>数学建模方法与应用</a:t>
            </a:r>
            <a:endParaRPr lang="en-US" altLang="zh-CN" dirty="0"/>
          </a:p>
        </p:txBody>
      </p:sp>
    </p:spTree>
  </p:cSld>
  <p:clrMapOvr>
    <a:masterClrMapping/>
  </p:clrMapOvr>
  <p:transition>
    <p:wipe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2">
            <a:extLst>
              <a:ext uri="{FF2B5EF4-FFF2-40B4-BE49-F238E27FC236}">
                <a16:creationId xmlns:a16="http://schemas.microsoft.com/office/drawing/2014/main" id="{43D2FDAD-16D4-4758-8A49-4171BCC69A78}"/>
              </a:ext>
            </a:extLst>
          </p:cNvPr>
          <p:cNvSpPr>
            <a:spLocks noChangeArrowheads="1"/>
          </p:cNvSpPr>
          <p:nvPr/>
        </p:nvSpPr>
        <p:spPr bwMode="auto">
          <a:xfrm>
            <a:off x="4479634" y="-353943"/>
            <a:ext cx="184731"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40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40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40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40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40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9pPr>
          </a:lstStyle>
          <a:p>
            <a:pPr algn="ctr" eaLnBrk="1" hangingPunct="1">
              <a:spcBef>
                <a:spcPct val="50000"/>
              </a:spcBef>
            </a:pPr>
            <a:endParaRPr lang="zh-CN" altLang="en-US" dirty="0">
              <a:latin typeface="微软雅黑" panose="020B0503020204020204" pitchFamily="34" charset="-122"/>
              <a:ea typeface="微软雅黑" panose="020B0503020204020204" pitchFamily="34" charset="-122"/>
            </a:endParaRPr>
          </a:p>
        </p:txBody>
      </p:sp>
      <p:sp>
        <p:nvSpPr>
          <p:cNvPr id="5" name="Rectangle 3">
            <a:extLst>
              <a:ext uri="{FF2B5EF4-FFF2-40B4-BE49-F238E27FC236}">
                <a16:creationId xmlns:a16="http://schemas.microsoft.com/office/drawing/2014/main" id="{F94EF568-1276-4954-8363-75C25BDCDC6B}"/>
              </a:ext>
            </a:extLst>
          </p:cNvPr>
          <p:cNvSpPr>
            <a:spLocks noChangeArrowheads="1"/>
          </p:cNvSpPr>
          <p:nvPr/>
        </p:nvSpPr>
        <p:spPr bwMode="auto">
          <a:xfrm>
            <a:off x="179388" y="476672"/>
            <a:ext cx="8750300" cy="319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lnSpc>
                <a:spcPct val="140000"/>
              </a:lnSpc>
              <a:defRPr/>
            </a:pPr>
            <a:r>
              <a:rPr lang="en-US" altLang="zh-CN" sz="2400" dirty="0">
                <a:solidFill>
                  <a:schemeClr val="bg2"/>
                </a:solidFill>
                <a:latin typeface="微软雅黑" panose="020B0503020204020204" pitchFamily="34" charset="-122"/>
                <a:ea typeface="微软雅黑" panose="020B0503020204020204" pitchFamily="34" charset="-122"/>
              </a:rPr>
              <a:t>【</a:t>
            </a:r>
            <a:r>
              <a:rPr lang="zh-CN" altLang="en-US" sz="2400" dirty="0">
                <a:solidFill>
                  <a:schemeClr val="hlink"/>
                </a:solidFill>
                <a:latin typeface="微软雅黑" panose="020B0503020204020204" pitchFamily="34" charset="-122"/>
                <a:ea typeface="微软雅黑" panose="020B0503020204020204" pitchFamily="34" charset="-122"/>
              </a:rPr>
              <a:t>例</a:t>
            </a:r>
            <a:r>
              <a:rPr lang="en-US" altLang="zh-CN" sz="2400" dirty="0">
                <a:solidFill>
                  <a:schemeClr val="hlink"/>
                </a:solidFill>
                <a:latin typeface="微软雅黑" panose="020B0503020204020204" pitchFamily="34" charset="-122"/>
                <a:ea typeface="微软雅黑" panose="020B0503020204020204" pitchFamily="34" charset="-122"/>
              </a:rPr>
              <a:t>4-4</a:t>
            </a:r>
            <a:r>
              <a:rPr lang="en-US" altLang="zh-CN" sz="2400" dirty="0">
                <a:solidFill>
                  <a:schemeClr val="bg2"/>
                </a:solidFill>
                <a:latin typeface="微软雅黑" panose="020B0503020204020204" pitchFamily="34" charset="-122"/>
                <a:ea typeface="微软雅黑" panose="020B0503020204020204" pitchFamily="34" charset="-122"/>
              </a:rPr>
              <a:t>】2011</a:t>
            </a:r>
            <a:r>
              <a:rPr lang="zh-CN" altLang="en-US" sz="2400" dirty="0">
                <a:solidFill>
                  <a:schemeClr val="bg2"/>
                </a:solidFill>
                <a:latin typeface="微软雅黑" panose="020B0503020204020204" pitchFamily="34" charset="-122"/>
                <a:ea typeface="微软雅黑" panose="020B0503020204020204" pitchFamily="34" charset="-122"/>
              </a:rPr>
              <a:t>高教社杯全国大学生数学建模竞赛</a:t>
            </a:r>
            <a:r>
              <a:rPr lang="en-US" altLang="zh-CN" sz="2400" dirty="0">
                <a:solidFill>
                  <a:schemeClr val="bg2"/>
                </a:solidFill>
                <a:latin typeface="微软雅黑" panose="020B0503020204020204" pitchFamily="34" charset="-122"/>
                <a:ea typeface="微软雅黑" panose="020B0503020204020204" pitchFamily="34" charset="-122"/>
              </a:rPr>
              <a:t>A</a:t>
            </a:r>
            <a:r>
              <a:rPr lang="zh-CN" altLang="en-US" sz="2400" dirty="0">
                <a:solidFill>
                  <a:schemeClr val="bg2"/>
                </a:solidFill>
                <a:latin typeface="微软雅黑" panose="020B0503020204020204" pitchFamily="34" charset="-122"/>
                <a:ea typeface="微软雅黑" panose="020B0503020204020204" pitchFamily="34" charset="-122"/>
              </a:rPr>
              <a:t>题中给出了某城市城区土壤地质环境调查数据，包括采样点的位置、海拔高度及其所属功能区等信息数据，以及</a:t>
            </a:r>
            <a:r>
              <a:rPr lang="en-US" altLang="zh-CN" sz="2400" dirty="0">
                <a:solidFill>
                  <a:schemeClr val="bg2"/>
                </a:solidFill>
                <a:latin typeface="微软雅黑" panose="020B0503020204020204" pitchFamily="34" charset="-122"/>
                <a:ea typeface="微软雅黑" panose="020B0503020204020204" pitchFamily="34" charset="-122"/>
              </a:rPr>
              <a:t>8</a:t>
            </a:r>
            <a:r>
              <a:rPr lang="zh-CN" altLang="en-US" sz="2400" dirty="0">
                <a:solidFill>
                  <a:schemeClr val="bg2"/>
                </a:solidFill>
                <a:latin typeface="微软雅黑" panose="020B0503020204020204" pitchFamily="34" charset="-122"/>
                <a:ea typeface="微软雅黑" panose="020B0503020204020204" pitchFamily="34" charset="-122"/>
              </a:rPr>
              <a:t>种主要重金属元素在采样点处的浓度、</a:t>
            </a:r>
            <a:r>
              <a:rPr lang="en-US" altLang="zh-CN" sz="2400" dirty="0">
                <a:solidFill>
                  <a:schemeClr val="bg2"/>
                </a:solidFill>
                <a:latin typeface="微软雅黑" panose="020B0503020204020204" pitchFamily="34" charset="-122"/>
                <a:ea typeface="微软雅黑" panose="020B0503020204020204" pitchFamily="34" charset="-122"/>
              </a:rPr>
              <a:t>8</a:t>
            </a:r>
            <a:r>
              <a:rPr lang="zh-CN" altLang="en-US" sz="2400" dirty="0">
                <a:solidFill>
                  <a:schemeClr val="bg2"/>
                </a:solidFill>
                <a:latin typeface="微软雅黑" panose="020B0503020204020204" pitchFamily="34" charset="-122"/>
                <a:ea typeface="微软雅黑" panose="020B0503020204020204" pitchFamily="34" charset="-122"/>
              </a:rPr>
              <a:t>种主要重金属元素的背景值数据。试根据调查数据中给出的采样点坐标和</a:t>
            </a:r>
            <a:r>
              <a:rPr lang="en-US" altLang="zh-CN" sz="2400" dirty="0">
                <a:solidFill>
                  <a:schemeClr val="bg2"/>
                </a:solidFill>
                <a:latin typeface="微软雅黑" panose="020B0503020204020204" pitchFamily="34" charset="-122"/>
                <a:ea typeface="微软雅黑" panose="020B0503020204020204" pitchFamily="34" charset="-122"/>
              </a:rPr>
              <a:t>8</a:t>
            </a:r>
            <a:r>
              <a:rPr lang="zh-CN" altLang="en-US" sz="2400" dirty="0">
                <a:solidFill>
                  <a:schemeClr val="bg2"/>
                </a:solidFill>
                <a:latin typeface="微软雅黑" panose="020B0503020204020204" pitchFamily="34" charset="-122"/>
                <a:ea typeface="微软雅黑" panose="020B0503020204020204" pitchFamily="34" charset="-122"/>
              </a:rPr>
              <a:t>种主要重金属元素的浓度数据绘制</a:t>
            </a:r>
            <a:r>
              <a:rPr lang="en-US" altLang="zh-CN" sz="2400" dirty="0">
                <a:solidFill>
                  <a:schemeClr val="bg2"/>
                </a:solidFill>
                <a:latin typeface="微软雅黑" panose="020B0503020204020204" pitchFamily="34" charset="-122"/>
                <a:ea typeface="微软雅黑" panose="020B0503020204020204" pitchFamily="34" charset="-122"/>
              </a:rPr>
              <a:t>Cd</a:t>
            </a:r>
            <a:r>
              <a:rPr lang="zh-CN" altLang="en-US" sz="2400" dirty="0">
                <a:solidFill>
                  <a:schemeClr val="bg2"/>
                </a:solidFill>
                <a:latin typeface="微软雅黑" panose="020B0503020204020204" pitchFamily="34" charset="-122"/>
                <a:ea typeface="微软雅黑" panose="020B0503020204020204" pitchFamily="34" charset="-122"/>
              </a:rPr>
              <a:t>元素的空间分布图。</a:t>
            </a:r>
          </a:p>
        </p:txBody>
      </p:sp>
      <p:sp>
        <p:nvSpPr>
          <p:cNvPr id="6" name="日期占位符 5">
            <a:extLst>
              <a:ext uri="{FF2B5EF4-FFF2-40B4-BE49-F238E27FC236}">
                <a16:creationId xmlns:a16="http://schemas.microsoft.com/office/drawing/2014/main" id="{73E2AC11-35F5-48B1-B983-7481993360FB}"/>
              </a:ext>
            </a:extLst>
          </p:cNvPr>
          <p:cNvSpPr>
            <a:spLocks noGrp="1"/>
          </p:cNvSpPr>
          <p:nvPr>
            <p:ph type="dt" sz="half" idx="10"/>
          </p:nvPr>
        </p:nvSpPr>
        <p:spPr/>
        <p:txBody>
          <a:bodyPr/>
          <a:lstStyle/>
          <a:p>
            <a:pPr>
              <a:defRPr/>
            </a:pPr>
            <a:fld id="{8F8428AF-941A-4618-B9DE-5AF2EF8D4BFE}" type="datetime1">
              <a:rPr lang="zh-CN" altLang="en-US" smtClean="0"/>
              <a:t>2022/11/23</a:t>
            </a:fld>
            <a:endParaRPr lang="en-US" altLang="zh-CN"/>
          </a:p>
        </p:txBody>
      </p:sp>
      <p:graphicFrame>
        <p:nvGraphicFramePr>
          <p:cNvPr id="2" name="表格 1">
            <a:extLst>
              <a:ext uri="{FF2B5EF4-FFF2-40B4-BE49-F238E27FC236}">
                <a16:creationId xmlns:a16="http://schemas.microsoft.com/office/drawing/2014/main" id="{52C07BD4-0B3D-4D5A-9656-D1666BE293DD}"/>
              </a:ext>
            </a:extLst>
          </p:cNvPr>
          <p:cNvGraphicFramePr>
            <a:graphicFrameLocks noGrp="1"/>
          </p:cNvGraphicFramePr>
          <p:nvPr>
            <p:extLst>
              <p:ext uri="{D42A27DB-BD31-4B8C-83A1-F6EECF244321}">
                <p14:modId xmlns:p14="http://schemas.microsoft.com/office/powerpoint/2010/main" val="3865613407"/>
              </p:ext>
            </p:extLst>
          </p:nvPr>
        </p:nvGraphicFramePr>
        <p:xfrm>
          <a:off x="539552" y="3751100"/>
          <a:ext cx="8064895" cy="2630232"/>
        </p:xfrm>
        <a:graphic>
          <a:graphicData uri="http://schemas.openxmlformats.org/drawingml/2006/table">
            <a:tbl>
              <a:tblPr firstRow="1" firstCol="1" bandRow="1"/>
              <a:tblGrid>
                <a:gridCol w="1612979">
                  <a:extLst>
                    <a:ext uri="{9D8B030D-6E8A-4147-A177-3AD203B41FA5}">
                      <a16:colId xmlns:a16="http://schemas.microsoft.com/office/drawing/2014/main" val="2053050495"/>
                    </a:ext>
                  </a:extLst>
                </a:gridCol>
                <a:gridCol w="1612979">
                  <a:extLst>
                    <a:ext uri="{9D8B030D-6E8A-4147-A177-3AD203B41FA5}">
                      <a16:colId xmlns:a16="http://schemas.microsoft.com/office/drawing/2014/main" val="2456513826"/>
                    </a:ext>
                  </a:extLst>
                </a:gridCol>
                <a:gridCol w="1612979">
                  <a:extLst>
                    <a:ext uri="{9D8B030D-6E8A-4147-A177-3AD203B41FA5}">
                      <a16:colId xmlns:a16="http://schemas.microsoft.com/office/drawing/2014/main" val="4172369599"/>
                    </a:ext>
                  </a:extLst>
                </a:gridCol>
                <a:gridCol w="1612979">
                  <a:extLst>
                    <a:ext uri="{9D8B030D-6E8A-4147-A177-3AD203B41FA5}">
                      <a16:colId xmlns:a16="http://schemas.microsoft.com/office/drawing/2014/main" val="323089001"/>
                    </a:ext>
                  </a:extLst>
                </a:gridCol>
                <a:gridCol w="1612979">
                  <a:extLst>
                    <a:ext uri="{9D8B030D-6E8A-4147-A177-3AD203B41FA5}">
                      <a16:colId xmlns:a16="http://schemas.microsoft.com/office/drawing/2014/main" val="2219725835"/>
                    </a:ext>
                  </a:extLst>
                </a:gridCol>
              </a:tblGrid>
              <a:tr h="328779">
                <a:tc>
                  <a:txBody>
                    <a:bodyPr/>
                    <a:lstStyle/>
                    <a:p>
                      <a:pPr algn="just">
                        <a:lnSpc>
                          <a:spcPct val="100000"/>
                        </a:lnSpc>
                        <a:spcAft>
                          <a:spcPts val="0"/>
                        </a:spcAft>
                      </a:pPr>
                      <a:r>
                        <a:rPr lang="zh-CN" sz="2000" b="1">
                          <a:solidFill>
                            <a:srgbClr val="0000FF"/>
                          </a:solidFill>
                          <a:effectLst/>
                          <a:latin typeface="微软雅黑" panose="020B0503020204020204" pitchFamily="34" charset="-122"/>
                          <a:ea typeface="微软雅黑" panose="020B0503020204020204" pitchFamily="34" charset="-122"/>
                        </a:rPr>
                        <a:t>编号</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40000"/>
                        <a:lumOff val="60000"/>
                      </a:schemeClr>
                    </a:solidFill>
                  </a:tcPr>
                </a:tc>
                <a:tc>
                  <a:txBody>
                    <a:bodyPr/>
                    <a:lstStyle/>
                    <a:p>
                      <a:pPr algn="just">
                        <a:lnSpc>
                          <a:spcPct val="100000"/>
                        </a:lnSpc>
                        <a:spcAft>
                          <a:spcPts val="0"/>
                        </a:spcAft>
                      </a:pPr>
                      <a:r>
                        <a:rPr lang="en-US" sz="2000" b="1">
                          <a:solidFill>
                            <a:srgbClr val="0000FF"/>
                          </a:solidFill>
                          <a:effectLst/>
                          <a:latin typeface="微软雅黑" panose="020B0503020204020204" pitchFamily="34" charset="-122"/>
                          <a:ea typeface="微软雅黑" panose="020B0503020204020204" pitchFamily="34" charset="-122"/>
                        </a:rPr>
                        <a:t>x(m)</a:t>
                      </a:r>
                      <a:endParaRPr lang="zh-CN" sz="2000" b="1">
                        <a:solidFill>
                          <a:srgbClr val="0000FF"/>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40000"/>
                        <a:lumOff val="60000"/>
                      </a:schemeClr>
                    </a:solidFill>
                  </a:tcPr>
                </a:tc>
                <a:tc>
                  <a:txBody>
                    <a:bodyPr/>
                    <a:lstStyle/>
                    <a:p>
                      <a:pPr algn="just">
                        <a:lnSpc>
                          <a:spcPct val="100000"/>
                        </a:lnSpc>
                        <a:spcAft>
                          <a:spcPts val="0"/>
                        </a:spcAft>
                      </a:pPr>
                      <a:r>
                        <a:rPr lang="en-US" sz="2000" b="1">
                          <a:solidFill>
                            <a:srgbClr val="0000FF"/>
                          </a:solidFill>
                          <a:effectLst/>
                          <a:latin typeface="微软雅黑" panose="020B0503020204020204" pitchFamily="34" charset="-122"/>
                          <a:ea typeface="微软雅黑" panose="020B0503020204020204" pitchFamily="34" charset="-122"/>
                        </a:rPr>
                        <a:t>y(m)</a:t>
                      </a:r>
                      <a:endParaRPr lang="zh-CN" sz="2000" b="1">
                        <a:solidFill>
                          <a:srgbClr val="0000FF"/>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40000"/>
                        <a:lumOff val="60000"/>
                      </a:schemeClr>
                    </a:solidFill>
                  </a:tcPr>
                </a:tc>
                <a:tc>
                  <a:txBody>
                    <a:bodyPr/>
                    <a:lstStyle/>
                    <a:p>
                      <a:pPr algn="just">
                        <a:lnSpc>
                          <a:spcPct val="100000"/>
                        </a:lnSpc>
                        <a:spcAft>
                          <a:spcPts val="0"/>
                        </a:spcAft>
                      </a:pPr>
                      <a:r>
                        <a:rPr lang="zh-CN" sz="2000" b="1">
                          <a:solidFill>
                            <a:srgbClr val="0000FF"/>
                          </a:solidFill>
                          <a:effectLst/>
                          <a:latin typeface="微软雅黑" panose="020B0503020204020204" pitchFamily="34" charset="-122"/>
                          <a:ea typeface="微软雅黑" panose="020B0503020204020204" pitchFamily="34" charset="-122"/>
                        </a:rPr>
                        <a:t>海拔</a:t>
                      </a:r>
                      <a:r>
                        <a:rPr lang="en-US" sz="2000" b="1">
                          <a:solidFill>
                            <a:srgbClr val="0000FF"/>
                          </a:solidFill>
                          <a:effectLst/>
                          <a:latin typeface="微软雅黑" panose="020B0503020204020204" pitchFamily="34" charset="-122"/>
                          <a:ea typeface="微软雅黑" panose="020B0503020204020204" pitchFamily="34" charset="-122"/>
                        </a:rPr>
                        <a:t>(m)</a:t>
                      </a:r>
                      <a:endParaRPr lang="zh-CN" sz="2000" b="1">
                        <a:solidFill>
                          <a:srgbClr val="0000FF"/>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40000"/>
                        <a:lumOff val="60000"/>
                      </a:schemeClr>
                    </a:solidFill>
                  </a:tcPr>
                </a:tc>
                <a:tc>
                  <a:txBody>
                    <a:bodyPr/>
                    <a:lstStyle/>
                    <a:p>
                      <a:pPr algn="just">
                        <a:lnSpc>
                          <a:spcPct val="100000"/>
                        </a:lnSpc>
                        <a:spcAft>
                          <a:spcPts val="0"/>
                        </a:spcAft>
                      </a:pPr>
                      <a:r>
                        <a:rPr lang="zh-CN" sz="2000" b="1" dirty="0">
                          <a:solidFill>
                            <a:srgbClr val="0000FF"/>
                          </a:solidFill>
                          <a:effectLst/>
                          <a:latin typeface="微软雅黑" panose="020B0503020204020204" pitchFamily="34" charset="-122"/>
                          <a:ea typeface="微软雅黑" panose="020B0503020204020204" pitchFamily="34" charset="-122"/>
                        </a:rPr>
                        <a:t>功能区</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3401858171"/>
                  </a:ext>
                </a:extLst>
              </a:tr>
              <a:tr h="328779">
                <a:tc>
                  <a:txBody>
                    <a:bodyPr/>
                    <a:lstStyle/>
                    <a:p>
                      <a:pPr algn="just">
                        <a:lnSpc>
                          <a:spcPct val="100000"/>
                        </a:lnSpc>
                        <a:spcAft>
                          <a:spcPts val="0"/>
                        </a:spcAft>
                      </a:pPr>
                      <a:r>
                        <a:rPr lang="en-US" sz="2000">
                          <a:effectLst/>
                          <a:latin typeface="微软雅黑" panose="020B0503020204020204" pitchFamily="34" charset="-122"/>
                          <a:ea typeface="微软雅黑" panose="020B0503020204020204" pitchFamily="34" charset="-122"/>
                        </a:rPr>
                        <a:t>1</a:t>
                      </a:r>
                      <a:endParaRPr lang="zh-CN" sz="200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en-US" sz="2000">
                          <a:effectLst/>
                          <a:latin typeface="微软雅黑" panose="020B0503020204020204" pitchFamily="34" charset="-122"/>
                          <a:ea typeface="微软雅黑" panose="020B0503020204020204" pitchFamily="34" charset="-122"/>
                        </a:rPr>
                        <a:t>74</a:t>
                      </a:r>
                      <a:endParaRPr lang="zh-CN" sz="200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en-US" sz="2000">
                          <a:effectLst/>
                          <a:latin typeface="微软雅黑" panose="020B0503020204020204" pitchFamily="34" charset="-122"/>
                          <a:ea typeface="微软雅黑" panose="020B0503020204020204" pitchFamily="34" charset="-122"/>
                        </a:rPr>
                        <a:t>781</a:t>
                      </a:r>
                      <a:endParaRPr lang="zh-CN" sz="200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en-US" sz="2000">
                          <a:effectLst/>
                          <a:latin typeface="微软雅黑" panose="020B0503020204020204" pitchFamily="34" charset="-122"/>
                          <a:ea typeface="微软雅黑" panose="020B0503020204020204" pitchFamily="34" charset="-122"/>
                        </a:rPr>
                        <a:t>5</a:t>
                      </a:r>
                      <a:endParaRPr lang="zh-CN" sz="200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en-US" sz="2000">
                          <a:effectLst/>
                          <a:latin typeface="微软雅黑" panose="020B0503020204020204" pitchFamily="34" charset="-122"/>
                          <a:ea typeface="微软雅黑" panose="020B0503020204020204" pitchFamily="34" charset="-122"/>
                        </a:rPr>
                        <a:t>4</a:t>
                      </a:r>
                      <a:endParaRPr lang="zh-CN" sz="200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12374514"/>
                  </a:ext>
                </a:extLst>
              </a:tr>
              <a:tr h="328779">
                <a:tc>
                  <a:txBody>
                    <a:bodyPr/>
                    <a:lstStyle/>
                    <a:p>
                      <a:pPr algn="just">
                        <a:lnSpc>
                          <a:spcPct val="100000"/>
                        </a:lnSpc>
                        <a:spcAft>
                          <a:spcPts val="0"/>
                        </a:spcAft>
                      </a:pPr>
                      <a:r>
                        <a:rPr lang="en-US" sz="2000">
                          <a:effectLst/>
                          <a:latin typeface="微软雅黑" panose="020B0503020204020204" pitchFamily="34" charset="-122"/>
                          <a:ea typeface="微软雅黑" panose="020B0503020204020204" pitchFamily="34" charset="-122"/>
                        </a:rPr>
                        <a:t>2</a:t>
                      </a:r>
                      <a:endParaRPr lang="zh-CN" sz="200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en-US" sz="2000">
                          <a:effectLst/>
                          <a:latin typeface="微软雅黑" panose="020B0503020204020204" pitchFamily="34" charset="-122"/>
                          <a:ea typeface="微软雅黑" panose="020B0503020204020204" pitchFamily="34" charset="-122"/>
                        </a:rPr>
                        <a:t>1373</a:t>
                      </a:r>
                      <a:endParaRPr lang="zh-CN" sz="200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en-US" sz="2000">
                          <a:effectLst/>
                          <a:latin typeface="微软雅黑" panose="020B0503020204020204" pitchFamily="34" charset="-122"/>
                          <a:ea typeface="微软雅黑" panose="020B0503020204020204" pitchFamily="34" charset="-122"/>
                        </a:rPr>
                        <a:t>731</a:t>
                      </a:r>
                      <a:endParaRPr lang="zh-CN" sz="200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en-US" sz="2000">
                          <a:effectLst/>
                          <a:latin typeface="微软雅黑" panose="020B0503020204020204" pitchFamily="34" charset="-122"/>
                          <a:ea typeface="微软雅黑" panose="020B0503020204020204" pitchFamily="34" charset="-122"/>
                        </a:rPr>
                        <a:t>11</a:t>
                      </a:r>
                      <a:endParaRPr lang="zh-CN" sz="200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en-US" sz="2000">
                          <a:effectLst/>
                          <a:latin typeface="微软雅黑" panose="020B0503020204020204" pitchFamily="34" charset="-122"/>
                          <a:ea typeface="微软雅黑" panose="020B0503020204020204" pitchFamily="34" charset="-122"/>
                        </a:rPr>
                        <a:t>4</a:t>
                      </a:r>
                      <a:endParaRPr lang="zh-CN" sz="200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00999176"/>
                  </a:ext>
                </a:extLst>
              </a:tr>
              <a:tr h="328779">
                <a:tc>
                  <a:txBody>
                    <a:bodyPr/>
                    <a:lstStyle/>
                    <a:p>
                      <a:pPr algn="just">
                        <a:lnSpc>
                          <a:spcPct val="100000"/>
                        </a:lnSpc>
                        <a:spcAft>
                          <a:spcPts val="0"/>
                        </a:spcAft>
                      </a:pPr>
                      <a:r>
                        <a:rPr lang="en-US" sz="2000">
                          <a:effectLst/>
                          <a:latin typeface="微软雅黑" panose="020B0503020204020204" pitchFamily="34" charset="-122"/>
                          <a:ea typeface="微软雅黑" panose="020B0503020204020204" pitchFamily="34" charset="-122"/>
                        </a:rPr>
                        <a:t>3</a:t>
                      </a:r>
                      <a:endParaRPr lang="zh-CN" sz="200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en-US" sz="2000">
                          <a:effectLst/>
                          <a:latin typeface="微软雅黑" panose="020B0503020204020204" pitchFamily="34" charset="-122"/>
                          <a:ea typeface="微软雅黑" panose="020B0503020204020204" pitchFamily="34" charset="-122"/>
                        </a:rPr>
                        <a:t>1321</a:t>
                      </a:r>
                      <a:endParaRPr lang="zh-CN" sz="200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en-US" sz="2000">
                          <a:effectLst/>
                          <a:latin typeface="微软雅黑" panose="020B0503020204020204" pitchFamily="34" charset="-122"/>
                          <a:ea typeface="微软雅黑" panose="020B0503020204020204" pitchFamily="34" charset="-122"/>
                        </a:rPr>
                        <a:t>1791</a:t>
                      </a:r>
                      <a:endParaRPr lang="zh-CN" sz="200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en-US" sz="2000">
                          <a:effectLst/>
                          <a:latin typeface="微软雅黑" panose="020B0503020204020204" pitchFamily="34" charset="-122"/>
                          <a:ea typeface="微软雅黑" panose="020B0503020204020204" pitchFamily="34" charset="-122"/>
                        </a:rPr>
                        <a:t>28</a:t>
                      </a:r>
                      <a:endParaRPr lang="zh-CN" sz="200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en-US" sz="2000">
                          <a:effectLst/>
                          <a:latin typeface="微软雅黑" panose="020B0503020204020204" pitchFamily="34" charset="-122"/>
                          <a:ea typeface="微软雅黑" panose="020B0503020204020204" pitchFamily="34" charset="-122"/>
                        </a:rPr>
                        <a:t>4</a:t>
                      </a:r>
                      <a:endParaRPr lang="zh-CN" sz="200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17421020"/>
                  </a:ext>
                </a:extLst>
              </a:tr>
              <a:tr h="328779">
                <a:tc>
                  <a:txBody>
                    <a:bodyPr/>
                    <a:lstStyle/>
                    <a:p>
                      <a:pPr algn="just">
                        <a:lnSpc>
                          <a:spcPct val="100000"/>
                        </a:lnSpc>
                        <a:spcAft>
                          <a:spcPts val="0"/>
                        </a:spcAft>
                      </a:pPr>
                      <a:r>
                        <a:rPr lang="en-US" sz="2000">
                          <a:effectLst/>
                          <a:latin typeface="微软雅黑" panose="020B0503020204020204" pitchFamily="34" charset="-122"/>
                          <a:ea typeface="微软雅黑" panose="020B0503020204020204" pitchFamily="34" charset="-122"/>
                        </a:rPr>
                        <a:t>4</a:t>
                      </a:r>
                      <a:endParaRPr lang="zh-CN" sz="200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en-US" sz="2000">
                          <a:effectLst/>
                          <a:latin typeface="微软雅黑" panose="020B0503020204020204" pitchFamily="34" charset="-122"/>
                          <a:ea typeface="微软雅黑" panose="020B0503020204020204" pitchFamily="34" charset="-122"/>
                        </a:rPr>
                        <a:t>0</a:t>
                      </a:r>
                      <a:endParaRPr lang="zh-CN" sz="200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en-US" sz="2000">
                          <a:effectLst/>
                          <a:latin typeface="微软雅黑" panose="020B0503020204020204" pitchFamily="34" charset="-122"/>
                          <a:ea typeface="微软雅黑" panose="020B0503020204020204" pitchFamily="34" charset="-122"/>
                        </a:rPr>
                        <a:t>1787</a:t>
                      </a:r>
                      <a:endParaRPr lang="zh-CN" sz="200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en-US" sz="2000">
                          <a:effectLst/>
                          <a:latin typeface="微软雅黑" panose="020B0503020204020204" pitchFamily="34" charset="-122"/>
                          <a:ea typeface="微软雅黑" panose="020B0503020204020204" pitchFamily="34" charset="-122"/>
                        </a:rPr>
                        <a:t>4</a:t>
                      </a:r>
                      <a:endParaRPr lang="zh-CN" sz="200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en-US" sz="2000">
                          <a:effectLst/>
                          <a:latin typeface="微软雅黑" panose="020B0503020204020204" pitchFamily="34" charset="-122"/>
                          <a:ea typeface="微软雅黑" panose="020B0503020204020204" pitchFamily="34" charset="-122"/>
                        </a:rPr>
                        <a:t>2</a:t>
                      </a:r>
                      <a:endParaRPr lang="zh-CN" sz="200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32156734"/>
                  </a:ext>
                </a:extLst>
              </a:tr>
              <a:tr h="328779">
                <a:tc>
                  <a:txBody>
                    <a:bodyPr/>
                    <a:lstStyle/>
                    <a:p>
                      <a:pPr algn="just">
                        <a:lnSpc>
                          <a:spcPct val="100000"/>
                        </a:lnSpc>
                        <a:spcAft>
                          <a:spcPts val="0"/>
                        </a:spcAft>
                      </a:pPr>
                      <a:r>
                        <a:rPr lang="en-US" sz="2000">
                          <a:effectLst/>
                          <a:latin typeface="微软雅黑" panose="020B0503020204020204" pitchFamily="34" charset="-122"/>
                          <a:ea typeface="微软雅黑" panose="020B0503020204020204" pitchFamily="34" charset="-122"/>
                        </a:rPr>
                        <a:t>5</a:t>
                      </a:r>
                      <a:endParaRPr lang="zh-CN" sz="200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en-US" sz="2000">
                          <a:effectLst/>
                          <a:latin typeface="微软雅黑" panose="020B0503020204020204" pitchFamily="34" charset="-122"/>
                          <a:ea typeface="微软雅黑" panose="020B0503020204020204" pitchFamily="34" charset="-122"/>
                        </a:rPr>
                        <a:t>1049</a:t>
                      </a:r>
                      <a:endParaRPr lang="zh-CN" sz="200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en-US" sz="2000">
                          <a:effectLst/>
                          <a:latin typeface="微软雅黑" panose="020B0503020204020204" pitchFamily="34" charset="-122"/>
                          <a:ea typeface="微软雅黑" panose="020B0503020204020204" pitchFamily="34" charset="-122"/>
                        </a:rPr>
                        <a:t>2127</a:t>
                      </a:r>
                      <a:endParaRPr lang="zh-CN" sz="200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en-US" sz="2000">
                          <a:effectLst/>
                          <a:latin typeface="微软雅黑" panose="020B0503020204020204" pitchFamily="34" charset="-122"/>
                          <a:ea typeface="微软雅黑" panose="020B0503020204020204" pitchFamily="34" charset="-122"/>
                        </a:rPr>
                        <a:t>12</a:t>
                      </a:r>
                      <a:endParaRPr lang="zh-CN" sz="200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en-US" sz="2000">
                          <a:effectLst/>
                          <a:latin typeface="微软雅黑" panose="020B0503020204020204" pitchFamily="34" charset="-122"/>
                          <a:ea typeface="微软雅黑" panose="020B0503020204020204" pitchFamily="34" charset="-122"/>
                        </a:rPr>
                        <a:t>4</a:t>
                      </a:r>
                      <a:endParaRPr lang="zh-CN" sz="200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01312067"/>
                  </a:ext>
                </a:extLst>
              </a:tr>
              <a:tr h="328779">
                <a:tc>
                  <a:txBody>
                    <a:bodyPr/>
                    <a:lstStyle/>
                    <a:p>
                      <a:pPr algn="just">
                        <a:lnSpc>
                          <a:spcPct val="100000"/>
                        </a:lnSpc>
                        <a:spcAft>
                          <a:spcPts val="0"/>
                        </a:spcAft>
                      </a:pPr>
                      <a:r>
                        <a:rPr lang="zh-CN" sz="2000">
                          <a:effectLst/>
                          <a:latin typeface="微软雅黑" panose="020B0503020204020204" pitchFamily="34" charset="-122"/>
                          <a:ea typeface="微软雅黑" panose="020B0503020204020204" pitchFamily="34" charset="-122"/>
                        </a:rPr>
                        <a: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zh-CN" sz="2000">
                          <a:effectLst/>
                          <a:latin typeface="微软雅黑" panose="020B0503020204020204" pitchFamily="34" charset="-122"/>
                          <a:ea typeface="微软雅黑" panose="020B0503020204020204" pitchFamily="34" charset="-122"/>
                        </a:rPr>
                        <a: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zh-CN" sz="2000">
                          <a:effectLst/>
                          <a:latin typeface="微软雅黑" panose="020B0503020204020204" pitchFamily="34" charset="-122"/>
                          <a:ea typeface="微软雅黑" panose="020B0503020204020204" pitchFamily="34" charset="-122"/>
                        </a:rPr>
                        <a: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zh-CN" sz="2000">
                          <a:effectLst/>
                          <a:latin typeface="微软雅黑" panose="020B0503020204020204" pitchFamily="34" charset="-122"/>
                          <a:ea typeface="微软雅黑" panose="020B0503020204020204" pitchFamily="34" charset="-122"/>
                        </a:rPr>
                        <a: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zh-CN" sz="2000">
                          <a:effectLst/>
                          <a:latin typeface="微软雅黑" panose="020B0503020204020204" pitchFamily="34" charset="-122"/>
                          <a:ea typeface="微软雅黑" panose="020B0503020204020204" pitchFamily="34" charset="-122"/>
                        </a:rPr>
                        <a: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86967650"/>
                  </a:ext>
                </a:extLst>
              </a:tr>
              <a:tr h="328779">
                <a:tc>
                  <a:txBody>
                    <a:bodyPr/>
                    <a:lstStyle/>
                    <a:p>
                      <a:pPr algn="just">
                        <a:lnSpc>
                          <a:spcPct val="100000"/>
                        </a:lnSpc>
                        <a:spcAft>
                          <a:spcPts val="0"/>
                        </a:spcAft>
                      </a:pPr>
                      <a:r>
                        <a:rPr lang="en-US" sz="2000">
                          <a:effectLst/>
                          <a:latin typeface="微软雅黑" panose="020B0503020204020204" pitchFamily="34" charset="-122"/>
                          <a:ea typeface="微软雅黑" panose="020B0503020204020204" pitchFamily="34" charset="-122"/>
                        </a:rPr>
                        <a:t>319</a:t>
                      </a:r>
                      <a:endParaRPr lang="zh-CN" sz="200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en-US" sz="2000">
                          <a:effectLst/>
                          <a:latin typeface="微软雅黑" panose="020B0503020204020204" pitchFamily="34" charset="-122"/>
                          <a:ea typeface="微软雅黑" panose="020B0503020204020204" pitchFamily="34" charset="-122"/>
                        </a:rPr>
                        <a:t>7653</a:t>
                      </a:r>
                      <a:endParaRPr lang="zh-CN" sz="200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en-US" sz="2000">
                          <a:effectLst/>
                          <a:latin typeface="微软雅黑" panose="020B0503020204020204" pitchFamily="34" charset="-122"/>
                          <a:ea typeface="微软雅黑" panose="020B0503020204020204" pitchFamily="34" charset="-122"/>
                        </a:rPr>
                        <a:t>1952</a:t>
                      </a:r>
                      <a:endParaRPr lang="zh-CN" sz="200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en-US" sz="2000">
                          <a:effectLst/>
                          <a:latin typeface="微软雅黑" panose="020B0503020204020204" pitchFamily="34" charset="-122"/>
                          <a:ea typeface="微软雅黑" panose="020B0503020204020204" pitchFamily="34" charset="-122"/>
                        </a:rPr>
                        <a:t>48</a:t>
                      </a:r>
                      <a:endParaRPr lang="zh-CN" sz="200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en-US" sz="2000" dirty="0">
                          <a:effectLst/>
                          <a:latin typeface="微软雅黑" panose="020B0503020204020204" pitchFamily="34" charset="-122"/>
                          <a:ea typeface="微软雅黑" panose="020B0503020204020204" pitchFamily="34" charset="-122"/>
                        </a:rPr>
                        <a:t>5</a:t>
                      </a:r>
                      <a:endParaRPr lang="zh-CN" sz="2000" dirty="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54382644"/>
                  </a:ext>
                </a:extLst>
              </a:tr>
            </a:tbl>
          </a:graphicData>
        </a:graphic>
      </p:graphicFrame>
      <p:sp>
        <p:nvSpPr>
          <p:cNvPr id="9" name="Rectangle 56">
            <a:extLst>
              <a:ext uri="{FF2B5EF4-FFF2-40B4-BE49-F238E27FC236}">
                <a16:creationId xmlns:a16="http://schemas.microsoft.com/office/drawing/2014/main" id="{F523187C-5F7A-462C-9724-3C101C4E894C}"/>
              </a:ext>
            </a:extLst>
          </p:cNvPr>
          <p:cNvSpPr>
            <a:spLocks noChangeArrowheads="1"/>
          </p:cNvSpPr>
          <p:nvPr/>
        </p:nvSpPr>
        <p:spPr bwMode="auto">
          <a:xfrm>
            <a:off x="5436096" y="3254119"/>
            <a:ext cx="3168352" cy="458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kumimoji="1" sz="40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40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40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40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40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9pPr>
          </a:lstStyle>
          <a:p>
            <a:pPr marL="0" indent="0" algn="r" eaLnBrk="1" hangingPunct="1">
              <a:lnSpc>
                <a:spcPct val="150000"/>
              </a:lnSpc>
              <a:buClr>
                <a:srgbClr val="0000FF"/>
              </a:buClr>
            </a:pPr>
            <a:r>
              <a:rPr lang="zh-CN" altLang="en-US" sz="1800" dirty="0">
                <a:solidFill>
                  <a:srgbClr val="FF0000"/>
                </a:solidFill>
                <a:latin typeface="微软雅黑" panose="020B0503020204020204" pitchFamily="34" charset="-122"/>
                <a:ea typeface="微软雅黑" panose="020B0503020204020204" pitchFamily="34" charset="-122"/>
                <a:sym typeface="Wingdings" panose="05000000000000000000" pitchFamily="2" charset="2"/>
              </a:rPr>
              <a:t>取样点位置及其所属功能区</a:t>
            </a:r>
            <a:endParaRPr lang="zh-CN" altLang="en-US" sz="1800" dirty="0">
              <a:solidFill>
                <a:srgbClr val="FF0000"/>
              </a:solidFill>
              <a:latin typeface="微软雅黑" panose="020B0503020204020204" pitchFamily="34" charset="-122"/>
              <a:ea typeface="微软雅黑" panose="020B0503020204020204" pitchFamily="34" charset="-122"/>
            </a:endParaRPr>
          </a:p>
        </p:txBody>
      </p:sp>
      <p:sp>
        <p:nvSpPr>
          <p:cNvPr id="3" name="页脚占位符 2">
            <a:extLst>
              <a:ext uri="{FF2B5EF4-FFF2-40B4-BE49-F238E27FC236}">
                <a16:creationId xmlns:a16="http://schemas.microsoft.com/office/drawing/2014/main" id="{099E8FAE-D431-47FB-8866-3B1E63A4DBBC}"/>
              </a:ext>
            </a:extLst>
          </p:cNvPr>
          <p:cNvSpPr>
            <a:spLocks noGrp="1"/>
          </p:cNvSpPr>
          <p:nvPr>
            <p:ph type="ftr" sz="quarter" idx="3"/>
          </p:nvPr>
        </p:nvSpPr>
        <p:spPr/>
        <p:txBody>
          <a:bodyPr/>
          <a:lstStyle/>
          <a:p>
            <a:pPr>
              <a:defRPr/>
            </a:pPr>
            <a:r>
              <a:rPr lang="en-US" altLang="zh-CN" b="1"/>
              <a:t>© </a:t>
            </a:r>
            <a:r>
              <a:rPr lang="zh-CN" altLang="en-US" b="1"/>
              <a:t>谢中华</a:t>
            </a:r>
            <a:r>
              <a:rPr lang="en-US" altLang="zh-CN" b="1"/>
              <a:t>,  MATLAB</a:t>
            </a:r>
            <a:r>
              <a:rPr lang="zh-CN" altLang="en-US" b="1"/>
              <a:t>数学建模方法与应用</a:t>
            </a:r>
            <a:endParaRPr lang="en-US" altLang="zh-CN" dirty="0"/>
          </a:p>
        </p:txBody>
      </p:sp>
    </p:spTree>
  </p:cSld>
  <p:clrMapOvr>
    <a:masterClrMapping/>
  </p:clrMapOvr>
  <p:transition>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2">
            <a:extLst>
              <a:ext uri="{FF2B5EF4-FFF2-40B4-BE49-F238E27FC236}">
                <a16:creationId xmlns:a16="http://schemas.microsoft.com/office/drawing/2014/main" id="{43D2FDAD-16D4-4758-8A49-4171BCC69A78}"/>
              </a:ext>
            </a:extLst>
          </p:cNvPr>
          <p:cNvSpPr>
            <a:spLocks noChangeArrowheads="1"/>
          </p:cNvSpPr>
          <p:nvPr/>
        </p:nvSpPr>
        <p:spPr bwMode="auto">
          <a:xfrm>
            <a:off x="4479634" y="-353943"/>
            <a:ext cx="184731"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40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40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40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40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40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9pPr>
          </a:lstStyle>
          <a:p>
            <a:pPr algn="ctr" eaLnBrk="1" hangingPunct="1">
              <a:spcBef>
                <a:spcPct val="50000"/>
              </a:spcBef>
            </a:pPr>
            <a:endParaRPr lang="zh-CN" altLang="en-US" dirty="0">
              <a:latin typeface="微软雅黑" panose="020B0503020204020204" pitchFamily="34" charset="-122"/>
              <a:ea typeface="微软雅黑" panose="020B0503020204020204" pitchFamily="34" charset="-122"/>
            </a:endParaRPr>
          </a:p>
        </p:txBody>
      </p:sp>
      <p:sp>
        <p:nvSpPr>
          <p:cNvPr id="5" name="Rectangle 3">
            <a:extLst>
              <a:ext uri="{FF2B5EF4-FFF2-40B4-BE49-F238E27FC236}">
                <a16:creationId xmlns:a16="http://schemas.microsoft.com/office/drawing/2014/main" id="{F94EF568-1276-4954-8363-75C25BDCDC6B}"/>
              </a:ext>
            </a:extLst>
          </p:cNvPr>
          <p:cNvSpPr>
            <a:spLocks noChangeArrowheads="1"/>
          </p:cNvSpPr>
          <p:nvPr/>
        </p:nvSpPr>
        <p:spPr bwMode="auto">
          <a:xfrm>
            <a:off x="179388" y="476672"/>
            <a:ext cx="8750300" cy="1070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lnSpc>
                <a:spcPct val="140000"/>
              </a:lnSpc>
              <a:defRPr/>
            </a:pPr>
            <a:r>
              <a:rPr lang="en-US" altLang="zh-CN" sz="2400" dirty="0">
                <a:solidFill>
                  <a:schemeClr val="bg2"/>
                </a:solidFill>
                <a:latin typeface="微软雅黑" panose="020B0503020204020204" pitchFamily="34" charset="-122"/>
                <a:ea typeface="微软雅黑" panose="020B0503020204020204" pitchFamily="34" charset="-122"/>
              </a:rPr>
              <a:t>【</a:t>
            </a:r>
            <a:r>
              <a:rPr lang="zh-CN" altLang="en-US" sz="2400" dirty="0">
                <a:solidFill>
                  <a:schemeClr val="hlink"/>
                </a:solidFill>
                <a:latin typeface="微软雅黑" panose="020B0503020204020204" pitchFamily="34" charset="-122"/>
                <a:ea typeface="微软雅黑" panose="020B0503020204020204" pitchFamily="34" charset="-122"/>
              </a:rPr>
              <a:t>例</a:t>
            </a:r>
            <a:r>
              <a:rPr lang="en-US" altLang="zh-CN" sz="2400" dirty="0">
                <a:solidFill>
                  <a:schemeClr val="hlink"/>
                </a:solidFill>
                <a:latin typeface="微软雅黑" panose="020B0503020204020204" pitchFamily="34" charset="-122"/>
                <a:ea typeface="微软雅黑" panose="020B0503020204020204" pitchFamily="34" charset="-122"/>
              </a:rPr>
              <a:t>4-4</a:t>
            </a:r>
            <a:r>
              <a:rPr lang="zh-CN" altLang="en-US" sz="2400" dirty="0">
                <a:solidFill>
                  <a:schemeClr val="hlink"/>
                </a:solidFill>
                <a:latin typeface="微软雅黑" panose="020B0503020204020204" pitchFamily="34" charset="-122"/>
                <a:ea typeface="微软雅黑" panose="020B0503020204020204" pitchFamily="34" charset="-122"/>
              </a:rPr>
              <a:t>续</a:t>
            </a:r>
            <a:r>
              <a:rPr lang="en-US" altLang="zh-CN" sz="2400" dirty="0">
                <a:solidFill>
                  <a:schemeClr val="bg2"/>
                </a:solidFill>
                <a:latin typeface="微软雅黑" panose="020B0503020204020204" pitchFamily="34" charset="-122"/>
                <a:ea typeface="微软雅黑" panose="020B0503020204020204" pitchFamily="34" charset="-122"/>
              </a:rPr>
              <a:t>】</a:t>
            </a:r>
            <a:r>
              <a:rPr lang="zh-CN" altLang="en-US" sz="2400" dirty="0">
                <a:solidFill>
                  <a:schemeClr val="bg2"/>
                </a:solidFill>
                <a:latin typeface="微软雅黑" panose="020B0503020204020204" pitchFamily="34" charset="-122"/>
                <a:ea typeface="微软雅黑" panose="020B0503020204020204" pitchFamily="34" charset="-122"/>
              </a:rPr>
              <a:t>试根据调查数据中给出的采样点坐标和</a:t>
            </a:r>
            <a:r>
              <a:rPr lang="en-US" altLang="zh-CN" sz="2400" dirty="0">
                <a:solidFill>
                  <a:schemeClr val="bg2"/>
                </a:solidFill>
                <a:latin typeface="微软雅黑" panose="020B0503020204020204" pitchFamily="34" charset="-122"/>
                <a:ea typeface="微软雅黑" panose="020B0503020204020204" pitchFamily="34" charset="-122"/>
              </a:rPr>
              <a:t>8</a:t>
            </a:r>
            <a:r>
              <a:rPr lang="zh-CN" altLang="en-US" sz="2400" dirty="0">
                <a:solidFill>
                  <a:schemeClr val="bg2"/>
                </a:solidFill>
                <a:latin typeface="微软雅黑" panose="020B0503020204020204" pitchFamily="34" charset="-122"/>
                <a:ea typeface="微软雅黑" panose="020B0503020204020204" pitchFamily="34" charset="-122"/>
              </a:rPr>
              <a:t>种主要重金属元素的浓度数据绘制</a:t>
            </a:r>
            <a:r>
              <a:rPr lang="en-US" altLang="zh-CN" sz="2400" dirty="0">
                <a:solidFill>
                  <a:schemeClr val="bg2"/>
                </a:solidFill>
                <a:latin typeface="微软雅黑" panose="020B0503020204020204" pitchFamily="34" charset="-122"/>
                <a:ea typeface="微软雅黑" panose="020B0503020204020204" pitchFamily="34" charset="-122"/>
              </a:rPr>
              <a:t>Cd</a:t>
            </a:r>
            <a:r>
              <a:rPr lang="zh-CN" altLang="en-US" sz="2400" dirty="0">
                <a:solidFill>
                  <a:schemeClr val="bg2"/>
                </a:solidFill>
                <a:latin typeface="微软雅黑" panose="020B0503020204020204" pitchFamily="34" charset="-122"/>
                <a:ea typeface="微软雅黑" panose="020B0503020204020204" pitchFamily="34" charset="-122"/>
              </a:rPr>
              <a:t>元素的空间分布图。</a:t>
            </a:r>
          </a:p>
        </p:txBody>
      </p:sp>
      <p:sp>
        <p:nvSpPr>
          <p:cNvPr id="6" name="日期占位符 5">
            <a:extLst>
              <a:ext uri="{FF2B5EF4-FFF2-40B4-BE49-F238E27FC236}">
                <a16:creationId xmlns:a16="http://schemas.microsoft.com/office/drawing/2014/main" id="{73E2AC11-35F5-48B1-B983-7481993360FB}"/>
              </a:ext>
            </a:extLst>
          </p:cNvPr>
          <p:cNvSpPr>
            <a:spLocks noGrp="1"/>
          </p:cNvSpPr>
          <p:nvPr>
            <p:ph type="dt" sz="half" idx="10"/>
          </p:nvPr>
        </p:nvSpPr>
        <p:spPr/>
        <p:txBody>
          <a:bodyPr/>
          <a:lstStyle/>
          <a:p>
            <a:pPr>
              <a:defRPr/>
            </a:pPr>
            <a:fld id="{96E81445-DBE8-4D74-AAF7-0B8B2E027713}" type="datetime1">
              <a:rPr lang="zh-CN" altLang="en-US" smtClean="0"/>
              <a:t>2022/11/23</a:t>
            </a:fld>
            <a:endParaRPr lang="en-US" altLang="zh-CN"/>
          </a:p>
        </p:txBody>
      </p:sp>
      <p:graphicFrame>
        <p:nvGraphicFramePr>
          <p:cNvPr id="3" name="表格 2">
            <a:extLst>
              <a:ext uri="{FF2B5EF4-FFF2-40B4-BE49-F238E27FC236}">
                <a16:creationId xmlns:a16="http://schemas.microsoft.com/office/drawing/2014/main" id="{792E5BDD-5339-4B5D-B005-28BD68A79E83}"/>
              </a:ext>
            </a:extLst>
          </p:cNvPr>
          <p:cNvGraphicFramePr>
            <a:graphicFrameLocks noGrp="1"/>
          </p:cNvGraphicFramePr>
          <p:nvPr>
            <p:extLst>
              <p:ext uri="{D42A27DB-BD31-4B8C-83A1-F6EECF244321}">
                <p14:modId xmlns:p14="http://schemas.microsoft.com/office/powerpoint/2010/main" val="3945617753"/>
              </p:ext>
            </p:extLst>
          </p:nvPr>
        </p:nvGraphicFramePr>
        <p:xfrm>
          <a:off x="395536" y="2169281"/>
          <a:ext cx="8424934" cy="4140039"/>
        </p:xfrm>
        <a:graphic>
          <a:graphicData uri="http://schemas.openxmlformats.org/drawingml/2006/table">
            <a:tbl>
              <a:tblPr firstRow="1" firstCol="1" bandRow="1"/>
              <a:tblGrid>
                <a:gridCol w="577050">
                  <a:extLst>
                    <a:ext uri="{9D8B030D-6E8A-4147-A177-3AD203B41FA5}">
                      <a16:colId xmlns:a16="http://schemas.microsoft.com/office/drawing/2014/main" val="1665112600"/>
                    </a:ext>
                  </a:extLst>
                </a:gridCol>
                <a:gridCol w="980558">
                  <a:extLst>
                    <a:ext uri="{9D8B030D-6E8A-4147-A177-3AD203B41FA5}">
                      <a16:colId xmlns:a16="http://schemas.microsoft.com/office/drawing/2014/main" val="2623431739"/>
                    </a:ext>
                  </a:extLst>
                </a:gridCol>
                <a:gridCol w="981413">
                  <a:extLst>
                    <a:ext uri="{9D8B030D-6E8A-4147-A177-3AD203B41FA5}">
                      <a16:colId xmlns:a16="http://schemas.microsoft.com/office/drawing/2014/main" val="913773479"/>
                    </a:ext>
                  </a:extLst>
                </a:gridCol>
                <a:gridCol w="980558">
                  <a:extLst>
                    <a:ext uri="{9D8B030D-6E8A-4147-A177-3AD203B41FA5}">
                      <a16:colId xmlns:a16="http://schemas.microsoft.com/office/drawing/2014/main" val="1060492594"/>
                    </a:ext>
                  </a:extLst>
                </a:gridCol>
                <a:gridCol w="981413">
                  <a:extLst>
                    <a:ext uri="{9D8B030D-6E8A-4147-A177-3AD203B41FA5}">
                      <a16:colId xmlns:a16="http://schemas.microsoft.com/office/drawing/2014/main" val="915903727"/>
                    </a:ext>
                  </a:extLst>
                </a:gridCol>
                <a:gridCol w="980558">
                  <a:extLst>
                    <a:ext uri="{9D8B030D-6E8A-4147-A177-3AD203B41FA5}">
                      <a16:colId xmlns:a16="http://schemas.microsoft.com/office/drawing/2014/main" val="2525155587"/>
                    </a:ext>
                  </a:extLst>
                </a:gridCol>
                <a:gridCol w="981413">
                  <a:extLst>
                    <a:ext uri="{9D8B030D-6E8A-4147-A177-3AD203B41FA5}">
                      <a16:colId xmlns:a16="http://schemas.microsoft.com/office/drawing/2014/main" val="4194093563"/>
                    </a:ext>
                  </a:extLst>
                </a:gridCol>
                <a:gridCol w="980558">
                  <a:extLst>
                    <a:ext uri="{9D8B030D-6E8A-4147-A177-3AD203B41FA5}">
                      <a16:colId xmlns:a16="http://schemas.microsoft.com/office/drawing/2014/main" val="2380706833"/>
                    </a:ext>
                  </a:extLst>
                </a:gridCol>
                <a:gridCol w="981413">
                  <a:extLst>
                    <a:ext uri="{9D8B030D-6E8A-4147-A177-3AD203B41FA5}">
                      <a16:colId xmlns:a16="http://schemas.microsoft.com/office/drawing/2014/main" val="3565373159"/>
                    </a:ext>
                  </a:extLst>
                </a:gridCol>
              </a:tblGrid>
              <a:tr h="513057">
                <a:tc>
                  <a:txBody>
                    <a:bodyPr/>
                    <a:lstStyle/>
                    <a:p>
                      <a:pPr algn="just">
                        <a:lnSpc>
                          <a:spcPct val="100000"/>
                        </a:lnSpc>
                        <a:spcAft>
                          <a:spcPts val="0"/>
                        </a:spcAft>
                      </a:pPr>
                      <a:r>
                        <a:rPr lang="zh-CN" sz="1800">
                          <a:solidFill>
                            <a:srgbClr val="0000FF"/>
                          </a:solidFill>
                          <a:effectLst/>
                          <a:latin typeface="微软雅黑" panose="020B0503020204020204" pitchFamily="34" charset="-122"/>
                          <a:ea typeface="微软雅黑" panose="020B0503020204020204" pitchFamily="34" charset="-122"/>
                        </a:rPr>
                        <a:t>编号</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40000"/>
                        <a:lumOff val="60000"/>
                      </a:schemeClr>
                    </a:solidFill>
                  </a:tcPr>
                </a:tc>
                <a:tc>
                  <a:txBody>
                    <a:bodyPr/>
                    <a:lstStyle/>
                    <a:p>
                      <a:pPr algn="just">
                        <a:lnSpc>
                          <a:spcPct val="100000"/>
                        </a:lnSpc>
                        <a:spcAft>
                          <a:spcPts val="0"/>
                        </a:spcAft>
                      </a:pPr>
                      <a:r>
                        <a:rPr lang="en-US" sz="1800">
                          <a:solidFill>
                            <a:srgbClr val="0000FF"/>
                          </a:solidFill>
                          <a:effectLst/>
                          <a:latin typeface="微软雅黑" panose="020B0503020204020204" pitchFamily="34" charset="-122"/>
                          <a:ea typeface="微软雅黑" panose="020B0503020204020204" pitchFamily="34" charset="-122"/>
                        </a:rPr>
                        <a:t>As (</a:t>
                      </a:r>
                      <a:r>
                        <a:rPr lang="zh-CN" sz="1800">
                          <a:solidFill>
                            <a:srgbClr val="0000FF"/>
                          </a:solidFill>
                          <a:effectLst/>
                          <a:latin typeface="微软雅黑" panose="020B0503020204020204" pitchFamily="34" charset="-122"/>
                          <a:ea typeface="微软雅黑" panose="020B0503020204020204" pitchFamily="34" charset="-122"/>
                        </a:rPr>
                        <a:t>μ</a:t>
                      </a:r>
                      <a:r>
                        <a:rPr lang="en-US" sz="1800">
                          <a:solidFill>
                            <a:srgbClr val="0000FF"/>
                          </a:solidFill>
                          <a:effectLst/>
                          <a:latin typeface="微软雅黑" panose="020B0503020204020204" pitchFamily="34" charset="-122"/>
                          <a:ea typeface="微软雅黑" panose="020B0503020204020204" pitchFamily="34" charset="-122"/>
                        </a:rPr>
                        <a:t>g/g)</a:t>
                      </a:r>
                      <a:endParaRPr lang="zh-CN" sz="1800">
                        <a:solidFill>
                          <a:srgbClr val="0000FF"/>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40000"/>
                        <a:lumOff val="60000"/>
                      </a:schemeClr>
                    </a:solidFill>
                  </a:tcPr>
                </a:tc>
                <a:tc>
                  <a:txBody>
                    <a:bodyPr/>
                    <a:lstStyle/>
                    <a:p>
                      <a:pPr algn="just">
                        <a:lnSpc>
                          <a:spcPct val="100000"/>
                        </a:lnSpc>
                        <a:spcAft>
                          <a:spcPts val="0"/>
                        </a:spcAft>
                      </a:pPr>
                      <a:r>
                        <a:rPr lang="en-US" sz="1800">
                          <a:solidFill>
                            <a:srgbClr val="0000FF"/>
                          </a:solidFill>
                          <a:effectLst/>
                          <a:latin typeface="微软雅黑" panose="020B0503020204020204" pitchFamily="34" charset="-122"/>
                          <a:ea typeface="微软雅黑" panose="020B0503020204020204" pitchFamily="34" charset="-122"/>
                        </a:rPr>
                        <a:t>Cd (ng/g)</a:t>
                      </a:r>
                      <a:endParaRPr lang="zh-CN" sz="1800">
                        <a:solidFill>
                          <a:srgbClr val="0000FF"/>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40000"/>
                        <a:lumOff val="60000"/>
                      </a:schemeClr>
                    </a:solidFill>
                  </a:tcPr>
                </a:tc>
                <a:tc>
                  <a:txBody>
                    <a:bodyPr/>
                    <a:lstStyle/>
                    <a:p>
                      <a:pPr algn="just">
                        <a:lnSpc>
                          <a:spcPct val="100000"/>
                        </a:lnSpc>
                        <a:spcAft>
                          <a:spcPts val="0"/>
                        </a:spcAft>
                      </a:pPr>
                      <a:r>
                        <a:rPr lang="en-US" sz="1800">
                          <a:solidFill>
                            <a:srgbClr val="0000FF"/>
                          </a:solidFill>
                          <a:effectLst/>
                          <a:latin typeface="微软雅黑" panose="020B0503020204020204" pitchFamily="34" charset="-122"/>
                          <a:ea typeface="微软雅黑" panose="020B0503020204020204" pitchFamily="34" charset="-122"/>
                        </a:rPr>
                        <a:t>Cr (</a:t>
                      </a:r>
                      <a:r>
                        <a:rPr lang="zh-CN" sz="1800">
                          <a:solidFill>
                            <a:srgbClr val="0000FF"/>
                          </a:solidFill>
                          <a:effectLst/>
                          <a:latin typeface="微软雅黑" panose="020B0503020204020204" pitchFamily="34" charset="-122"/>
                          <a:ea typeface="微软雅黑" panose="020B0503020204020204" pitchFamily="34" charset="-122"/>
                        </a:rPr>
                        <a:t>μ</a:t>
                      </a:r>
                      <a:r>
                        <a:rPr lang="en-US" sz="1800">
                          <a:solidFill>
                            <a:srgbClr val="0000FF"/>
                          </a:solidFill>
                          <a:effectLst/>
                          <a:latin typeface="微软雅黑" panose="020B0503020204020204" pitchFamily="34" charset="-122"/>
                          <a:ea typeface="微软雅黑" panose="020B0503020204020204" pitchFamily="34" charset="-122"/>
                        </a:rPr>
                        <a:t>g/g)</a:t>
                      </a:r>
                      <a:endParaRPr lang="zh-CN" sz="1800">
                        <a:solidFill>
                          <a:srgbClr val="0000FF"/>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40000"/>
                        <a:lumOff val="60000"/>
                      </a:schemeClr>
                    </a:solidFill>
                  </a:tcPr>
                </a:tc>
                <a:tc>
                  <a:txBody>
                    <a:bodyPr/>
                    <a:lstStyle/>
                    <a:p>
                      <a:pPr algn="just">
                        <a:lnSpc>
                          <a:spcPct val="100000"/>
                        </a:lnSpc>
                        <a:spcAft>
                          <a:spcPts val="0"/>
                        </a:spcAft>
                      </a:pPr>
                      <a:r>
                        <a:rPr lang="en-US" sz="1800">
                          <a:solidFill>
                            <a:srgbClr val="0000FF"/>
                          </a:solidFill>
                          <a:effectLst/>
                          <a:latin typeface="微软雅黑" panose="020B0503020204020204" pitchFamily="34" charset="-122"/>
                          <a:ea typeface="微软雅黑" panose="020B0503020204020204" pitchFamily="34" charset="-122"/>
                        </a:rPr>
                        <a:t>Cu (</a:t>
                      </a:r>
                      <a:r>
                        <a:rPr lang="zh-CN" sz="1800">
                          <a:solidFill>
                            <a:srgbClr val="0000FF"/>
                          </a:solidFill>
                          <a:effectLst/>
                          <a:latin typeface="微软雅黑" panose="020B0503020204020204" pitchFamily="34" charset="-122"/>
                          <a:ea typeface="微软雅黑" panose="020B0503020204020204" pitchFamily="34" charset="-122"/>
                        </a:rPr>
                        <a:t>μ</a:t>
                      </a:r>
                      <a:r>
                        <a:rPr lang="en-US" sz="1800">
                          <a:solidFill>
                            <a:srgbClr val="0000FF"/>
                          </a:solidFill>
                          <a:effectLst/>
                          <a:latin typeface="微软雅黑" panose="020B0503020204020204" pitchFamily="34" charset="-122"/>
                          <a:ea typeface="微软雅黑" panose="020B0503020204020204" pitchFamily="34" charset="-122"/>
                        </a:rPr>
                        <a:t>g/g)</a:t>
                      </a:r>
                      <a:endParaRPr lang="zh-CN" sz="1800">
                        <a:solidFill>
                          <a:srgbClr val="0000FF"/>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40000"/>
                        <a:lumOff val="60000"/>
                      </a:schemeClr>
                    </a:solidFill>
                  </a:tcPr>
                </a:tc>
                <a:tc>
                  <a:txBody>
                    <a:bodyPr/>
                    <a:lstStyle/>
                    <a:p>
                      <a:pPr algn="just">
                        <a:lnSpc>
                          <a:spcPct val="100000"/>
                        </a:lnSpc>
                        <a:spcAft>
                          <a:spcPts val="0"/>
                        </a:spcAft>
                      </a:pPr>
                      <a:r>
                        <a:rPr lang="en-US" sz="1800">
                          <a:solidFill>
                            <a:srgbClr val="0000FF"/>
                          </a:solidFill>
                          <a:effectLst/>
                          <a:latin typeface="微软雅黑" panose="020B0503020204020204" pitchFamily="34" charset="-122"/>
                          <a:ea typeface="微软雅黑" panose="020B0503020204020204" pitchFamily="34" charset="-122"/>
                        </a:rPr>
                        <a:t>Hg (ng/g)</a:t>
                      </a:r>
                      <a:endParaRPr lang="zh-CN" sz="1800">
                        <a:solidFill>
                          <a:srgbClr val="0000FF"/>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40000"/>
                        <a:lumOff val="60000"/>
                      </a:schemeClr>
                    </a:solidFill>
                  </a:tcPr>
                </a:tc>
                <a:tc>
                  <a:txBody>
                    <a:bodyPr/>
                    <a:lstStyle/>
                    <a:p>
                      <a:pPr algn="just">
                        <a:lnSpc>
                          <a:spcPct val="100000"/>
                        </a:lnSpc>
                        <a:spcAft>
                          <a:spcPts val="0"/>
                        </a:spcAft>
                      </a:pPr>
                      <a:r>
                        <a:rPr lang="en-US" sz="1800">
                          <a:solidFill>
                            <a:srgbClr val="0000FF"/>
                          </a:solidFill>
                          <a:effectLst/>
                          <a:latin typeface="微软雅黑" panose="020B0503020204020204" pitchFamily="34" charset="-122"/>
                          <a:ea typeface="微软雅黑" panose="020B0503020204020204" pitchFamily="34" charset="-122"/>
                        </a:rPr>
                        <a:t>Ni (</a:t>
                      </a:r>
                      <a:r>
                        <a:rPr lang="zh-CN" sz="1800">
                          <a:solidFill>
                            <a:srgbClr val="0000FF"/>
                          </a:solidFill>
                          <a:effectLst/>
                          <a:latin typeface="微软雅黑" panose="020B0503020204020204" pitchFamily="34" charset="-122"/>
                          <a:ea typeface="微软雅黑" panose="020B0503020204020204" pitchFamily="34" charset="-122"/>
                        </a:rPr>
                        <a:t>μ</a:t>
                      </a:r>
                      <a:r>
                        <a:rPr lang="en-US" sz="1800">
                          <a:solidFill>
                            <a:srgbClr val="0000FF"/>
                          </a:solidFill>
                          <a:effectLst/>
                          <a:latin typeface="微软雅黑" panose="020B0503020204020204" pitchFamily="34" charset="-122"/>
                          <a:ea typeface="微软雅黑" panose="020B0503020204020204" pitchFamily="34" charset="-122"/>
                        </a:rPr>
                        <a:t>g/g)</a:t>
                      </a:r>
                      <a:endParaRPr lang="zh-CN" sz="1800">
                        <a:solidFill>
                          <a:srgbClr val="0000FF"/>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40000"/>
                        <a:lumOff val="60000"/>
                      </a:schemeClr>
                    </a:solidFill>
                  </a:tcPr>
                </a:tc>
                <a:tc>
                  <a:txBody>
                    <a:bodyPr/>
                    <a:lstStyle/>
                    <a:p>
                      <a:pPr algn="just">
                        <a:lnSpc>
                          <a:spcPct val="100000"/>
                        </a:lnSpc>
                        <a:spcAft>
                          <a:spcPts val="0"/>
                        </a:spcAft>
                      </a:pPr>
                      <a:r>
                        <a:rPr lang="en-US" sz="1800">
                          <a:solidFill>
                            <a:srgbClr val="0000FF"/>
                          </a:solidFill>
                          <a:effectLst/>
                          <a:latin typeface="微软雅黑" panose="020B0503020204020204" pitchFamily="34" charset="-122"/>
                          <a:ea typeface="微软雅黑" panose="020B0503020204020204" pitchFamily="34" charset="-122"/>
                        </a:rPr>
                        <a:t>Pb (</a:t>
                      </a:r>
                      <a:r>
                        <a:rPr lang="zh-CN" sz="1800">
                          <a:solidFill>
                            <a:srgbClr val="0000FF"/>
                          </a:solidFill>
                          <a:effectLst/>
                          <a:latin typeface="微软雅黑" panose="020B0503020204020204" pitchFamily="34" charset="-122"/>
                          <a:ea typeface="微软雅黑" panose="020B0503020204020204" pitchFamily="34" charset="-122"/>
                        </a:rPr>
                        <a:t>μ</a:t>
                      </a:r>
                      <a:r>
                        <a:rPr lang="en-US" sz="1800">
                          <a:solidFill>
                            <a:srgbClr val="0000FF"/>
                          </a:solidFill>
                          <a:effectLst/>
                          <a:latin typeface="微软雅黑" panose="020B0503020204020204" pitchFamily="34" charset="-122"/>
                          <a:ea typeface="微软雅黑" panose="020B0503020204020204" pitchFamily="34" charset="-122"/>
                        </a:rPr>
                        <a:t>g/g)</a:t>
                      </a:r>
                      <a:endParaRPr lang="zh-CN" sz="1800">
                        <a:solidFill>
                          <a:srgbClr val="0000FF"/>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40000"/>
                        <a:lumOff val="60000"/>
                      </a:schemeClr>
                    </a:solidFill>
                  </a:tcPr>
                </a:tc>
                <a:tc>
                  <a:txBody>
                    <a:bodyPr/>
                    <a:lstStyle/>
                    <a:p>
                      <a:pPr algn="just">
                        <a:lnSpc>
                          <a:spcPct val="100000"/>
                        </a:lnSpc>
                        <a:spcAft>
                          <a:spcPts val="0"/>
                        </a:spcAft>
                      </a:pPr>
                      <a:r>
                        <a:rPr lang="en-US" sz="1800" dirty="0">
                          <a:solidFill>
                            <a:srgbClr val="0000FF"/>
                          </a:solidFill>
                          <a:effectLst/>
                          <a:latin typeface="微软雅黑" panose="020B0503020204020204" pitchFamily="34" charset="-122"/>
                          <a:ea typeface="微软雅黑" panose="020B0503020204020204" pitchFamily="34" charset="-122"/>
                        </a:rPr>
                        <a:t>Zn (</a:t>
                      </a:r>
                      <a:r>
                        <a:rPr lang="zh-CN" sz="1800" dirty="0">
                          <a:solidFill>
                            <a:srgbClr val="0000FF"/>
                          </a:solidFill>
                          <a:effectLst/>
                          <a:latin typeface="微软雅黑" panose="020B0503020204020204" pitchFamily="34" charset="-122"/>
                          <a:ea typeface="微软雅黑" panose="020B0503020204020204" pitchFamily="34" charset="-122"/>
                        </a:rPr>
                        <a:t>μ</a:t>
                      </a:r>
                      <a:r>
                        <a:rPr lang="en-US" sz="1800" dirty="0">
                          <a:solidFill>
                            <a:srgbClr val="0000FF"/>
                          </a:solidFill>
                          <a:effectLst/>
                          <a:latin typeface="微软雅黑" panose="020B0503020204020204" pitchFamily="34" charset="-122"/>
                          <a:ea typeface="微软雅黑" panose="020B0503020204020204" pitchFamily="34" charset="-122"/>
                        </a:rPr>
                        <a:t>g/g)</a:t>
                      </a:r>
                      <a:endParaRPr lang="zh-CN" sz="1800" dirty="0">
                        <a:solidFill>
                          <a:srgbClr val="0000FF"/>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2212127972"/>
                  </a:ext>
                </a:extLst>
              </a:tr>
              <a:tr h="513057">
                <a:tc>
                  <a:txBody>
                    <a:bodyPr/>
                    <a:lstStyle/>
                    <a:p>
                      <a:pPr algn="just">
                        <a:lnSpc>
                          <a:spcPct val="100000"/>
                        </a:lnSpc>
                        <a:spcAft>
                          <a:spcPts val="0"/>
                        </a:spcAft>
                      </a:pPr>
                      <a:r>
                        <a:rPr lang="en-US" sz="1800">
                          <a:effectLst/>
                          <a:latin typeface="微软雅黑" panose="020B0503020204020204" pitchFamily="34" charset="-122"/>
                          <a:ea typeface="微软雅黑" panose="020B0503020204020204" pitchFamily="34" charset="-122"/>
                        </a:rPr>
                        <a:t>1</a:t>
                      </a:r>
                      <a:endParaRPr lang="zh-CN" sz="180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en-US" sz="1800">
                          <a:effectLst/>
                          <a:latin typeface="微软雅黑" panose="020B0503020204020204" pitchFamily="34" charset="-122"/>
                          <a:ea typeface="微软雅黑" panose="020B0503020204020204" pitchFamily="34" charset="-122"/>
                        </a:rPr>
                        <a:t>7.84 </a:t>
                      </a:r>
                      <a:endParaRPr lang="zh-CN" sz="180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en-US" sz="1800">
                          <a:effectLst/>
                          <a:latin typeface="微软雅黑" panose="020B0503020204020204" pitchFamily="34" charset="-122"/>
                          <a:ea typeface="微软雅黑" panose="020B0503020204020204" pitchFamily="34" charset="-122"/>
                        </a:rPr>
                        <a:t>153.80 </a:t>
                      </a:r>
                      <a:endParaRPr lang="zh-CN" sz="180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en-US" sz="1800">
                          <a:effectLst/>
                          <a:latin typeface="微软雅黑" panose="020B0503020204020204" pitchFamily="34" charset="-122"/>
                          <a:ea typeface="微软雅黑" panose="020B0503020204020204" pitchFamily="34" charset="-122"/>
                        </a:rPr>
                        <a:t>44.31 </a:t>
                      </a:r>
                      <a:endParaRPr lang="zh-CN" sz="180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en-US" sz="1800">
                          <a:effectLst/>
                          <a:latin typeface="微软雅黑" panose="020B0503020204020204" pitchFamily="34" charset="-122"/>
                          <a:ea typeface="微软雅黑" panose="020B0503020204020204" pitchFamily="34" charset="-122"/>
                        </a:rPr>
                        <a:t>20.56 </a:t>
                      </a:r>
                      <a:endParaRPr lang="zh-CN" sz="180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en-US" sz="1800">
                          <a:effectLst/>
                          <a:latin typeface="微软雅黑" panose="020B0503020204020204" pitchFamily="34" charset="-122"/>
                          <a:ea typeface="微软雅黑" panose="020B0503020204020204" pitchFamily="34" charset="-122"/>
                        </a:rPr>
                        <a:t>266.00 </a:t>
                      </a:r>
                      <a:endParaRPr lang="zh-CN" sz="180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en-US" sz="1800">
                          <a:effectLst/>
                          <a:latin typeface="微软雅黑" panose="020B0503020204020204" pitchFamily="34" charset="-122"/>
                          <a:ea typeface="微软雅黑" panose="020B0503020204020204" pitchFamily="34" charset="-122"/>
                        </a:rPr>
                        <a:t>18.20 </a:t>
                      </a:r>
                      <a:endParaRPr lang="zh-CN" sz="180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en-US" sz="1800">
                          <a:effectLst/>
                          <a:latin typeface="微软雅黑" panose="020B0503020204020204" pitchFamily="34" charset="-122"/>
                          <a:ea typeface="微软雅黑" panose="020B0503020204020204" pitchFamily="34" charset="-122"/>
                        </a:rPr>
                        <a:t>35.38 </a:t>
                      </a:r>
                      <a:endParaRPr lang="zh-CN" sz="180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en-US" sz="1800">
                          <a:effectLst/>
                          <a:latin typeface="微软雅黑" panose="020B0503020204020204" pitchFamily="34" charset="-122"/>
                          <a:ea typeface="微软雅黑" panose="020B0503020204020204" pitchFamily="34" charset="-122"/>
                        </a:rPr>
                        <a:t>72.35 </a:t>
                      </a:r>
                      <a:endParaRPr lang="zh-CN" sz="180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90954193"/>
                  </a:ext>
                </a:extLst>
              </a:tr>
              <a:tr h="513057">
                <a:tc>
                  <a:txBody>
                    <a:bodyPr/>
                    <a:lstStyle/>
                    <a:p>
                      <a:pPr algn="just">
                        <a:lnSpc>
                          <a:spcPct val="100000"/>
                        </a:lnSpc>
                        <a:spcAft>
                          <a:spcPts val="0"/>
                        </a:spcAft>
                      </a:pPr>
                      <a:r>
                        <a:rPr lang="en-US" sz="1800">
                          <a:effectLst/>
                          <a:latin typeface="微软雅黑" panose="020B0503020204020204" pitchFamily="34" charset="-122"/>
                          <a:ea typeface="微软雅黑" panose="020B0503020204020204" pitchFamily="34" charset="-122"/>
                        </a:rPr>
                        <a:t>2</a:t>
                      </a:r>
                      <a:endParaRPr lang="zh-CN" sz="180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en-US" sz="1800">
                          <a:effectLst/>
                          <a:latin typeface="微软雅黑" panose="020B0503020204020204" pitchFamily="34" charset="-122"/>
                          <a:ea typeface="微软雅黑" panose="020B0503020204020204" pitchFamily="34" charset="-122"/>
                        </a:rPr>
                        <a:t>5.93 </a:t>
                      </a:r>
                      <a:endParaRPr lang="zh-CN" sz="180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en-US" sz="1800">
                          <a:effectLst/>
                          <a:latin typeface="微软雅黑" panose="020B0503020204020204" pitchFamily="34" charset="-122"/>
                          <a:ea typeface="微软雅黑" panose="020B0503020204020204" pitchFamily="34" charset="-122"/>
                        </a:rPr>
                        <a:t>146.20 </a:t>
                      </a:r>
                      <a:endParaRPr lang="zh-CN" sz="180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en-US" sz="1800">
                          <a:effectLst/>
                          <a:latin typeface="微软雅黑" panose="020B0503020204020204" pitchFamily="34" charset="-122"/>
                          <a:ea typeface="微软雅黑" panose="020B0503020204020204" pitchFamily="34" charset="-122"/>
                        </a:rPr>
                        <a:t>45.05 </a:t>
                      </a:r>
                      <a:endParaRPr lang="zh-CN" sz="180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en-US" sz="1800">
                          <a:effectLst/>
                          <a:latin typeface="微软雅黑" panose="020B0503020204020204" pitchFamily="34" charset="-122"/>
                          <a:ea typeface="微软雅黑" panose="020B0503020204020204" pitchFamily="34" charset="-122"/>
                        </a:rPr>
                        <a:t>22.51 </a:t>
                      </a:r>
                      <a:endParaRPr lang="zh-CN" sz="180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en-US" sz="1800">
                          <a:effectLst/>
                          <a:latin typeface="微软雅黑" panose="020B0503020204020204" pitchFamily="34" charset="-122"/>
                          <a:ea typeface="微软雅黑" panose="020B0503020204020204" pitchFamily="34" charset="-122"/>
                        </a:rPr>
                        <a:t>86.00 </a:t>
                      </a:r>
                      <a:endParaRPr lang="zh-CN" sz="180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en-US" sz="1800">
                          <a:effectLst/>
                          <a:latin typeface="微软雅黑" panose="020B0503020204020204" pitchFamily="34" charset="-122"/>
                          <a:ea typeface="微软雅黑" panose="020B0503020204020204" pitchFamily="34" charset="-122"/>
                        </a:rPr>
                        <a:t>17.20 </a:t>
                      </a:r>
                      <a:endParaRPr lang="zh-CN" sz="180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en-US" sz="1800">
                          <a:effectLst/>
                          <a:latin typeface="微软雅黑" panose="020B0503020204020204" pitchFamily="34" charset="-122"/>
                          <a:ea typeface="微软雅黑" panose="020B0503020204020204" pitchFamily="34" charset="-122"/>
                        </a:rPr>
                        <a:t>36.18 </a:t>
                      </a:r>
                      <a:endParaRPr lang="zh-CN" sz="180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en-US" sz="1800">
                          <a:effectLst/>
                          <a:latin typeface="微软雅黑" panose="020B0503020204020204" pitchFamily="34" charset="-122"/>
                          <a:ea typeface="微软雅黑" panose="020B0503020204020204" pitchFamily="34" charset="-122"/>
                        </a:rPr>
                        <a:t>94.59 </a:t>
                      </a:r>
                      <a:endParaRPr lang="zh-CN" sz="180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65811340"/>
                  </a:ext>
                </a:extLst>
              </a:tr>
              <a:tr h="513057">
                <a:tc>
                  <a:txBody>
                    <a:bodyPr/>
                    <a:lstStyle/>
                    <a:p>
                      <a:pPr algn="just">
                        <a:lnSpc>
                          <a:spcPct val="100000"/>
                        </a:lnSpc>
                        <a:spcAft>
                          <a:spcPts val="0"/>
                        </a:spcAft>
                      </a:pPr>
                      <a:r>
                        <a:rPr lang="en-US" sz="1800">
                          <a:effectLst/>
                          <a:latin typeface="微软雅黑" panose="020B0503020204020204" pitchFamily="34" charset="-122"/>
                          <a:ea typeface="微软雅黑" panose="020B0503020204020204" pitchFamily="34" charset="-122"/>
                        </a:rPr>
                        <a:t>3</a:t>
                      </a:r>
                      <a:endParaRPr lang="zh-CN" sz="180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en-US" sz="1800">
                          <a:effectLst/>
                          <a:latin typeface="微软雅黑" panose="020B0503020204020204" pitchFamily="34" charset="-122"/>
                          <a:ea typeface="微软雅黑" panose="020B0503020204020204" pitchFamily="34" charset="-122"/>
                        </a:rPr>
                        <a:t>4.90 </a:t>
                      </a:r>
                      <a:endParaRPr lang="zh-CN" sz="180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en-US" sz="1800">
                          <a:effectLst/>
                          <a:latin typeface="微软雅黑" panose="020B0503020204020204" pitchFamily="34" charset="-122"/>
                          <a:ea typeface="微软雅黑" panose="020B0503020204020204" pitchFamily="34" charset="-122"/>
                        </a:rPr>
                        <a:t>439.20 </a:t>
                      </a:r>
                      <a:endParaRPr lang="zh-CN" sz="180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en-US" sz="1800">
                          <a:effectLst/>
                          <a:latin typeface="微软雅黑" panose="020B0503020204020204" pitchFamily="34" charset="-122"/>
                          <a:ea typeface="微软雅黑" panose="020B0503020204020204" pitchFamily="34" charset="-122"/>
                        </a:rPr>
                        <a:t>29.07 </a:t>
                      </a:r>
                      <a:endParaRPr lang="zh-CN" sz="180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en-US" sz="1800">
                          <a:effectLst/>
                          <a:latin typeface="微软雅黑" panose="020B0503020204020204" pitchFamily="34" charset="-122"/>
                          <a:ea typeface="微软雅黑" panose="020B0503020204020204" pitchFamily="34" charset="-122"/>
                        </a:rPr>
                        <a:t>64.56 </a:t>
                      </a:r>
                      <a:endParaRPr lang="zh-CN" sz="180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en-US" sz="1800">
                          <a:effectLst/>
                          <a:latin typeface="微软雅黑" panose="020B0503020204020204" pitchFamily="34" charset="-122"/>
                          <a:ea typeface="微软雅黑" panose="020B0503020204020204" pitchFamily="34" charset="-122"/>
                        </a:rPr>
                        <a:t>109.00 </a:t>
                      </a:r>
                      <a:endParaRPr lang="zh-CN" sz="180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en-US" sz="1800">
                          <a:effectLst/>
                          <a:latin typeface="微软雅黑" panose="020B0503020204020204" pitchFamily="34" charset="-122"/>
                          <a:ea typeface="微软雅黑" panose="020B0503020204020204" pitchFamily="34" charset="-122"/>
                        </a:rPr>
                        <a:t>10.60 </a:t>
                      </a:r>
                      <a:endParaRPr lang="zh-CN" sz="180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en-US" sz="1800">
                          <a:effectLst/>
                          <a:latin typeface="微软雅黑" panose="020B0503020204020204" pitchFamily="34" charset="-122"/>
                          <a:ea typeface="微软雅黑" panose="020B0503020204020204" pitchFamily="34" charset="-122"/>
                        </a:rPr>
                        <a:t>74.32 </a:t>
                      </a:r>
                      <a:endParaRPr lang="zh-CN" sz="180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en-US" sz="1800">
                          <a:effectLst/>
                          <a:latin typeface="微软雅黑" panose="020B0503020204020204" pitchFamily="34" charset="-122"/>
                          <a:ea typeface="微软雅黑" panose="020B0503020204020204" pitchFamily="34" charset="-122"/>
                        </a:rPr>
                        <a:t>218.37 </a:t>
                      </a:r>
                      <a:endParaRPr lang="zh-CN" sz="180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46407661"/>
                  </a:ext>
                </a:extLst>
              </a:tr>
              <a:tr h="513057">
                <a:tc>
                  <a:txBody>
                    <a:bodyPr/>
                    <a:lstStyle/>
                    <a:p>
                      <a:pPr algn="just">
                        <a:lnSpc>
                          <a:spcPct val="100000"/>
                        </a:lnSpc>
                        <a:spcAft>
                          <a:spcPts val="0"/>
                        </a:spcAft>
                      </a:pPr>
                      <a:r>
                        <a:rPr lang="en-US" sz="1800">
                          <a:effectLst/>
                          <a:latin typeface="微软雅黑" panose="020B0503020204020204" pitchFamily="34" charset="-122"/>
                          <a:ea typeface="微软雅黑" panose="020B0503020204020204" pitchFamily="34" charset="-122"/>
                        </a:rPr>
                        <a:t>4</a:t>
                      </a:r>
                      <a:endParaRPr lang="zh-CN" sz="180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en-US" sz="1800">
                          <a:effectLst/>
                          <a:latin typeface="微软雅黑" panose="020B0503020204020204" pitchFamily="34" charset="-122"/>
                          <a:ea typeface="微软雅黑" panose="020B0503020204020204" pitchFamily="34" charset="-122"/>
                        </a:rPr>
                        <a:t>6.56 </a:t>
                      </a:r>
                      <a:endParaRPr lang="zh-CN" sz="180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en-US" sz="1800">
                          <a:effectLst/>
                          <a:latin typeface="微软雅黑" panose="020B0503020204020204" pitchFamily="34" charset="-122"/>
                          <a:ea typeface="微软雅黑" panose="020B0503020204020204" pitchFamily="34" charset="-122"/>
                        </a:rPr>
                        <a:t>223.90 </a:t>
                      </a:r>
                      <a:endParaRPr lang="zh-CN" sz="180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en-US" sz="1800">
                          <a:effectLst/>
                          <a:latin typeface="微软雅黑" panose="020B0503020204020204" pitchFamily="34" charset="-122"/>
                          <a:ea typeface="微软雅黑" panose="020B0503020204020204" pitchFamily="34" charset="-122"/>
                        </a:rPr>
                        <a:t>40.08 </a:t>
                      </a:r>
                      <a:endParaRPr lang="zh-CN" sz="180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en-US" sz="1800">
                          <a:effectLst/>
                          <a:latin typeface="微软雅黑" panose="020B0503020204020204" pitchFamily="34" charset="-122"/>
                          <a:ea typeface="微软雅黑" panose="020B0503020204020204" pitchFamily="34" charset="-122"/>
                        </a:rPr>
                        <a:t>25.17 </a:t>
                      </a:r>
                      <a:endParaRPr lang="zh-CN" sz="180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en-US" sz="1800">
                          <a:effectLst/>
                          <a:latin typeface="微软雅黑" panose="020B0503020204020204" pitchFamily="34" charset="-122"/>
                          <a:ea typeface="微软雅黑" panose="020B0503020204020204" pitchFamily="34" charset="-122"/>
                        </a:rPr>
                        <a:t>950.00 </a:t>
                      </a:r>
                      <a:endParaRPr lang="zh-CN" sz="180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en-US" sz="1800">
                          <a:effectLst/>
                          <a:latin typeface="微软雅黑" panose="020B0503020204020204" pitchFamily="34" charset="-122"/>
                          <a:ea typeface="微软雅黑" panose="020B0503020204020204" pitchFamily="34" charset="-122"/>
                        </a:rPr>
                        <a:t>15.40 </a:t>
                      </a:r>
                      <a:endParaRPr lang="zh-CN" sz="180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en-US" sz="1800">
                          <a:effectLst/>
                          <a:latin typeface="微软雅黑" panose="020B0503020204020204" pitchFamily="34" charset="-122"/>
                          <a:ea typeface="微软雅黑" panose="020B0503020204020204" pitchFamily="34" charset="-122"/>
                        </a:rPr>
                        <a:t>32.28 </a:t>
                      </a:r>
                      <a:endParaRPr lang="zh-CN" sz="180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en-US" sz="1800">
                          <a:effectLst/>
                          <a:latin typeface="微软雅黑" panose="020B0503020204020204" pitchFamily="34" charset="-122"/>
                          <a:ea typeface="微软雅黑" panose="020B0503020204020204" pitchFamily="34" charset="-122"/>
                        </a:rPr>
                        <a:t>117.35 </a:t>
                      </a:r>
                      <a:endParaRPr lang="zh-CN" sz="180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68673086"/>
                  </a:ext>
                </a:extLst>
              </a:tr>
              <a:tr h="513057">
                <a:tc>
                  <a:txBody>
                    <a:bodyPr/>
                    <a:lstStyle/>
                    <a:p>
                      <a:pPr algn="just">
                        <a:lnSpc>
                          <a:spcPct val="100000"/>
                        </a:lnSpc>
                        <a:spcAft>
                          <a:spcPts val="0"/>
                        </a:spcAft>
                      </a:pPr>
                      <a:r>
                        <a:rPr lang="en-US" sz="1800">
                          <a:effectLst/>
                          <a:latin typeface="微软雅黑" panose="020B0503020204020204" pitchFamily="34" charset="-122"/>
                          <a:ea typeface="微软雅黑" panose="020B0503020204020204" pitchFamily="34" charset="-122"/>
                        </a:rPr>
                        <a:t>5</a:t>
                      </a:r>
                      <a:endParaRPr lang="zh-CN" sz="180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en-US" sz="1800">
                          <a:effectLst/>
                          <a:latin typeface="微软雅黑" panose="020B0503020204020204" pitchFamily="34" charset="-122"/>
                          <a:ea typeface="微软雅黑" panose="020B0503020204020204" pitchFamily="34" charset="-122"/>
                        </a:rPr>
                        <a:t>6.35 </a:t>
                      </a:r>
                      <a:endParaRPr lang="zh-CN" sz="180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en-US" sz="1800">
                          <a:effectLst/>
                          <a:latin typeface="微软雅黑" panose="020B0503020204020204" pitchFamily="34" charset="-122"/>
                          <a:ea typeface="微软雅黑" panose="020B0503020204020204" pitchFamily="34" charset="-122"/>
                        </a:rPr>
                        <a:t>525.20 </a:t>
                      </a:r>
                      <a:endParaRPr lang="zh-CN" sz="180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en-US" sz="1800">
                          <a:effectLst/>
                          <a:latin typeface="微软雅黑" panose="020B0503020204020204" pitchFamily="34" charset="-122"/>
                          <a:ea typeface="微软雅黑" panose="020B0503020204020204" pitchFamily="34" charset="-122"/>
                        </a:rPr>
                        <a:t>59.35 </a:t>
                      </a:r>
                      <a:endParaRPr lang="zh-CN" sz="180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en-US" sz="1800">
                          <a:effectLst/>
                          <a:latin typeface="微软雅黑" panose="020B0503020204020204" pitchFamily="34" charset="-122"/>
                          <a:ea typeface="微软雅黑" panose="020B0503020204020204" pitchFamily="34" charset="-122"/>
                        </a:rPr>
                        <a:t>117.53 </a:t>
                      </a:r>
                      <a:endParaRPr lang="zh-CN" sz="180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en-US" sz="1800">
                          <a:effectLst/>
                          <a:latin typeface="微软雅黑" panose="020B0503020204020204" pitchFamily="34" charset="-122"/>
                          <a:ea typeface="微软雅黑" panose="020B0503020204020204" pitchFamily="34" charset="-122"/>
                        </a:rPr>
                        <a:t>800.00 </a:t>
                      </a:r>
                      <a:endParaRPr lang="zh-CN" sz="180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en-US" sz="1800">
                          <a:effectLst/>
                          <a:latin typeface="微软雅黑" panose="020B0503020204020204" pitchFamily="34" charset="-122"/>
                          <a:ea typeface="微软雅黑" panose="020B0503020204020204" pitchFamily="34" charset="-122"/>
                        </a:rPr>
                        <a:t>20.20 </a:t>
                      </a:r>
                      <a:endParaRPr lang="zh-CN" sz="180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en-US" sz="1800">
                          <a:effectLst/>
                          <a:latin typeface="微软雅黑" panose="020B0503020204020204" pitchFamily="34" charset="-122"/>
                          <a:ea typeface="微软雅黑" panose="020B0503020204020204" pitchFamily="34" charset="-122"/>
                        </a:rPr>
                        <a:t>169.96 </a:t>
                      </a:r>
                      <a:endParaRPr lang="zh-CN" sz="180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en-US" sz="1800">
                          <a:effectLst/>
                          <a:latin typeface="微软雅黑" panose="020B0503020204020204" pitchFamily="34" charset="-122"/>
                          <a:ea typeface="微软雅黑" panose="020B0503020204020204" pitchFamily="34" charset="-122"/>
                        </a:rPr>
                        <a:t>726.02</a:t>
                      </a:r>
                      <a:endParaRPr lang="zh-CN" sz="180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85481886"/>
                  </a:ext>
                </a:extLst>
              </a:tr>
              <a:tr h="513057">
                <a:tc>
                  <a:txBody>
                    <a:bodyPr/>
                    <a:lstStyle/>
                    <a:p>
                      <a:pPr algn="just">
                        <a:lnSpc>
                          <a:spcPct val="100000"/>
                        </a:lnSpc>
                        <a:spcAft>
                          <a:spcPts val="0"/>
                        </a:spcAft>
                      </a:pPr>
                      <a:r>
                        <a:rPr lang="zh-CN" sz="1800">
                          <a:effectLst/>
                          <a:latin typeface="微软雅黑" panose="020B0503020204020204" pitchFamily="34" charset="-122"/>
                          <a:ea typeface="微软雅黑" panose="020B0503020204020204" pitchFamily="34" charset="-122"/>
                        </a:rPr>
                        <a: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zh-CN" sz="1800">
                          <a:effectLst/>
                          <a:latin typeface="微软雅黑" panose="020B0503020204020204" pitchFamily="34" charset="-122"/>
                          <a:ea typeface="微软雅黑" panose="020B0503020204020204" pitchFamily="34" charset="-122"/>
                        </a:rPr>
                        <a: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zh-CN" sz="1800">
                          <a:effectLst/>
                          <a:latin typeface="微软雅黑" panose="020B0503020204020204" pitchFamily="34" charset="-122"/>
                          <a:ea typeface="微软雅黑" panose="020B0503020204020204" pitchFamily="34" charset="-122"/>
                        </a:rPr>
                        <a: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zh-CN" sz="1800">
                          <a:effectLst/>
                          <a:latin typeface="微软雅黑" panose="020B0503020204020204" pitchFamily="34" charset="-122"/>
                          <a:ea typeface="微软雅黑" panose="020B0503020204020204" pitchFamily="34" charset="-122"/>
                        </a:rPr>
                        <a: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zh-CN" sz="1800">
                          <a:effectLst/>
                          <a:latin typeface="微软雅黑" panose="020B0503020204020204" pitchFamily="34" charset="-122"/>
                          <a:ea typeface="微软雅黑" panose="020B0503020204020204" pitchFamily="34" charset="-122"/>
                        </a:rPr>
                        <a: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zh-CN" sz="1800">
                          <a:effectLst/>
                          <a:latin typeface="微软雅黑" panose="020B0503020204020204" pitchFamily="34" charset="-122"/>
                          <a:ea typeface="微软雅黑" panose="020B0503020204020204" pitchFamily="34" charset="-122"/>
                        </a:rPr>
                        <a: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zh-CN" sz="1800">
                          <a:effectLst/>
                          <a:latin typeface="微软雅黑" panose="020B0503020204020204" pitchFamily="34" charset="-122"/>
                          <a:ea typeface="微软雅黑" panose="020B0503020204020204" pitchFamily="34" charset="-122"/>
                        </a:rPr>
                        <a: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zh-CN" sz="1800">
                          <a:effectLst/>
                          <a:latin typeface="微软雅黑" panose="020B0503020204020204" pitchFamily="34" charset="-122"/>
                          <a:ea typeface="微软雅黑" panose="020B0503020204020204" pitchFamily="34" charset="-122"/>
                        </a:rPr>
                        <a: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zh-CN" sz="1800">
                          <a:effectLst/>
                          <a:latin typeface="微软雅黑" panose="020B0503020204020204" pitchFamily="34" charset="-122"/>
                          <a:ea typeface="微软雅黑" panose="020B0503020204020204" pitchFamily="34" charset="-122"/>
                        </a:rPr>
                        <a: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00484072"/>
                  </a:ext>
                </a:extLst>
              </a:tr>
              <a:tr h="513057">
                <a:tc>
                  <a:txBody>
                    <a:bodyPr/>
                    <a:lstStyle/>
                    <a:p>
                      <a:pPr algn="just">
                        <a:lnSpc>
                          <a:spcPct val="100000"/>
                        </a:lnSpc>
                        <a:spcAft>
                          <a:spcPts val="0"/>
                        </a:spcAft>
                      </a:pPr>
                      <a:r>
                        <a:rPr lang="en-US" sz="1800">
                          <a:effectLst/>
                          <a:latin typeface="微软雅黑" panose="020B0503020204020204" pitchFamily="34" charset="-122"/>
                          <a:ea typeface="微软雅黑" panose="020B0503020204020204" pitchFamily="34" charset="-122"/>
                        </a:rPr>
                        <a:t>319</a:t>
                      </a:r>
                      <a:endParaRPr lang="zh-CN" sz="180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en-US" sz="1800">
                          <a:effectLst/>
                          <a:latin typeface="微软雅黑" panose="020B0503020204020204" pitchFamily="34" charset="-122"/>
                          <a:ea typeface="微软雅黑" panose="020B0503020204020204" pitchFamily="34" charset="-122"/>
                        </a:rPr>
                        <a:t>9.35 </a:t>
                      </a:r>
                      <a:endParaRPr lang="zh-CN" sz="180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en-US" sz="1800">
                          <a:effectLst/>
                          <a:latin typeface="微软雅黑" panose="020B0503020204020204" pitchFamily="34" charset="-122"/>
                          <a:ea typeface="微软雅黑" panose="020B0503020204020204" pitchFamily="34" charset="-122"/>
                        </a:rPr>
                        <a:t>156.00 </a:t>
                      </a:r>
                      <a:endParaRPr lang="zh-CN" sz="180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en-US" sz="1800">
                          <a:effectLst/>
                          <a:latin typeface="微软雅黑" panose="020B0503020204020204" pitchFamily="34" charset="-122"/>
                          <a:ea typeface="微软雅黑" panose="020B0503020204020204" pitchFamily="34" charset="-122"/>
                        </a:rPr>
                        <a:t>57.36 </a:t>
                      </a:r>
                      <a:endParaRPr lang="zh-CN" sz="180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en-US" sz="1800">
                          <a:effectLst/>
                          <a:latin typeface="微软雅黑" panose="020B0503020204020204" pitchFamily="34" charset="-122"/>
                          <a:ea typeface="微软雅黑" panose="020B0503020204020204" pitchFamily="34" charset="-122"/>
                        </a:rPr>
                        <a:t>31.06 </a:t>
                      </a:r>
                      <a:endParaRPr lang="zh-CN" sz="180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en-US" sz="1800">
                          <a:effectLst/>
                          <a:latin typeface="微软雅黑" panose="020B0503020204020204" pitchFamily="34" charset="-122"/>
                          <a:ea typeface="微软雅黑" panose="020B0503020204020204" pitchFamily="34" charset="-122"/>
                        </a:rPr>
                        <a:t>59.00 </a:t>
                      </a:r>
                      <a:endParaRPr lang="zh-CN" sz="180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en-US" sz="1800">
                          <a:effectLst/>
                          <a:latin typeface="微软雅黑" panose="020B0503020204020204" pitchFamily="34" charset="-122"/>
                          <a:ea typeface="微软雅黑" panose="020B0503020204020204" pitchFamily="34" charset="-122"/>
                        </a:rPr>
                        <a:t>25.80 </a:t>
                      </a:r>
                      <a:endParaRPr lang="zh-CN" sz="180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en-US" sz="1800">
                          <a:effectLst/>
                          <a:latin typeface="微软雅黑" panose="020B0503020204020204" pitchFamily="34" charset="-122"/>
                          <a:ea typeface="微软雅黑" panose="020B0503020204020204" pitchFamily="34" charset="-122"/>
                        </a:rPr>
                        <a:t>51.03 </a:t>
                      </a:r>
                      <a:endParaRPr lang="zh-CN" sz="180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en-US" sz="1800" dirty="0">
                          <a:effectLst/>
                          <a:latin typeface="微软雅黑" panose="020B0503020204020204" pitchFamily="34" charset="-122"/>
                          <a:ea typeface="微软雅黑" panose="020B0503020204020204" pitchFamily="34" charset="-122"/>
                        </a:rPr>
                        <a:t>95.90</a:t>
                      </a:r>
                      <a:endParaRPr lang="zh-CN" sz="1800" dirty="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55038727"/>
                  </a:ext>
                </a:extLst>
              </a:tr>
            </a:tbl>
          </a:graphicData>
        </a:graphic>
      </p:graphicFrame>
      <p:sp>
        <p:nvSpPr>
          <p:cNvPr id="9" name="Rectangle 56">
            <a:extLst>
              <a:ext uri="{FF2B5EF4-FFF2-40B4-BE49-F238E27FC236}">
                <a16:creationId xmlns:a16="http://schemas.microsoft.com/office/drawing/2014/main" id="{DC3B422D-6F39-41C2-8362-B8A49803F25C}"/>
              </a:ext>
            </a:extLst>
          </p:cNvPr>
          <p:cNvSpPr>
            <a:spLocks noChangeArrowheads="1"/>
          </p:cNvSpPr>
          <p:nvPr/>
        </p:nvSpPr>
        <p:spPr bwMode="auto">
          <a:xfrm>
            <a:off x="5652120" y="1556792"/>
            <a:ext cx="3168352" cy="458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kumimoji="1" sz="40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40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40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40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40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9pPr>
          </a:lstStyle>
          <a:p>
            <a:pPr marL="0" indent="0" algn="r" eaLnBrk="1" hangingPunct="1">
              <a:lnSpc>
                <a:spcPct val="150000"/>
              </a:lnSpc>
              <a:buClr>
                <a:srgbClr val="0000FF"/>
              </a:buClr>
            </a:pPr>
            <a:r>
              <a:rPr lang="en-US" altLang="zh-CN" sz="1800" dirty="0">
                <a:solidFill>
                  <a:srgbClr val="FF0000"/>
                </a:solidFill>
                <a:latin typeface="微软雅黑" panose="020B0503020204020204" pitchFamily="34" charset="-122"/>
                <a:ea typeface="微软雅黑" panose="020B0503020204020204" pitchFamily="34" charset="-122"/>
                <a:sym typeface="Wingdings" panose="05000000000000000000" pitchFamily="2" charset="2"/>
              </a:rPr>
              <a:t>8</a:t>
            </a:r>
            <a:r>
              <a:rPr lang="zh-CN" altLang="en-US" sz="1800" dirty="0">
                <a:solidFill>
                  <a:srgbClr val="FF0000"/>
                </a:solidFill>
                <a:latin typeface="微软雅黑" panose="020B0503020204020204" pitchFamily="34" charset="-122"/>
                <a:ea typeface="微软雅黑" panose="020B0503020204020204" pitchFamily="34" charset="-122"/>
                <a:sym typeface="Wingdings" panose="05000000000000000000" pitchFamily="2" charset="2"/>
              </a:rPr>
              <a:t>种主要重金属元素的浓度</a:t>
            </a:r>
            <a:endParaRPr lang="zh-CN" altLang="en-US" sz="1800" dirty="0">
              <a:solidFill>
                <a:srgbClr val="FF0000"/>
              </a:solidFill>
              <a:latin typeface="微软雅黑" panose="020B0503020204020204" pitchFamily="34" charset="-122"/>
              <a:ea typeface="微软雅黑" panose="020B0503020204020204" pitchFamily="34" charset="-122"/>
            </a:endParaRPr>
          </a:p>
        </p:txBody>
      </p:sp>
      <p:sp>
        <p:nvSpPr>
          <p:cNvPr id="2" name="页脚占位符 1">
            <a:extLst>
              <a:ext uri="{FF2B5EF4-FFF2-40B4-BE49-F238E27FC236}">
                <a16:creationId xmlns:a16="http://schemas.microsoft.com/office/drawing/2014/main" id="{83D8DC5D-D294-49FC-968B-3CB40B8745DE}"/>
              </a:ext>
            </a:extLst>
          </p:cNvPr>
          <p:cNvSpPr>
            <a:spLocks noGrp="1"/>
          </p:cNvSpPr>
          <p:nvPr>
            <p:ph type="ftr" sz="quarter" idx="3"/>
          </p:nvPr>
        </p:nvSpPr>
        <p:spPr/>
        <p:txBody>
          <a:bodyPr/>
          <a:lstStyle/>
          <a:p>
            <a:pPr>
              <a:defRPr/>
            </a:pPr>
            <a:r>
              <a:rPr lang="en-US" altLang="zh-CN" b="1"/>
              <a:t>© </a:t>
            </a:r>
            <a:r>
              <a:rPr lang="zh-CN" altLang="en-US" b="1"/>
              <a:t>谢中华</a:t>
            </a:r>
            <a:r>
              <a:rPr lang="en-US" altLang="zh-CN" b="1"/>
              <a:t>,  MATLAB</a:t>
            </a:r>
            <a:r>
              <a:rPr lang="zh-CN" altLang="en-US" b="1"/>
              <a:t>数学建模方法与应用</a:t>
            </a:r>
            <a:endParaRPr lang="en-US" altLang="zh-CN" dirty="0"/>
          </a:p>
        </p:txBody>
      </p:sp>
    </p:spTree>
    <p:extLst>
      <p:ext uri="{BB962C8B-B14F-4D97-AF65-F5344CB8AC3E}">
        <p14:creationId xmlns:p14="http://schemas.microsoft.com/office/powerpoint/2010/main" val="2205789515"/>
      </p:ext>
    </p:extLst>
  </p:cSld>
  <p:clrMapOvr>
    <a:masterClrMapping/>
  </p:clrMapOvr>
  <p:transition>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a:extLst>
              <a:ext uri="{FF2B5EF4-FFF2-40B4-BE49-F238E27FC236}">
                <a16:creationId xmlns:a16="http://schemas.microsoft.com/office/drawing/2014/main" id="{0189D7CF-09DA-44C3-8FFA-D6133B5E0D92}"/>
              </a:ext>
            </a:extLst>
          </p:cNvPr>
          <p:cNvSpPr>
            <a:spLocks noChangeArrowheads="1"/>
          </p:cNvSpPr>
          <p:nvPr/>
        </p:nvSpPr>
        <p:spPr bwMode="auto">
          <a:xfrm>
            <a:off x="4479634" y="-353943"/>
            <a:ext cx="184731"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40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40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40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40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40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9pPr>
          </a:lstStyle>
          <a:p>
            <a:pPr algn="ctr" eaLnBrk="1" hangingPunct="1">
              <a:spcBef>
                <a:spcPct val="50000"/>
              </a:spcBef>
            </a:pPr>
            <a:endParaRPr lang="zh-CN" altLang="en-US" dirty="0">
              <a:latin typeface="微软雅黑" panose="020B0503020204020204" pitchFamily="34" charset="-122"/>
              <a:ea typeface="微软雅黑" panose="020B0503020204020204" pitchFamily="34" charset="-122"/>
            </a:endParaRPr>
          </a:p>
        </p:txBody>
      </p:sp>
      <p:sp>
        <p:nvSpPr>
          <p:cNvPr id="60420" name="Rectangle 2">
            <a:extLst>
              <a:ext uri="{FF2B5EF4-FFF2-40B4-BE49-F238E27FC236}">
                <a16:creationId xmlns:a16="http://schemas.microsoft.com/office/drawing/2014/main" id="{E7EE2CB1-E006-413D-AF8F-779F9F756C6A}"/>
              </a:ext>
            </a:extLst>
          </p:cNvPr>
          <p:cNvSpPr>
            <a:spLocks noChangeArrowheads="1"/>
          </p:cNvSpPr>
          <p:nvPr/>
        </p:nvSpPr>
        <p:spPr bwMode="auto">
          <a:xfrm>
            <a:off x="468313" y="476672"/>
            <a:ext cx="8280400" cy="5570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40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40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40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40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9pPr>
          </a:lstStyle>
          <a:p>
            <a:pPr eaLnBrk="1" hangingPunct="1">
              <a:lnSpc>
                <a:spcPct val="140000"/>
              </a:lnSpc>
            </a:pPr>
            <a:r>
              <a:rPr lang="en-US" altLang="zh-CN" sz="1600" dirty="0">
                <a:latin typeface="微软雅黑" panose="020B0503020204020204" pitchFamily="34" charset="-122"/>
                <a:ea typeface="微软雅黑" panose="020B0503020204020204" pitchFamily="34" charset="-122"/>
              </a:rPr>
              <a:t>&gt;&gt; xyz = </a:t>
            </a:r>
            <a:r>
              <a:rPr lang="en-US" altLang="zh-CN" sz="1600" dirty="0" err="1">
                <a:latin typeface="微软雅黑" panose="020B0503020204020204" pitchFamily="34" charset="-122"/>
                <a:ea typeface="微软雅黑" panose="020B0503020204020204" pitchFamily="34" charset="-122"/>
              </a:rPr>
              <a:t>xlsread</a:t>
            </a:r>
            <a:r>
              <a:rPr lang="en-US" altLang="zh-CN" sz="1600" dirty="0">
                <a:latin typeface="微软雅黑" panose="020B0503020204020204" pitchFamily="34" charset="-122"/>
                <a:ea typeface="微软雅黑" panose="020B0503020204020204" pitchFamily="34" charset="-122"/>
              </a:rPr>
              <a:t>('cumcm2011A.xls',1,'B4:D322');</a:t>
            </a:r>
          </a:p>
          <a:p>
            <a:pPr eaLnBrk="1" hangingPunct="1">
              <a:lnSpc>
                <a:spcPct val="140000"/>
              </a:lnSpc>
            </a:pPr>
            <a:r>
              <a:rPr lang="en-US" altLang="zh-CN" sz="1600" dirty="0">
                <a:latin typeface="微软雅黑" panose="020B0503020204020204" pitchFamily="34" charset="-122"/>
                <a:ea typeface="微软雅黑" panose="020B0503020204020204" pitchFamily="34" charset="-122"/>
              </a:rPr>
              <a:t>&gt;&gt; Cd = </a:t>
            </a:r>
            <a:r>
              <a:rPr lang="en-US" altLang="zh-CN" sz="1600" dirty="0" err="1">
                <a:latin typeface="微软雅黑" panose="020B0503020204020204" pitchFamily="34" charset="-122"/>
                <a:ea typeface="微软雅黑" panose="020B0503020204020204" pitchFamily="34" charset="-122"/>
              </a:rPr>
              <a:t>xlsread</a:t>
            </a:r>
            <a:r>
              <a:rPr lang="en-US" altLang="zh-CN" sz="1600" dirty="0">
                <a:latin typeface="微软雅黑" panose="020B0503020204020204" pitchFamily="34" charset="-122"/>
                <a:ea typeface="微软雅黑" panose="020B0503020204020204" pitchFamily="34" charset="-122"/>
              </a:rPr>
              <a:t>('cumcm2011A.xls',2,'C4:C322');</a:t>
            </a:r>
          </a:p>
          <a:p>
            <a:pPr eaLnBrk="1" hangingPunct="1">
              <a:lnSpc>
                <a:spcPct val="140000"/>
              </a:lnSpc>
            </a:pPr>
            <a:r>
              <a:rPr lang="en-US" altLang="zh-CN" sz="1600" dirty="0">
                <a:latin typeface="微软雅黑" panose="020B0503020204020204" pitchFamily="34" charset="-122"/>
                <a:ea typeface="微软雅黑" panose="020B0503020204020204" pitchFamily="34" charset="-122"/>
              </a:rPr>
              <a:t>&gt;&gt; x = xyz(:,1);  % </a:t>
            </a:r>
            <a:r>
              <a:rPr lang="zh-CN" altLang="en-US" sz="1600" dirty="0">
                <a:latin typeface="微软雅黑" panose="020B0503020204020204" pitchFamily="34" charset="-122"/>
                <a:ea typeface="微软雅黑" panose="020B0503020204020204" pitchFamily="34" charset="-122"/>
              </a:rPr>
              <a:t>采样点</a:t>
            </a:r>
            <a:r>
              <a:rPr lang="en-US" altLang="zh-CN" sz="1600" dirty="0">
                <a:latin typeface="微软雅黑" panose="020B0503020204020204" pitchFamily="34" charset="-122"/>
                <a:ea typeface="微软雅黑" panose="020B0503020204020204" pitchFamily="34" charset="-122"/>
              </a:rPr>
              <a:t>x</a:t>
            </a:r>
            <a:r>
              <a:rPr lang="zh-CN" altLang="en-US" sz="1600" dirty="0">
                <a:latin typeface="微软雅黑" panose="020B0503020204020204" pitchFamily="34" charset="-122"/>
                <a:ea typeface="微软雅黑" panose="020B0503020204020204" pitchFamily="34" charset="-122"/>
              </a:rPr>
              <a:t>坐标</a:t>
            </a:r>
          </a:p>
          <a:p>
            <a:pPr eaLnBrk="1" hangingPunct="1">
              <a:lnSpc>
                <a:spcPct val="140000"/>
              </a:lnSpc>
            </a:pPr>
            <a:r>
              <a:rPr lang="en-US" altLang="zh-CN" sz="1600" dirty="0">
                <a:latin typeface="微软雅黑" panose="020B0503020204020204" pitchFamily="34" charset="-122"/>
                <a:ea typeface="微软雅黑" panose="020B0503020204020204" pitchFamily="34" charset="-122"/>
              </a:rPr>
              <a:t>&gt;&gt; y = xyz(:,2);  % </a:t>
            </a:r>
            <a:r>
              <a:rPr lang="zh-CN" altLang="en-US" sz="1600" dirty="0">
                <a:latin typeface="微软雅黑" panose="020B0503020204020204" pitchFamily="34" charset="-122"/>
                <a:ea typeface="微软雅黑" panose="020B0503020204020204" pitchFamily="34" charset="-122"/>
              </a:rPr>
              <a:t>采样点</a:t>
            </a:r>
            <a:r>
              <a:rPr lang="en-US" altLang="zh-CN" sz="1600" dirty="0">
                <a:latin typeface="微软雅黑" panose="020B0503020204020204" pitchFamily="34" charset="-122"/>
                <a:ea typeface="微软雅黑" panose="020B0503020204020204" pitchFamily="34" charset="-122"/>
              </a:rPr>
              <a:t>y</a:t>
            </a:r>
            <a:r>
              <a:rPr lang="zh-CN" altLang="en-US" sz="1600" dirty="0">
                <a:latin typeface="微软雅黑" panose="020B0503020204020204" pitchFamily="34" charset="-122"/>
                <a:ea typeface="微软雅黑" panose="020B0503020204020204" pitchFamily="34" charset="-122"/>
              </a:rPr>
              <a:t>坐标</a:t>
            </a:r>
          </a:p>
          <a:p>
            <a:pPr eaLnBrk="1" hangingPunct="1">
              <a:lnSpc>
                <a:spcPct val="140000"/>
              </a:lnSpc>
            </a:pPr>
            <a:r>
              <a:rPr lang="en-US" altLang="zh-CN" sz="1600" dirty="0">
                <a:latin typeface="微软雅黑" panose="020B0503020204020204" pitchFamily="34" charset="-122"/>
                <a:ea typeface="微软雅黑" panose="020B0503020204020204" pitchFamily="34" charset="-122"/>
              </a:rPr>
              <a:t>&gt;&gt; z = xyz(:,3);  % </a:t>
            </a:r>
            <a:r>
              <a:rPr lang="zh-CN" altLang="en-US" sz="1600" dirty="0">
                <a:latin typeface="微软雅黑" panose="020B0503020204020204" pitchFamily="34" charset="-122"/>
                <a:ea typeface="微软雅黑" panose="020B0503020204020204" pitchFamily="34" charset="-122"/>
              </a:rPr>
              <a:t>采样点</a:t>
            </a:r>
            <a:r>
              <a:rPr lang="en-US" altLang="zh-CN" sz="1600" dirty="0">
                <a:latin typeface="微软雅黑" panose="020B0503020204020204" pitchFamily="34" charset="-122"/>
                <a:ea typeface="微软雅黑" panose="020B0503020204020204" pitchFamily="34" charset="-122"/>
              </a:rPr>
              <a:t>z</a:t>
            </a:r>
            <a:r>
              <a:rPr lang="zh-CN" altLang="en-US" sz="1600" dirty="0">
                <a:latin typeface="微软雅黑" panose="020B0503020204020204" pitchFamily="34" charset="-122"/>
                <a:ea typeface="微软雅黑" panose="020B0503020204020204" pitchFamily="34" charset="-122"/>
              </a:rPr>
              <a:t>坐标</a:t>
            </a:r>
          </a:p>
          <a:p>
            <a:pPr eaLnBrk="1" hangingPunct="1">
              <a:lnSpc>
                <a:spcPct val="140000"/>
              </a:lnSpc>
            </a:pPr>
            <a:r>
              <a:rPr lang="en-US" altLang="zh-CN" sz="1600" dirty="0">
                <a:latin typeface="微软雅黑" panose="020B0503020204020204" pitchFamily="34" charset="-122"/>
                <a:ea typeface="微软雅黑" panose="020B0503020204020204" pitchFamily="34" charset="-122"/>
              </a:rPr>
              <a:t>&gt;&gt; </a:t>
            </a:r>
            <a:r>
              <a:rPr lang="en-US" altLang="zh-CN" sz="1600" dirty="0" err="1">
                <a:latin typeface="微软雅黑" panose="020B0503020204020204" pitchFamily="34" charset="-122"/>
                <a:ea typeface="微软雅黑" panose="020B0503020204020204" pitchFamily="34" charset="-122"/>
              </a:rPr>
              <a:t>xd</a:t>
            </a:r>
            <a:r>
              <a:rPr lang="en-US" altLang="zh-CN" sz="1600" dirty="0">
                <a:latin typeface="微软雅黑" panose="020B0503020204020204" pitchFamily="34" charset="-122"/>
                <a:ea typeface="微软雅黑" panose="020B0503020204020204" pitchFamily="34" charset="-122"/>
              </a:rPr>
              <a:t> = </a:t>
            </a:r>
            <a:r>
              <a:rPr lang="en-US" altLang="zh-CN" sz="1600" dirty="0" err="1">
                <a:latin typeface="微软雅黑" panose="020B0503020204020204" pitchFamily="34" charset="-122"/>
                <a:ea typeface="微软雅黑" panose="020B0503020204020204" pitchFamily="34" charset="-122"/>
              </a:rPr>
              <a:t>linspace</a:t>
            </a:r>
            <a:r>
              <a:rPr lang="en-US" altLang="zh-CN" sz="1600" dirty="0">
                <a:latin typeface="微软雅黑" panose="020B0503020204020204" pitchFamily="34" charset="-122"/>
                <a:ea typeface="微软雅黑" panose="020B0503020204020204" pitchFamily="34" charset="-122"/>
              </a:rPr>
              <a:t>(min(x),max(x),60);  % </a:t>
            </a:r>
            <a:r>
              <a:rPr lang="zh-CN" altLang="en-US" sz="1600" dirty="0">
                <a:latin typeface="微软雅黑" panose="020B0503020204020204" pitchFamily="34" charset="-122"/>
                <a:ea typeface="微软雅黑" panose="020B0503020204020204" pitchFamily="34" charset="-122"/>
              </a:rPr>
              <a:t>插值点</a:t>
            </a:r>
            <a:r>
              <a:rPr lang="en-US" altLang="zh-CN" sz="1600" dirty="0">
                <a:latin typeface="微软雅黑" panose="020B0503020204020204" pitchFamily="34" charset="-122"/>
                <a:ea typeface="微软雅黑" panose="020B0503020204020204" pitchFamily="34" charset="-122"/>
              </a:rPr>
              <a:t>x</a:t>
            </a:r>
            <a:r>
              <a:rPr lang="zh-CN" altLang="en-US" sz="1600" dirty="0">
                <a:latin typeface="微软雅黑" panose="020B0503020204020204" pitchFamily="34" charset="-122"/>
                <a:ea typeface="微软雅黑" panose="020B0503020204020204" pitchFamily="34" charset="-122"/>
              </a:rPr>
              <a:t>坐标向量</a:t>
            </a:r>
          </a:p>
          <a:p>
            <a:pPr eaLnBrk="1" hangingPunct="1">
              <a:lnSpc>
                <a:spcPct val="140000"/>
              </a:lnSpc>
            </a:pPr>
            <a:r>
              <a:rPr lang="en-US" altLang="zh-CN" sz="1600" dirty="0">
                <a:latin typeface="微软雅黑" panose="020B0503020204020204" pitchFamily="34" charset="-122"/>
                <a:ea typeface="微软雅黑" panose="020B0503020204020204" pitchFamily="34" charset="-122"/>
              </a:rPr>
              <a:t>&gt;&gt; yd = </a:t>
            </a:r>
            <a:r>
              <a:rPr lang="en-US" altLang="zh-CN" sz="1600" dirty="0" err="1">
                <a:latin typeface="微软雅黑" panose="020B0503020204020204" pitchFamily="34" charset="-122"/>
                <a:ea typeface="微软雅黑" panose="020B0503020204020204" pitchFamily="34" charset="-122"/>
              </a:rPr>
              <a:t>linspace</a:t>
            </a:r>
            <a:r>
              <a:rPr lang="en-US" altLang="zh-CN" sz="1600" dirty="0">
                <a:latin typeface="微软雅黑" panose="020B0503020204020204" pitchFamily="34" charset="-122"/>
                <a:ea typeface="微软雅黑" panose="020B0503020204020204" pitchFamily="34" charset="-122"/>
              </a:rPr>
              <a:t>(min(y),max(y),60);  % </a:t>
            </a:r>
            <a:r>
              <a:rPr lang="zh-CN" altLang="en-US" sz="1600" dirty="0">
                <a:latin typeface="微软雅黑" panose="020B0503020204020204" pitchFamily="34" charset="-122"/>
                <a:ea typeface="微软雅黑" panose="020B0503020204020204" pitchFamily="34" charset="-122"/>
              </a:rPr>
              <a:t>插值点</a:t>
            </a:r>
            <a:r>
              <a:rPr lang="en-US" altLang="zh-CN" sz="1600" dirty="0">
                <a:latin typeface="微软雅黑" panose="020B0503020204020204" pitchFamily="34" charset="-122"/>
                <a:ea typeface="微软雅黑" panose="020B0503020204020204" pitchFamily="34" charset="-122"/>
              </a:rPr>
              <a:t>y</a:t>
            </a:r>
            <a:r>
              <a:rPr lang="zh-CN" altLang="en-US" sz="1600" dirty="0">
                <a:latin typeface="微软雅黑" panose="020B0503020204020204" pitchFamily="34" charset="-122"/>
                <a:ea typeface="微软雅黑" panose="020B0503020204020204" pitchFamily="34" charset="-122"/>
              </a:rPr>
              <a:t>坐标向量</a:t>
            </a:r>
          </a:p>
          <a:p>
            <a:pPr eaLnBrk="1" hangingPunct="1">
              <a:lnSpc>
                <a:spcPct val="140000"/>
              </a:lnSpc>
            </a:pPr>
            <a:r>
              <a:rPr lang="en-US" altLang="zh-CN" sz="1600" dirty="0">
                <a:latin typeface="微软雅黑" panose="020B0503020204020204" pitchFamily="34" charset="-122"/>
                <a:ea typeface="微软雅黑" panose="020B0503020204020204" pitchFamily="34" charset="-122"/>
              </a:rPr>
              <a:t>&gt;&gt; [</a:t>
            </a:r>
            <a:r>
              <a:rPr lang="en-US" altLang="zh-CN" sz="1600" dirty="0" err="1">
                <a:latin typeface="微软雅黑" panose="020B0503020204020204" pitchFamily="34" charset="-122"/>
                <a:ea typeface="微软雅黑" panose="020B0503020204020204" pitchFamily="34" charset="-122"/>
              </a:rPr>
              <a:t>Xd,Yd</a:t>
            </a:r>
            <a:r>
              <a:rPr lang="en-US" altLang="zh-CN" sz="1600" dirty="0">
                <a:latin typeface="微软雅黑" panose="020B0503020204020204" pitchFamily="34" charset="-122"/>
                <a:ea typeface="微软雅黑" panose="020B0503020204020204" pitchFamily="34" charset="-122"/>
              </a:rPr>
              <a:t>] = </a:t>
            </a:r>
            <a:r>
              <a:rPr lang="en-US" altLang="zh-CN" sz="1600" dirty="0" err="1">
                <a:latin typeface="微软雅黑" panose="020B0503020204020204" pitchFamily="34" charset="-122"/>
                <a:ea typeface="微软雅黑" panose="020B0503020204020204" pitchFamily="34" charset="-122"/>
              </a:rPr>
              <a:t>meshgrid</a:t>
            </a:r>
            <a:r>
              <a:rPr lang="en-US" altLang="zh-CN" sz="1600" dirty="0">
                <a:latin typeface="微软雅黑" panose="020B0503020204020204" pitchFamily="34" charset="-122"/>
                <a:ea typeface="微软雅黑" panose="020B0503020204020204" pitchFamily="34" charset="-122"/>
              </a:rPr>
              <a:t>(</a:t>
            </a:r>
            <a:r>
              <a:rPr lang="en-US" altLang="zh-CN" sz="1600" dirty="0" err="1">
                <a:latin typeface="微软雅黑" panose="020B0503020204020204" pitchFamily="34" charset="-122"/>
                <a:ea typeface="微软雅黑" panose="020B0503020204020204" pitchFamily="34" charset="-122"/>
              </a:rPr>
              <a:t>xd,yd</a:t>
            </a:r>
            <a:r>
              <a:rPr lang="en-US" altLang="zh-CN" sz="1600" dirty="0">
                <a:latin typeface="微软雅黑" panose="020B0503020204020204" pitchFamily="34" charset="-122"/>
                <a:ea typeface="微软雅黑" panose="020B0503020204020204" pitchFamily="34" charset="-122"/>
              </a:rPr>
              <a:t>);  % </a:t>
            </a:r>
            <a:r>
              <a:rPr lang="zh-CN" altLang="en-US" sz="1600" dirty="0">
                <a:latin typeface="微软雅黑" panose="020B0503020204020204" pitchFamily="34" charset="-122"/>
                <a:ea typeface="微软雅黑" panose="020B0503020204020204" pitchFamily="34" charset="-122"/>
              </a:rPr>
              <a:t>网格插值点坐标矩阵</a:t>
            </a:r>
          </a:p>
          <a:p>
            <a:pPr eaLnBrk="1" hangingPunct="1">
              <a:lnSpc>
                <a:spcPct val="140000"/>
              </a:lnSpc>
            </a:pPr>
            <a:r>
              <a:rPr lang="en-US" altLang="zh-CN" sz="1600"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调用</a:t>
            </a:r>
            <a:r>
              <a:rPr lang="en-US" altLang="zh-CN" sz="1600" dirty="0">
                <a:latin typeface="微软雅黑" panose="020B0503020204020204" pitchFamily="34" charset="-122"/>
                <a:ea typeface="微软雅黑" panose="020B0503020204020204" pitchFamily="34" charset="-122"/>
              </a:rPr>
              <a:t>griddata</a:t>
            </a:r>
            <a:r>
              <a:rPr lang="zh-CN" altLang="en-US" sz="1600" dirty="0">
                <a:latin typeface="微软雅黑" panose="020B0503020204020204" pitchFamily="34" charset="-122"/>
                <a:ea typeface="微软雅黑" panose="020B0503020204020204" pitchFamily="34" charset="-122"/>
              </a:rPr>
              <a:t>函数作散乱节点插值</a:t>
            </a:r>
            <a:r>
              <a:rPr lang="en-US" altLang="zh-CN" sz="1600" dirty="0">
                <a:latin typeface="微软雅黑" panose="020B0503020204020204" pitchFamily="34" charset="-122"/>
                <a:ea typeface="微软雅黑" panose="020B0503020204020204" pitchFamily="34" charset="-122"/>
              </a:rPr>
              <a:t>---------------</a:t>
            </a:r>
          </a:p>
          <a:p>
            <a:pPr eaLnBrk="1" hangingPunct="1">
              <a:lnSpc>
                <a:spcPct val="140000"/>
              </a:lnSpc>
            </a:pPr>
            <a:r>
              <a:rPr lang="en-US" altLang="zh-CN" sz="1600" dirty="0">
                <a:latin typeface="微软雅黑" panose="020B0503020204020204" pitchFamily="34" charset="-122"/>
                <a:ea typeface="微软雅黑" panose="020B0503020204020204" pitchFamily="34" charset="-122"/>
              </a:rPr>
              <a:t>&gt;&gt; Zd1 = griddata(</a:t>
            </a:r>
            <a:r>
              <a:rPr lang="en-US" altLang="zh-CN" sz="1600" dirty="0" err="1">
                <a:latin typeface="微软雅黑" panose="020B0503020204020204" pitchFamily="34" charset="-122"/>
                <a:ea typeface="微软雅黑" panose="020B0503020204020204" pitchFamily="34" charset="-122"/>
              </a:rPr>
              <a:t>x,y,z,Xd,Yd</a:t>
            </a:r>
            <a:r>
              <a:rPr lang="en-US" altLang="zh-CN" sz="1600" dirty="0">
                <a:latin typeface="微软雅黑" panose="020B0503020204020204" pitchFamily="34" charset="-122"/>
                <a:ea typeface="微软雅黑" panose="020B0503020204020204" pitchFamily="34" charset="-122"/>
              </a:rPr>
              <a:t>);  % </a:t>
            </a:r>
            <a:r>
              <a:rPr lang="zh-CN" altLang="en-US" sz="1600" dirty="0">
                <a:latin typeface="微软雅黑" panose="020B0503020204020204" pitchFamily="34" charset="-122"/>
                <a:ea typeface="微软雅黑" panose="020B0503020204020204" pitchFamily="34" charset="-122"/>
              </a:rPr>
              <a:t>对海拔数据进行插值</a:t>
            </a:r>
          </a:p>
          <a:p>
            <a:pPr eaLnBrk="1" hangingPunct="1">
              <a:lnSpc>
                <a:spcPct val="140000"/>
              </a:lnSpc>
            </a:pPr>
            <a:r>
              <a:rPr lang="en-US" altLang="zh-CN" sz="1600" dirty="0">
                <a:latin typeface="微软雅黑" panose="020B0503020204020204" pitchFamily="34" charset="-122"/>
                <a:ea typeface="微软雅黑" panose="020B0503020204020204" pitchFamily="34" charset="-122"/>
              </a:rPr>
              <a:t>&gt;&gt; Cd1 = griddata(</a:t>
            </a:r>
            <a:r>
              <a:rPr lang="en-US" altLang="zh-CN" sz="1600" dirty="0" err="1">
                <a:latin typeface="微软雅黑" panose="020B0503020204020204" pitchFamily="34" charset="-122"/>
                <a:ea typeface="微软雅黑" panose="020B0503020204020204" pitchFamily="34" charset="-122"/>
              </a:rPr>
              <a:t>x,y,Cd,Xd,Yd</a:t>
            </a:r>
            <a:r>
              <a:rPr lang="en-US" altLang="zh-CN" sz="1600" dirty="0">
                <a:latin typeface="微软雅黑" panose="020B0503020204020204" pitchFamily="34" charset="-122"/>
                <a:ea typeface="微软雅黑" panose="020B0503020204020204" pitchFamily="34" charset="-122"/>
              </a:rPr>
              <a:t>); % </a:t>
            </a:r>
            <a:r>
              <a:rPr lang="zh-CN" altLang="en-US" sz="1600" dirty="0">
                <a:latin typeface="微软雅黑" panose="020B0503020204020204" pitchFamily="34" charset="-122"/>
                <a:ea typeface="微软雅黑" panose="020B0503020204020204" pitchFamily="34" charset="-122"/>
              </a:rPr>
              <a:t>对浓度数据进行插值</a:t>
            </a:r>
          </a:p>
          <a:p>
            <a:pPr eaLnBrk="1" hangingPunct="1">
              <a:lnSpc>
                <a:spcPct val="140000"/>
              </a:lnSpc>
            </a:pPr>
            <a:r>
              <a:rPr lang="en-US" altLang="zh-CN" sz="1600"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调用</a:t>
            </a:r>
            <a:r>
              <a:rPr lang="en-US" altLang="zh-CN" sz="1600" dirty="0">
                <a:latin typeface="微软雅黑" panose="020B0503020204020204" pitchFamily="34" charset="-122"/>
                <a:ea typeface="微软雅黑" panose="020B0503020204020204" pitchFamily="34" charset="-122"/>
              </a:rPr>
              <a:t>scatteredInterpolant</a:t>
            </a:r>
            <a:r>
              <a:rPr lang="zh-CN" altLang="en-US" sz="1600" dirty="0">
                <a:latin typeface="微软雅黑" panose="020B0503020204020204" pitchFamily="34" charset="-122"/>
                <a:ea typeface="微软雅黑" panose="020B0503020204020204" pitchFamily="34" charset="-122"/>
              </a:rPr>
              <a:t>函数作散乱节点插值</a:t>
            </a:r>
            <a:r>
              <a:rPr lang="en-US" altLang="zh-CN" sz="1600" dirty="0">
                <a:latin typeface="微软雅黑" panose="020B0503020204020204" pitchFamily="34" charset="-122"/>
                <a:ea typeface="微软雅黑" panose="020B0503020204020204" pitchFamily="34" charset="-122"/>
              </a:rPr>
              <a:t>------------</a:t>
            </a:r>
          </a:p>
          <a:p>
            <a:pPr eaLnBrk="1" hangingPunct="1">
              <a:lnSpc>
                <a:spcPct val="140000"/>
              </a:lnSpc>
            </a:pPr>
            <a:r>
              <a:rPr lang="en-US" altLang="zh-CN" sz="1600" dirty="0">
                <a:latin typeface="微软雅黑" panose="020B0503020204020204" pitchFamily="34" charset="-122"/>
                <a:ea typeface="微软雅黑" panose="020B0503020204020204" pitchFamily="34" charset="-122"/>
              </a:rPr>
              <a:t>&gt;&gt; F1 = scatteredInterpolant(</a:t>
            </a:r>
            <a:r>
              <a:rPr lang="en-US" altLang="zh-CN" sz="1600" dirty="0" err="1">
                <a:latin typeface="微软雅黑" panose="020B0503020204020204" pitchFamily="34" charset="-122"/>
                <a:ea typeface="微软雅黑" panose="020B0503020204020204" pitchFamily="34" charset="-122"/>
              </a:rPr>
              <a:t>x,y,z,'linear','none</a:t>
            </a:r>
            <a:r>
              <a:rPr lang="en-US" altLang="zh-CN" sz="1600" dirty="0">
                <a:latin typeface="微软雅黑" panose="020B0503020204020204" pitchFamily="34" charset="-122"/>
                <a:ea typeface="微软雅黑" panose="020B0503020204020204" pitchFamily="34" charset="-122"/>
              </a:rPr>
              <a:t>');  % </a:t>
            </a:r>
            <a:r>
              <a:rPr lang="zh-CN" altLang="en-US" sz="1600" dirty="0">
                <a:latin typeface="微软雅黑" panose="020B0503020204020204" pitchFamily="34" charset="-122"/>
                <a:ea typeface="微软雅黑" panose="020B0503020204020204" pitchFamily="34" charset="-122"/>
              </a:rPr>
              <a:t>对海拔数据进行插值</a:t>
            </a:r>
          </a:p>
          <a:p>
            <a:pPr eaLnBrk="1" hangingPunct="1">
              <a:lnSpc>
                <a:spcPct val="140000"/>
              </a:lnSpc>
            </a:pPr>
            <a:r>
              <a:rPr lang="en-US" altLang="zh-CN" sz="1600" dirty="0">
                <a:latin typeface="微软雅黑" panose="020B0503020204020204" pitchFamily="34" charset="-122"/>
                <a:ea typeface="微软雅黑" panose="020B0503020204020204" pitchFamily="34" charset="-122"/>
              </a:rPr>
              <a:t>&gt;&gt; Zd2 = F1(</a:t>
            </a:r>
            <a:r>
              <a:rPr lang="en-US" altLang="zh-CN" sz="1600" dirty="0" err="1">
                <a:latin typeface="微软雅黑" panose="020B0503020204020204" pitchFamily="34" charset="-122"/>
                <a:ea typeface="微软雅黑" panose="020B0503020204020204" pitchFamily="34" charset="-122"/>
              </a:rPr>
              <a:t>Xd,Yd</a:t>
            </a:r>
            <a:r>
              <a:rPr lang="en-US" altLang="zh-CN" sz="1600" dirty="0">
                <a:latin typeface="微软雅黑" panose="020B0503020204020204" pitchFamily="34" charset="-122"/>
                <a:ea typeface="微软雅黑" panose="020B0503020204020204" pitchFamily="34" charset="-122"/>
              </a:rPr>
              <a:t>);  % </a:t>
            </a:r>
            <a:r>
              <a:rPr lang="zh-CN" altLang="en-US" sz="1600" dirty="0">
                <a:latin typeface="微软雅黑" panose="020B0503020204020204" pitchFamily="34" charset="-122"/>
                <a:ea typeface="微软雅黑" panose="020B0503020204020204" pitchFamily="34" charset="-122"/>
              </a:rPr>
              <a:t>计算插值点处的海拔高度</a:t>
            </a:r>
          </a:p>
          <a:p>
            <a:pPr eaLnBrk="1" hangingPunct="1">
              <a:lnSpc>
                <a:spcPct val="140000"/>
              </a:lnSpc>
            </a:pPr>
            <a:r>
              <a:rPr lang="en-US" altLang="zh-CN" sz="1600" dirty="0">
                <a:latin typeface="微软雅黑" panose="020B0503020204020204" pitchFamily="34" charset="-122"/>
                <a:ea typeface="微软雅黑" panose="020B0503020204020204" pitchFamily="34" charset="-122"/>
              </a:rPr>
              <a:t>&gt;&gt; F2 = scatteredInterpolant(</a:t>
            </a:r>
            <a:r>
              <a:rPr lang="en-US" altLang="zh-CN" sz="1600" dirty="0" err="1">
                <a:latin typeface="微软雅黑" panose="020B0503020204020204" pitchFamily="34" charset="-122"/>
                <a:ea typeface="微软雅黑" panose="020B0503020204020204" pitchFamily="34" charset="-122"/>
              </a:rPr>
              <a:t>x,y,Cd,'linear','none</a:t>
            </a:r>
            <a:r>
              <a:rPr lang="en-US" altLang="zh-CN" sz="1600" dirty="0">
                <a:latin typeface="微软雅黑" panose="020B0503020204020204" pitchFamily="34" charset="-122"/>
                <a:ea typeface="微软雅黑" panose="020B0503020204020204" pitchFamily="34" charset="-122"/>
              </a:rPr>
              <a:t>'); % </a:t>
            </a:r>
            <a:r>
              <a:rPr lang="zh-CN" altLang="en-US" sz="1600" dirty="0">
                <a:latin typeface="微软雅黑" panose="020B0503020204020204" pitchFamily="34" charset="-122"/>
                <a:ea typeface="微软雅黑" panose="020B0503020204020204" pitchFamily="34" charset="-122"/>
              </a:rPr>
              <a:t>对浓度数据进行插值</a:t>
            </a:r>
          </a:p>
          <a:p>
            <a:pPr eaLnBrk="1" hangingPunct="1">
              <a:lnSpc>
                <a:spcPct val="140000"/>
              </a:lnSpc>
            </a:pPr>
            <a:r>
              <a:rPr lang="en-US" altLang="zh-CN" sz="1600" dirty="0">
                <a:latin typeface="微软雅黑" panose="020B0503020204020204" pitchFamily="34" charset="-122"/>
                <a:ea typeface="微软雅黑" panose="020B0503020204020204" pitchFamily="34" charset="-122"/>
              </a:rPr>
              <a:t>&gt;&gt; Cd2 = F2(</a:t>
            </a:r>
            <a:r>
              <a:rPr lang="en-US" altLang="zh-CN" sz="1600" dirty="0" err="1">
                <a:latin typeface="微软雅黑" panose="020B0503020204020204" pitchFamily="34" charset="-122"/>
                <a:ea typeface="微软雅黑" panose="020B0503020204020204" pitchFamily="34" charset="-122"/>
              </a:rPr>
              <a:t>Xd,Yd</a:t>
            </a:r>
            <a:r>
              <a:rPr lang="en-US" altLang="zh-CN" sz="1600" dirty="0">
                <a:latin typeface="微软雅黑" panose="020B0503020204020204" pitchFamily="34" charset="-122"/>
                <a:ea typeface="微软雅黑" panose="020B0503020204020204" pitchFamily="34" charset="-122"/>
              </a:rPr>
              <a:t>);  % </a:t>
            </a:r>
            <a:r>
              <a:rPr lang="zh-CN" altLang="en-US" sz="1600" dirty="0">
                <a:latin typeface="微软雅黑" panose="020B0503020204020204" pitchFamily="34" charset="-122"/>
                <a:ea typeface="微软雅黑" panose="020B0503020204020204" pitchFamily="34" charset="-122"/>
              </a:rPr>
              <a:t>计算插值点处的</a:t>
            </a:r>
            <a:r>
              <a:rPr lang="en-US" altLang="zh-CN" sz="1600" dirty="0">
                <a:latin typeface="微软雅黑" panose="020B0503020204020204" pitchFamily="34" charset="-122"/>
                <a:ea typeface="微软雅黑" panose="020B0503020204020204" pitchFamily="34" charset="-122"/>
              </a:rPr>
              <a:t>Cd</a:t>
            </a:r>
            <a:r>
              <a:rPr lang="zh-CN" altLang="en-US" sz="1600" dirty="0">
                <a:latin typeface="微软雅黑" panose="020B0503020204020204" pitchFamily="34" charset="-122"/>
                <a:ea typeface="微软雅黑" panose="020B0503020204020204" pitchFamily="34" charset="-122"/>
              </a:rPr>
              <a:t>浓度</a:t>
            </a:r>
          </a:p>
        </p:txBody>
      </p:sp>
      <p:sp>
        <p:nvSpPr>
          <p:cNvPr id="5" name="日期占位符 4">
            <a:extLst>
              <a:ext uri="{FF2B5EF4-FFF2-40B4-BE49-F238E27FC236}">
                <a16:creationId xmlns:a16="http://schemas.microsoft.com/office/drawing/2014/main" id="{C982944B-8DA0-402F-BA79-D6E5926A2D40}"/>
              </a:ext>
            </a:extLst>
          </p:cNvPr>
          <p:cNvSpPr>
            <a:spLocks noGrp="1"/>
          </p:cNvSpPr>
          <p:nvPr>
            <p:ph type="dt" sz="half" idx="10"/>
          </p:nvPr>
        </p:nvSpPr>
        <p:spPr/>
        <p:txBody>
          <a:bodyPr/>
          <a:lstStyle/>
          <a:p>
            <a:pPr>
              <a:defRPr/>
            </a:pPr>
            <a:fld id="{E3727BC3-C8D4-493B-8C75-D7EA67308422}" type="datetime1">
              <a:rPr lang="zh-CN" altLang="en-US" smtClean="0"/>
              <a:t>2022/11/23</a:t>
            </a:fld>
            <a:endParaRPr lang="en-US" altLang="zh-CN"/>
          </a:p>
        </p:txBody>
      </p:sp>
      <p:sp>
        <p:nvSpPr>
          <p:cNvPr id="2" name="页脚占位符 1">
            <a:extLst>
              <a:ext uri="{FF2B5EF4-FFF2-40B4-BE49-F238E27FC236}">
                <a16:creationId xmlns:a16="http://schemas.microsoft.com/office/drawing/2014/main" id="{B48B6D34-CD2B-4DE2-952B-195B11033DF7}"/>
              </a:ext>
            </a:extLst>
          </p:cNvPr>
          <p:cNvSpPr>
            <a:spLocks noGrp="1"/>
          </p:cNvSpPr>
          <p:nvPr>
            <p:ph type="ftr" sz="quarter" idx="3"/>
          </p:nvPr>
        </p:nvSpPr>
        <p:spPr/>
        <p:txBody>
          <a:bodyPr/>
          <a:lstStyle/>
          <a:p>
            <a:pPr>
              <a:defRPr/>
            </a:pPr>
            <a:r>
              <a:rPr lang="en-US" altLang="zh-CN" b="1"/>
              <a:t>© </a:t>
            </a:r>
            <a:r>
              <a:rPr lang="zh-CN" altLang="en-US" b="1"/>
              <a:t>谢中华</a:t>
            </a:r>
            <a:r>
              <a:rPr lang="en-US" altLang="zh-CN" b="1"/>
              <a:t>,  MATLAB</a:t>
            </a:r>
            <a:r>
              <a:rPr lang="zh-CN" altLang="en-US" b="1"/>
              <a:t>数学建模方法与应用</a:t>
            </a:r>
            <a:endParaRPr lang="en-US" altLang="zh-CN" dirty="0"/>
          </a:p>
        </p:txBody>
      </p:sp>
    </p:spTree>
  </p:cSld>
  <p:clrMapOvr>
    <a:masterClrMapping/>
  </p:clrMapOvr>
  <p:transition>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a:extLst>
              <a:ext uri="{FF2B5EF4-FFF2-40B4-BE49-F238E27FC236}">
                <a16:creationId xmlns:a16="http://schemas.microsoft.com/office/drawing/2014/main" id="{0189D7CF-09DA-44C3-8FFA-D6133B5E0D92}"/>
              </a:ext>
            </a:extLst>
          </p:cNvPr>
          <p:cNvSpPr>
            <a:spLocks noChangeArrowheads="1"/>
          </p:cNvSpPr>
          <p:nvPr/>
        </p:nvSpPr>
        <p:spPr bwMode="auto">
          <a:xfrm>
            <a:off x="4479634" y="-353943"/>
            <a:ext cx="184731"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40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40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40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40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40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9pPr>
          </a:lstStyle>
          <a:p>
            <a:pPr algn="ctr" eaLnBrk="1" hangingPunct="1">
              <a:spcBef>
                <a:spcPct val="50000"/>
              </a:spcBef>
            </a:pPr>
            <a:endParaRPr lang="zh-CN" altLang="en-US" dirty="0">
              <a:latin typeface="微软雅黑" panose="020B0503020204020204" pitchFamily="34" charset="-122"/>
              <a:ea typeface="微软雅黑" panose="020B0503020204020204" pitchFamily="34" charset="-122"/>
            </a:endParaRPr>
          </a:p>
        </p:txBody>
      </p:sp>
      <p:sp>
        <p:nvSpPr>
          <p:cNvPr id="60420" name="Rectangle 2">
            <a:extLst>
              <a:ext uri="{FF2B5EF4-FFF2-40B4-BE49-F238E27FC236}">
                <a16:creationId xmlns:a16="http://schemas.microsoft.com/office/drawing/2014/main" id="{E7EE2CB1-E006-413D-AF8F-779F9F756C6A}"/>
              </a:ext>
            </a:extLst>
          </p:cNvPr>
          <p:cNvSpPr>
            <a:spLocks noChangeArrowheads="1"/>
          </p:cNvSpPr>
          <p:nvPr/>
        </p:nvSpPr>
        <p:spPr bwMode="auto">
          <a:xfrm>
            <a:off x="468313" y="476672"/>
            <a:ext cx="8280400" cy="38468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40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40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40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40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9pPr>
          </a:lstStyle>
          <a:p>
            <a:pPr eaLnBrk="1" hangingPunct="1">
              <a:lnSpc>
                <a:spcPct val="140000"/>
              </a:lnSpc>
            </a:pPr>
            <a:r>
              <a:rPr lang="en-US" altLang="zh-CN" sz="1600" dirty="0">
                <a:latin typeface="微软雅黑" panose="020B0503020204020204" pitchFamily="34" charset="-122"/>
                <a:ea typeface="微软雅黑" panose="020B0503020204020204" pitchFamily="34" charset="-122"/>
              </a:rPr>
              <a:t>&gt;&gt; figure;  % </a:t>
            </a:r>
            <a:r>
              <a:rPr lang="zh-CN" altLang="en-US" sz="1600" dirty="0">
                <a:latin typeface="微软雅黑" panose="020B0503020204020204" pitchFamily="34" charset="-122"/>
                <a:ea typeface="微软雅黑" panose="020B0503020204020204" pitchFamily="34" charset="-122"/>
              </a:rPr>
              <a:t>新建图形窗口</a:t>
            </a:r>
          </a:p>
          <a:p>
            <a:pPr eaLnBrk="1" hangingPunct="1">
              <a:lnSpc>
                <a:spcPct val="140000"/>
              </a:lnSpc>
            </a:pPr>
            <a:r>
              <a:rPr lang="en-US" altLang="zh-CN" sz="1600" dirty="0">
                <a:latin typeface="微软雅黑" panose="020B0503020204020204" pitchFamily="34" charset="-122"/>
                <a:ea typeface="微软雅黑" panose="020B0503020204020204" pitchFamily="34" charset="-122"/>
              </a:rPr>
              <a:t>&gt;&gt; subplot(1,2,1);  % </a:t>
            </a:r>
            <a:r>
              <a:rPr lang="zh-CN" altLang="en-US" sz="1600" dirty="0">
                <a:latin typeface="微软雅黑" panose="020B0503020204020204" pitchFamily="34" charset="-122"/>
                <a:ea typeface="微软雅黑" panose="020B0503020204020204" pitchFamily="34" charset="-122"/>
              </a:rPr>
              <a:t>子图</a:t>
            </a:r>
            <a:r>
              <a:rPr lang="en-US" altLang="zh-CN" sz="1600" dirty="0">
                <a:latin typeface="微软雅黑" panose="020B0503020204020204" pitchFamily="34" charset="-122"/>
                <a:ea typeface="微软雅黑" panose="020B0503020204020204" pitchFamily="34" charset="-122"/>
              </a:rPr>
              <a:t>1</a:t>
            </a:r>
          </a:p>
          <a:p>
            <a:pPr eaLnBrk="1" hangingPunct="1">
              <a:lnSpc>
                <a:spcPct val="140000"/>
              </a:lnSpc>
            </a:pPr>
            <a:r>
              <a:rPr lang="en-US" altLang="zh-CN" sz="1600" dirty="0">
                <a:latin typeface="微软雅黑" panose="020B0503020204020204" pitchFamily="34" charset="-122"/>
                <a:ea typeface="微软雅黑" panose="020B0503020204020204" pitchFamily="34" charset="-122"/>
              </a:rPr>
              <a:t>&gt;&gt; surf(Xd,Yd,Zd1,Cd1);  % </a:t>
            </a:r>
            <a:r>
              <a:rPr lang="zh-CN" altLang="en-US" sz="1600" dirty="0">
                <a:latin typeface="微软雅黑" panose="020B0503020204020204" pitchFamily="34" charset="-122"/>
                <a:ea typeface="微软雅黑" panose="020B0503020204020204" pitchFamily="34" charset="-122"/>
              </a:rPr>
              <a:t>绘制</a:t>
            </a:r>
            <a:r>
              <a:rPr lang="en-US" altLang="zh-CN" sz="1600" dirty="0">
                <a:latin typeface="微软雅黑" panose="020B0503020204020204" pitchFamily="34" charset="-122"/>
                <a:ea typeface="微软雅黑" panose="020B0503020204020204" pitchFamily="34" charset="-122"/>
              </a:rPr>
              <a:t>Cd</a:t>
            </a:r>
            <a:r>
              <a:rPr lang="zh-CN" altLang="en-US" sz="1600" dirty="0">
                <a:latin typeface="微软雅黑" panose="020B0503020204020204" pitchFamily="34" charset="-122"/>
                <a:ea typeface="微软雅黑" panose="020B0503020204020204" pitchFamily="34" charset="-122"/>
              </a:rPr>
              <a:t>元素的空间分布图，颜色为第</a:t>
            </a:r>
            <a:r>
              <a:rPr lang="en-US" altLang="zh-CN" sz="1600" dirty="0">
                <a:latin typeface="微软雅黑" panose="020B0503020204020204" pitchFamily="34" charset="-122"/>
                <a:ea typeface="微软雅黑" panose="020B0503020204020204" pitchFamily="34" charset="-122"/>
              </a:rPr>
              <a:t>4</a:t>
            </a:r>
            <a:r>
              <a:rPr lang="zh-CN" altLang="en-US" sz="1600" dirty="0">
                <a:latin typeface="微软雅黑" panose="020B0503020204020204" pitchFamily="34" charset="-122"/>
                <a:ea typeface="微软雅黑" panose="020B0503020204020204" pitchFamily="34" charset="-122"/>
              </a:rPr>
              <a:t>维</a:t>
            </a:r>
          </a:p>
          <a:p>
            <a:pPr eaLnBrk="1" hangingPunct="1">
              <a:lnSpc>
                <a:spcPct val="140000"/>
              </a:lnSpc>
            </a:pPr>
            <a:r>
              <a:rPr lang="en-US" altLang="zh-CN" sz="1600" dirty="0">
                <a:latin typeface="微软雅黑" panose="020B0503020204020204" pitchFamily="34" charset="-122"/>
                <a:ea typeface="微软雅黑" panose="020B0503020204020204" pitchFamily="34" charset="-122"/>
              </a:rPr>
              <a:t>&gt;&gt; shading </a:t>
            </a:r>
            <a:r>
              <a:rPr lang="en-US" altLang="zh-CN" sz="1600" dirty="0" err="1">
                <a:latin typeface="微软雅黑" panose="020B0503020204020204" pitchFamily="34" charset="-122"/>
                <a:ea typeface="微软雅黑" panose="020B0503020204020204" pitchFamily="34" charset="-122"/>
              </a:rPr>
              <a:t>interp</a:t>
            </a:r>
            <a:r>
              <a:rPr lang="en-US" altLang="zh-CN" sz="1600" dirty="0">
                <a:latin typeface="微软雅黑" panose="020B0503020204020204" pitchFamily="34" charset="-122"/>
                <a:ea typeface="微软雅黑" panose="020B0503020204020204" pitchFamily="34" charset="-122"/>
              </a:rPr>
              <a:t>;  % </a:t>
            </a:r>
            <a:r>
              <a:rPr lang="zh-CN" altLang="en-US" sz="1600" dirty="0">
                <a:latin typeface="微软雅黑" panose="020B0503020204020204" pitchFamily="34" charset="-122"/>
                <a:ea typeface="微软雅黑" panose="020B0503020204020204" pitchFamily="34" charset="-122"/>
              </a:rPr>
              <a:t>设置着色方式（插值着色）</a:t>
            </a:r>
          </a:p>
          <a:p>
            <a:pPr eaLnBrk="1" hangingPunct="1">
              <a:lnSpc>
                <a:spcPct val="140000"/>
              </a:lnSpc>
            </a:pPr>
            <a:r>
              <a:rPr lang="en-US" altLang="zh-CN" sz="1600" dirty="0">
                <a:latin typeface="微软雅黑" panose="020B0503020204020204" pitchFamily="34" charset="-122"/>
                <a:ea typeface="微软雅黑" panose="020B0503020204020204" pitchFamily="34" charset="-122"/>
              </a:rPr>
              <a:t>&gt;&gt; </a:t>
            </a:r>
            <a:r>
              <a:rPr lang="en-US" altLang="zh-CN" sz="1600" dirty="0" err="1">
                <a:latin typeface="微软雅黑" panose="020B0503020204020204" pitchFamily="34" charset="-122"/>
                <a:ea typeface="微软雅黑" panose="020B0503020204020204" pitchFamily="34" charset="-122"/>
              </a:rPr>
              <a:t>xlabel</a:t>
            </a:r>
            <a:r>
              <a:rPr lang="en-US" altLang="zh-CN" sz="1600" dirty="0">
                <a:latin typeface="微软雅黑" panose="020B0503020204020204" pitchFamily="34" charset="-122"/>
                <a:ea typeface="微软雅黑" panose="020B0503020204020204" pitchFamily="34" charset="-122"/>
              </a:rPr>
              <a:t>('X'); </a:t>
            </a:r>
            <a:r>
              <a:rPr lang="en-US" altLang="zh-CN" sz="1600" dirty="0" err="1">
                <a:latin typeface="微软雅黑" panose="020B0503020204020204" pitchFamily="34" charset="-122"/>
                <a:ea typeface="微软雅黑" panose="020B0503020204020204" pitchFamily="34" charset="-122"/>
              </a:rPr>
              <a:t>ylabel</a:t>
            </a:r>
            <a:r>
              <a:rPr lang="en-US" altLang="zh-CN" sz="1600" dirty="0">
                <a:latin typeface="微软雅黑" panose="020B0503020204020204" pitchFamily="34" charset="-122"/>
                <a:ea typeface="微软雅黑" panose="020B0503020204020204" pitchFamily="34" charset="-122"/>
              </a:rPr>
              <a:t>('Y'); </a:t>
            </a:r>
            <a:r>
              <a:rPr lang="en-US" altLang="zh-CN" sz="1600" dirty="0" err="1">
                <a:latin typeface="微软雅黑" panose="020B0503020204020204" pitchFamily="34" charset="-122"/>
                <a:ea typeface="微软雅黑" panose="020B0503020204020204" pitchFamily="34" charset="-122"/>
              </a:rPr>
              <a:t>zlabel</a:t>
            </a:r>
            <a:r>
              <a:rPr lang="en-US" altLang="zh-CN" sz="1600" dirty="0">
                <a:latin typeface="微软雅黑" panose="020B0503020204020204" pitchFamily="34" charset="-122"/>
                <a:ea typeface="微软雅黑" panose="020B0503020204020204" pitchFamily="34" charset="-122"/>
              </a:rPr>
              <a:t>('Z'); title('griddata'); % </a:t>
            </a:r>
            <a:r>
              <a:rPr lang="zh-CN" altLang="en-US" sz="1600" dirty="0">
                <a:latin typeface="微软雅黑" panose="020B0503020204020204" pitchFamily="34" charset="-122"/>
                <a:ea typeface="微软雅黑" panose="020B0503020204020204" pitchFamily="34" charset="-122"/>
              </a:rPr>
              <a:t>轴标签及标题</a:t>
            </a:r>
          </a:p>
          <a:p>
            <a:pPr eaLnBrk="1" hangingPunct="1">
              <a:lnSpc>
                <a:spcPct val="140000"/>
              </a:lnSpc>
            </a:pPr>
            <a:r>
              <a:rPr lang="en-US" altLang="zh-CN" sz="1600" dirty="0">
                <a:latin typeface="微软雅黑" panose="020B0503020204020204" pitchFamily="34" charset="-122"/>
                <a:ea typeface="微软雅黑" panose="020B0503020204020204" pitchFamily="34" charset="-122"/>
              </a:rPr>
              <a:t>&gt;&gt; </a:t>
            </a:r>
            <a:r>
              <a:rPr lang="en-US" altLang="zh-CN" sz="1600" dirty="0" err="1">
                <a:latin typeface="微软雅黑" panose="020B0503020204020204" pitchFamily="34" charset="-122"/>
                <a:ea typeface="微软雅黑" panose="020B0503020204020204" pitchFamily="34" charset="-122"/>
              </a:rPr>
              <a:t>colorbar</a:t>
            </a:r>
            <a:r>
              <a:rPr lang="en-US" altLang="zh-CN" sz="1600" dirty="0">
                <a:latin typeface="微软雅黑" panose="020B0503020204020204" pitchFamily="34" charset="-122"/>
                <a:ea typeface="微软雅黑" panose="020B0503020204020204" pitchFamily="34" charset="-122"/>
              </a:rPr>
              <a:t>;  % </a:t>
            </a:r>
            <a:r>
              <a:rPr lang="zh-CN" altLang="en-US" sz="1600" dirty="0">
                <a:latin typeface="微软雅黑" panose="020B0503020204020204" pitchFamily="34" charset="-122"/>
                <a:ea typeface="微软雅黑" panose="020B0503020204020204" pitchFamily="34" charset="-122"/>
              </a:rPr>
              <a:t>添加颜色条</a:t>
            </a:r>
            <a:endParaRPr lang="en-US" altLang="zh-CN" sz="1600" dirty="0">
              <a:latin typeface="微软雅黑" panose="020B0503020204020204" pitchFamily="34" charset="-122"/>
              <a:ea typeface="微软雅黑" panose="020B0503020204020204" pitchFamily="34" charset="-122"/>
            </a:endParaRPr>
          </a:p>
          <a:p>
            <a:pPr eaLnBrk="1" hangingPunct="1">
              <a:lnSpc>
                <a:spcPct val="140000"/>
              </a:lnSpc>
            </a:pPr>
            <a:r>
              <a:rPr lang="en-US" altLang="zh-CN" sz="1600" dirty="0">
                <a:latin typeface="微软雅黑" panose="020B0503020204020204" pitchFamily="34" charset="-122"/>
                <a:ea typeface="微软雅黑" panose="020B0503020204020204" pitchFamily="34" charset="-122"/>
              </a:rPr>
              <a:t>&gt;&gt; subplot(1,2,2);  % </a:t>
            </a:r>
            <a:r>
              <a:rPr lang="zh-CN" altLang="en-US" sz="1600" dirty="0">
                <a:latin typeface="微软雅黑" panose="020B0503020204020204" pitchFamily="34" charset="-122"/>
                <a:ea typeface="微软雅黑" panose="020B0503020204020204" pitchFamily="34" charset="-122"/>
              </a:rPr>
              <a:t>子图</a:t>
            </a:r>
            <a:r>
              <a:rPr lang="en-US" altLang="zh-CN" sz="1600" dirty="0">
                <a:latin typeface="微软雅黑" panose="020B0503020204020204" pitchFamily="34" charset="-122"/>
                <a:ea typeface="微软雅黑" panose="020B0503020204020204" pitchFamily="34" charset="-122"/>
              </a:rPr>
              <a:t>2</a:t>
            </a:r>
          </a:p>
          <a:p>
            <a:pPr eaLnBrk="1" hangingPunct="1">
              <a:lnSpc>
                <a:spcPct val="140000"/>
              </a:lnSpc>
            </a:pPr>
            <a:r>
              <a:rPr lang="en-US" altLang="zh-CN" sz="1600" dirty="0">
                <a:latin typeface="微软雅黑" panose="020B0503020204020204" pitchFamily="34" charset="-122"/>
                <a:ea typeface="微软雅黑" panose="020B0503020204020204" pitchFamily="34" charset="-122"/>
              </a:rPr>
              <a:t>&gt;&gt; surf(Xd,Yd,Zd2,Cd2);  % </a:t>
            </a:r>
            <a:r>
              <a:rPr lang="zh-CN" altLang="en-US" sz="1600" dirty="0">
                <a:latin typeface="微软雅黑" panose="020B0503020204020204" pitchFamily="34" charset="-122"/>
                <a:ea typeface="微软雅黑" panose="020B0503020204020204" pitchFamily="34" charset="-122"/>
              </a:rPr>
              <a:t>绘制</a:t>
            </a:r>
            <a:r>
              <a:rPr lang="en-US" altLang="zh-CN" sz="1600" dirty="0">
                <a:latin typeface="微软雅黑" panose="020B0503020204020204" pitchFamily="34" charset="-122"/>
                <a:ea typeface="微软雅黑" panose="020B0503020204020204" pitchFamily="34" charset="-122"/>
              </a:rPr>
              <a:t>Cd</a:t>
            </a:r>
            <a:r>
              <a:rPr lang="zh-CN" altLang="en-US" sz="1600" dirty="0">
                <a:latin typeface="微软雅黑" panose="020B0503020204020204" pitchFamily="34" charset="-122"/>
                <a:ea typeface="微软雅黑" panose="020B0503020204020204" pitchFamily="34" charset="-122"/>
              </a:rPr>
              <a:t>元素的空间分布图，颜色为第</a:t>
            </a:r>
            <a:r>
              <a:rPr lang="en-US" altLang="zh-CN" sz="1600" dirty="0">
                <a:latin typeface="微软雅黑" panose="020B0503020204020204" pitchFamily="34" charset="-122"/>
                <a:ea typeface="微软雅黑" panose="020B0503020204020204" pitchFamily="34" charset="-122"/>
              </a:rPr>
              <a:t>4</a:t>
            </a:r>
            <a:r>
              <a:rPr lang="zh-CN" altLang="en-US" sz="1600" dirty="0">
                <a:latin typeface="微软雅黑" panose="020B0503020204020204" pitchFamily="34" charset="-122"/>
                <a:ea typeface="微软雅黑" panose="020B0503020204020204" pitchFamily="34" charset="-122"/>
              </a:rPr>
              <a:t>维</a:t>
            </a:r>
          </a:p>
          <a:p>
            <a:pPr eaLnBrk="1" hangingPunct="1">
              <a:lnSpc>
                <a:spcPct val="140000"/>
              </a:lnSpc>
            </a:pPr>
            <a:r>
              <a:rPr lang="en-US" altLang="zh-CN" sz="1600" dirty="0">
                <a:latin typeface="微软雅黑" panose="020B0503020204020204" pitchFamily="34" charset="-122"/>
                <a:ea typeface="微软雅黑" panose="020B0503020204020204" pitchFamily="34" charset="-122"/>
              </a:rPr>
              <a:t>&gt;&gt; shading </a:t>
            </a:r>
            <a:r>
              <a:rPr lang="en-US" altLang="zh-CN" sz="1600" dirty="0" err="1">
                <a:latin typeface="微软雅黑" panose="020B0503020204020204" pitchFamily="34" charset="-122"/>
                <a:ea typeface="微软雅黑" panose="020B0503020204020204" pitchFamily="34" charset="-122"/>
              </a:rPr>
              <a:t>interp</a:t>
            </a:r>
            <a:r>
              <a:rPr lang="en-US" altLang="zh-CN" sz="1600" dirty="0">
                <a:latin typeface="微软雅黑" panose="020B0503020204020204" pitchFamily="34" charset="-122"/>
                <a:ea typeface="微软雅黑" panose="020B0503020204020204" pitchFamily="34" charset="-122"/>
              </a:rPr>
              <a:t>;  % </a:t>
            </a:r>
            <a:r>
              <a:rPr lang="zh-CN" altLang="en-US" sz="1600" dirty="0">
                <a:latin typeface="微软雅黑" panose="020B0503020204020204" pitchFamily="34" charset="-122"/>
                <a:ea typeface="微软雅黑" panose="020B0503020204020204" pitchFamily="34" charset="-122"/>
              </a:rPr>
              <a:t>设置着色方式（插值着色）</a:t>
            </a:r>
          </a:p>
          <a:p>
            <a:pPr eaLnBrk="1" hangingPunct="1">
              <a:lnSpc>
                <a:spcPct val="140000"/>
              </a:lnSpc>
            </a:pPr>
            <a:r>
              <a:rPr lang="en-US" altLang="zh-CN" sz="1600" dirty="0">
                <a:latin typeface="微软雅黑" panose="020B0503020204020204" pitchFamily="34" charset="-122"/>
                <a:ea typeface="微软雅黑" panose="020B0503020204020204" pitchFamily="34" charset="-122"/>
              </a:rPr>
              <a:t>&gt;&gt; </a:t>
            </a:r>
            <a:r>
              <a:rPr lang="en-US" altLang="zh-CN" sz="1600" dirty="0" err="1">
                <a:latin typeface="微软雅黑" panose="020B0503020204020204" pitchFamily="34" charset="-122"/>
                <a:ea typeface="微软雅黑" panose="020B0503020204020204" pitchFamily="34" charset="-122"/>
              </a:rPr>
              <a:t>xlabel</a:t>
            </a:r>
            <a:r>
              <a:rPr lang="en-US" altLang="zh-CN" sz="1600" dirty="0">
                <a:latin typeface="微软雅黑" panose="020B0503020204020204" pitchFamily="34" charset="-122"/>
                <a:ea typeface="微软雅黑" panose="020B0503020204020204" pitchFamily="34" charset="-122"/>
              </a:rPr>
              <a:t>('X'); </a:t>
            </a:r>
            <a:r>
              <a:rPr lang="en-US" altLang="zh-CN" sz="1600" dirty="0" err="1">
                <a:latin typeface="微软雅黑" panose="020B0503020204020204" pitchFamily="34" charset="-122"/>
                <a:ea typeface="微软雅黑" panose="020B0503020204020204" pitchFamily="34" charset="-122"/>
              </a:rPr>
              <a:t>ylabel</a:t>
            </a:r>
            <a:r>
              <a:rPr lang="en-US" altLang="zh-CN" sz="1600" dirty="0">
                <a:latin typeface="微软雅黑" panose="020B0503020204020204" pitchFamily="34" charset="-122"/>
                <a:ea typeface="微软雅黑" panose="020B0503020204020204" pitchFamily="34" charset="-122"/>
              </a:rPr>
              <a:t>('Y'); </a:t>
            </a:r>
            <a:r>
              <a:rPr lang="en-US" altLang="zh-CN" sz="1600" dirty="0" err="1">
                <a:latin typeface="微软雅黑" panose="020B0503020204020204" pitchFamily="34" charset="-122"/>
                <a:ea typeface="微软雅黑" panose="020B0503020204020204" pitchFamily="34" charset="-122"/>
              </a:rPr>
              <a:t>zlabel</a:t>
            </a:r>
            <a:r>
              <a:rPr lang="en-US" altLang="zh-CN" sz="1600" dirty="0">
                <a:latin typeface="微软雅黑" panose="020B0503020204020204" pitchFamily="34" charset="-122"/>
                <a:ea typeface="微软雅黑" panose="020B0503020204020204" pitchFamily="34" charset="-122"/>
              </a:rPr>
              <a:t>('Z');title('scatteredInterpolant'); </a:t>
            </a:r>
          </a:p>
          <a:p>
            <a:pPr eaLnBrk="1" hangingPunct="1">
              <a:lnSpc>
                <a:spcPct val="140000"/>
              </a:lnSpc>
            </a:pPr>
            <a:r>
              <a:rPr lang="en-US" altLang="zh-CN" sz="1600" dirty="0">
                <a:latin typeface="微软雅黑" panose="020B0503020204020204" pitchFamily="34" charset="-122"/>
                <a:ea typeface="微软雅黑" panose="020B0503020204020204" pitchFamily="34" charset="-122"/>
              </a:rPr>
              <a:t>&gt;&gt; </a:t>
            </a:r>
            <a:r>
              <a:rPr lang="en-US" altLang="zh-CN" sz="1600" dirty="0" err="1">
                <a:latin typeface="微软雅黑" panose="020B0503020204020204" pitchFamily="34" charset="-122"/>
                <a:ea typeface="微软雅黑" panose="020B0503020204020204" pitchFamily="34" charset="-122"/>
              </a:rPr>
              <a:t>colorbar</a:t>
            </a:r>
            <a:r>
              <a:rPr lang="en-US" altLang="zh-CN" sz="1600" dirty="0">
                <a:latin typeface="微软雅黑" panose="020B0503020204020204" pitchFamily="34" charset="-122"/>
                <a:ea typeface="微软雅黑" panose="020B0503020204020204" pitchFamily="34" charset="-122"/>
              </a:rPr>
              <a:t>;  % </a:t>
            </a:r>
            <a:r>
              <a:rPr lang="zh-CN" altLang="en-US" sz="1600" dirty="0">
                <a:latin typeface="微软雅黑" panose="020B0503020204020204" pitchFamily="34" charset="-122"/>
                <a:ea typeface="微软雅黑" panose="020B0503020204020204" pitchFamily="34" charset="-122"/>
              </a:rPr>
              <a:t>添加颜色条</a:t>
            </a:r>
          </a:p>
        </p:txBody>
      </p:sp>
      <p:sp>
        <p:nvSpPr>
          <p:cNvPr id="5" name="日期占位符 4">
            <a:extLst>
              <a:ext uri="{FF2B5EF4-FFF2-40B4-BE49-F238E27FC236}">
                <a16:creationId xmlns:a16="http://schemas.microsoft.com/office/drawing/2014/main" id="{C982944B-8DA0-402F-BA79-D6E5926A2D40}"/>
              </a:ext>
            </a:extLst>
          </p:cNvPr>
          <p:cNvSpPr>
            <a:spLocks noGrp="1"/>
          </p:cNvSpPr>
          <p:nvPr>
            <p:ph type="dt" sz="half" idx="10"/>
          </p:nvPr>
        </p:nvSpPr>
        <p:spPr/>
        <p:txBody>
          <a:bodyPr/>
          <a:lstStyle/>
          <a:p>
            <a:pPr>
              <a:defRPr/>
            </a:pPr>
            <a:fld id="{6077E91D-D1B3-4B57-A8B5-D3D5FDF5FA81}" type="datetime1">
              <a:rPr lang="zh-CN" altLang="en-US" smtClean="0"/>
              <a:t>2022/11/23</a:t>
            </a:fld>
            <a:endParaRPr lang="en-US" altLang="zh-CN"/>
          </a:p>
        </p:txBody>
      </p:sp>
      <p:pic>
        <p:nvPicPr>
          <p:cNvPr id="2" name="图片 1">
            <a:extLst>
              <a:ext uri="{FF2B5EF4-FFF2-40B4-BE49-F238E27FC236}">
                <a16:creationId xmlns:a16="http://schemas.microsoft.com/office/drawing/2014/main" id="{7BE738B9-F846-4EE5-9265-5EBBCEDC5A37}"/>
              </a:ext>
            </a:extLst>
          </p:cNvPr>
          <p:cNvPicPr>
            <a:picLocks noChangeAspect="1"/>
          </p:cNvPicPr>
          <p:nvPr/>
        </p:nvPicPr>
        <p:blipFill>
          <a:blip r:embed="rId2"/>
          <a:stretch>
            <a:fillRect/>
          </a:stretch>
        </p:blipFill>
        <p:spPr>
          <a:xfrm>
            <a:off x="755576" y="4509120"/>
            <a:ext cx="7667625" cy="1752600"/>
          </a:xfrm>
          <a:prstGeom prst="rect">
            <a:avLst/>
          </a:prstGeom>
        </p:spPr>
      </p:pic>
      <p:sp>
        <p:nvSpPr>
          <p:cNvPr id="3" name="页脚占位符 2">
            <a:extLst>
              <a:ext uri="{FF2B5EF4-FFF2-40B4-BE49-F238E27FC236}">
                <a16:creationId xmlns:a16="http://schemas.microsoft.com/office/drawing/2014/main" id="{E681E60E-7CD8-4389-8F61-41D20BC3A6B5}"/>
              </a:ext>
            </a:extLst>
          </p:cNvPr>
          <p:cNvSpPr>
            <a:spLocks noGrp="1"/>
          </p:cNvSpPr>
          <p:nvPr>
            <p:ph type="ftr" sz="quarter" idx="3"/>
          </p:nvPr>
        </p:nvSpPr>
        <p:spPr/>
        <p:txBody>
          <a:bodyPr/>
          <a:lstStyle/>
          <a:p>
            <a:pPr>
              <a:defRPr/>
            </a:pPr>
            <a:r>
              <a:rPr lang="en-US" altLang="zh-CN" b="1"/>
              <a:t>© </a:t>
            </a:r>
            <a:r>
              <a:rPr lang="zh-CN" altLang="en-US" b="1"/>
              <a:t>谢中华</a:t>
            </a:r>
            <a:r>
              <a:rPr lang="en-US" altLang="zh-CN" b="1"/>
              <a:t>,  MATLAB</a:t>
            </a:r>
            <a:r>
              <a:rPr lang="zh-CN" altLang="en-US" b="1"/>
              <a:t>数学建模方法与应用</a:t>
            </a:r>
            <a:endParaRPr lang="en-US" altLang="zh-CN" dirty="0"/>
          </a:p>
        </p:txBody>
      </p:sp>
    </p:spTree>
    <p:extLst>
      <p:ext uri="{BB962C8B-B14F-4D97-AF65-F5344CB8AC3E}">
        <p14:creationId xmlns:p14="http://schemas.microsoft.com/office/powerpoint/2010/main" val="3916108524"/>
      </p:ext>
    </p:extLst>
  </p:cSld>
  <p:clrMapOvr>
    <a:masterClrMapping/>
  </p:clrMapOvr>
  <p:transition>
    <p:wipe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4">
            <a:extLst>
              <a:ext uri="{FF2B5EF4-FFF2-40B4-BE49-F238E27FC236}">
                <a16:creationId xmlns:a16="http://schemas.microsoft.com/office/drawing/2014/main" id="{237D7A18-D3DD-40F3-B1D0-AB14067A6CF6}"/>
              </a:ext>
            </a:extLst>
          </p:cNvPr>
          <p:cNvSpPr>
            <a:spLocks noGrp="1"/>
          </p:cNvSpPr>
          <p:nvPr>
            <p:ph type="dt" sz="half" idx="10"/>
          </p:nvPr>
        </p:nvSpPr>
        <p:spPr/>
        <p:txBody>
          <a:bodyPr/>
          <a:lstStyle/>
          <a:p>
            <a:pPr>
              <a:defRPr/>
            </a:pPr>
            <a:fld id="{3BC8E55C-17C8-4615-8455-F1985541EF1F}" type="datetime1">
              <a:rPr lang="zh-CN" altLang="en-US" smtClean="0"/>
              <a:t>2022/11/23</a:t>
            </a:fld>
            <a:endParaRPr lang="en-US" altLang="zh-CN"/>
          </a:p>
        </p:txBody>
      </p:sp>
      <p:sp>
        <p:nvSpPr>
          <p:cNvPr id="8" name="Text Box 4">
            <a:extLst>
              <a:ext uri="{FF2B5EF4-FFF2-40B4-BE49-F238E27FC236}">
                <a16:creationId xmlns:a16="http://schemas.microsoft.com/office/drawing/2014/main" id="{21E94D5A-B4FE-4111-A266-945F052979C9}"/>
              </a:ext>
            </a:extLst>
          </p:cNvPr>
          <p:cNvSpPr txBox="1">
            <a:spLocks noChangeArrowheads="1"/>
          </p:cNvSpPr>
          <p:nvPr/>
        </p:nvSpPr>
        <p:spPr bwMode="auto">
          <a:xfrm>
            <a:off x="467544" y="620688"/>
            <a:ext cx="79613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40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40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40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40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lang="zh-CN" altLang="en-US" sz="2800" b="1" dirty="0">
                <a:solidFill>
                  <a:schemeClr val="bg2"/>
                </a:solidFill>
                <a:latin typeface="微软雅黑" panose="020B0503020204020204" pitchFamily="34" charset="-122"/>
                <a:ea typeface="微软雅黑" panose="020B0503020204020204" pitchFamily="34" charset="-122"/>
              </a:rPr>
              <a:t>三、高维插值</a:t>
            </a:r>
          </a:p>
        </p:txBody>
      </p:sp>
      <p:sp>
        <p:nvSpPr>
          <p:cNvPr id="10" name="Rectangle 56">
            <a:extLst>
              <a:ext uri="{FF2B5EF4-FFF2-40B4-BE49-F238E27FC236}">
                <a16:creationId xmlns:a16="http://schemas.microsoft.com/office/drawing/2014/main" id="{D989C28D-BF20-406F-B52C-7B195186B113}"/>
              </a:ext>
            </a:extLst>
          </p:cNvPr>
          <p:cNvSpPr>
            <a:spLocks noChangeArrowheads="1"/>
          </p:cNvSpPr>
          <p:nvPr/>
        </p:nvSpPr>
        <p:spPr bwMode="auto">
          <a:xfrm>
            <a:off x="611188" y="1163884"/>
            <a:ext cx="8137276" cy="2797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40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40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40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40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40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9pPr>
          </a:lstStyle>
          <a:p>
            <a:pPr eaLnBrk="1" hangingPunct="1">
              <a:lnSpc>
                <a:spcPct val="150000"/>
              </a:lnSpc>
              <a:buClr>
                <a:srgbClr val="0000FF"/>
              </a:buClr>
            </a:pPr>
            <a:r>
              <a:rPr lang="zh-CN" altLang="en-US" sz="2400" dirty="0">
                <a:solidFill>
                  <a:schemeClr val="bg2"/>
                </a:solidFill>
                <a:latin typeface="微软雅黑" panose="020B0503020204020204" pitchFamily="34" charset="-122"/>
                <a:ea typeface="微软雅黑" panose="020B0503020204020204" pitchFamily="34" charset="-122"/>
                <a:sym typeface="Wingdings" panose="05000000000000000000" pitchFamily="2" charset="2"/>
              </a:rPr>
              <a:t>所谓的高维插值是指维数高于</a:t>
            </a:r>
            <a:r>
              <a:rPr lang="en-US" altLang="zh-CN" sz="2400" dirty="0">
                <a:solidFill>
                  <a:schemeClr val="bg2"/>
                </a:solidFill>
                <a:latin typeface="微软雅黑" panose="020B0503020204020204" pitchFamily="34" charset="-122"/>
                <a:ea typeface="微软雅黑" panose="020B0503020204020204" pitchFamily="34" charset="-122"/>
                <a:sym typeface="Wingdings" panose="05000000000000000000" pitchFamily="2" charset="2"/>
              </a:rPr>
              <a:t>2</a:t>
            </a:r>
            <a:r>
              <a:rPr lang="zh-CN" altLang="en-US" sz="2400" dirty="0">
                <a:solidFill>
                  <a:schemeClr val="bg2"/>
                </a:solidFill>
                <a:latin typeface="微软雅黑" panose="020B0503020204020204" pitchFamily="34" charset="-122"/>
                <a:ea typeface="微软雅黑" panose="020B0503020204020204" pitchFamily="34" charset="-122"/>
                <a:sym typeface="Wingdings" panose="05000000000000000000" pitchFamily="2" charset="2"/>
              </a:rPr>
              <a:t>维的插值，高维插值同样分为网格节点插值和散乱节点插值，用到的</a:t>
            </a:r>
            <a:r>
              <a:rPr lang="en-US" altLang="zh-CN" sz="2400" dirty="0">
                <a:solidFill>
                  <a:schemeClr val="bg2"/>
                </a:solidFill>
                <a:latin typeface="微软雅黑" panose="020B0503020204020204" pitchFamily="34" charset="-122"/>
                <a:ea typeface="微软雅黑" panose="020B0503020204020204" pitchFamily="34" charset="-122"/>
                <a:sym typeface="Wingdings" panose="05000000000000000000" pitchFamily="2" charset="2"/>
              </a:rPr>
              <a:t>MATLAB</a:t>
            </a:r>
            <a:r>
              <a:rPr lang="zh-CN" altLang="en-US" sz="2400" dirty="0">
                <a:solidFill>
                  <a:schemeClr val="bg2"/>
                </a:solidFill>
                <a:latin typeface="微软雅黑" panose="020B0503020204020204" pitchFamily="34" charset="-122"/>
                <a:ea typeface="微软雅黑" panose="020B0503020204020204" pitchFamily="34" charset="-122"/>
                <a:sym typeface="Wingdings" panose="05000000000000000000" pitchFamily="2" charset="2"/>
              </a:rPr>
              <a:t>函数包括</a:t>
            </a:r>
            <a:r>
              <a:rPr lang="en-US" altLang="zh-CN" sz="2400" dirty="0">
                <a:solidFill>
                  <a:schemeClr val="bg2"/>
                </a:solidFill>
                <a:latin typeface="微软雅黑" panose="020B0503020204020204" pitchFamily="34" charset="-122"/>
                <a:ea typeface="微软雅黑" panose="020B0503020204020204" pitchFamily="34" charset="-122"/>
                <a:sym typeface="Wingdings" panose="05000000000000000000" pitchFamily="2" charset="2"/>
              </a:rPr>
              <a:t>griddedInterpolant</a:t>
            </a:r>
            <a:r>
              <a:rPr lang="zh-CN" altLang="en-US" sz="2400" dirty="0">
                <a:solidFill>
                  <a:schemeClr val="bg2"/>
                </a:solidFill>
                <a:latin typeface="微软雅黑" panose="020B0503020204020204" pitchFamily="34" charset="-122"/>
                <a:ea typeface="微软雅黑" panose="020B0503020204020204" pitchFamily="34" charset="-122"/>
                <a:sym typeface="Wingdings" panose="05000000000000000000" pitchFamily="2" charset="2"/>
              </a:rPr>
              <a:t>、</a:t>
            </a:r>
            <a:r>
              <a:rPr lang="en-US" altLang="zh-CN" sz="2400" dirty="0">
                <a:solidFill>
                  <a:schemeClr val="bg2"/>
                </a:solidFill>
                <a:latin typeface="微软雅黑" panose="020B0503020204020204" pitchFamily="34" charset="-122"/>
                <a:ea typeface="微软雅黑" panose="020B0503020204020204" pitchFamily="34" charset="-122"/>
                <a:sym typeface="Wingdings" panose="05000000000000000000" pitchFamily="2" charset="2"/>
              </a:rPr>
              <a:t>scatteredInterpolant</a:t>
            </a:r>
            <a:r>
              <a:rPr lang="zh-CN" altLang="en-US" sz="2400" dirty="0">
                <a:solidFill>
                  <a:schemeClr val="bg2"/>
                </a:solidFill>
                <a:latin typeface="微软雅黑" panose="020B0503020204020204" pitchFamily="34" charset="-122"/>
                <a:ea typeface="微软雅黑" panose="020B0503020204020204" pitchFamily="34" charset="-122"/>
                <a:sym typeface="Wingdings" panose="05000000000000000000" pitchFamily="2" charset="2"/>
              </a:rPr>
              <a:t>、</a:t>
            </a:r>
            <a:r>
              <a:rPr lang="en-US" altLang="zh-CN" sz="2400" dirty="0">
                <a:solidFill>
                  <a:schemeClr val="bg2"/>
                </a:solidFill>
                <a:latin typeface="微软雅黑" panose="020B0503020204020204" pitchFamily="34" charset="-122"/>
                <a:ea typeface="微软雅黑" panose="020B0503020204020204" pitchFamily="34" charset="-122"/>
                <a:sym typeface="Wingdings" panose="05000000000000000000" pitchFamily="2" charset="2"/>
              </a:rPr>
              <a:t>interp3</a:t>
            </a:r>
            <a:r>
              <a:rPr lang="zh-CN" altLang="en-US" sz="2400" dirty="0">
                <a:solidFill>
                  <a:schemeClr val="bg2"/>
                </a:solidFill>
                <a:latin typeface="微软雅黑" panose="020B0503020204020204" pitchFamily="34" charset="-122"/>
                <a:ea typeface="微软雅黑" panose="020B0503020204020204" pitchFamily="34" charset="-122"/>
                <a:sym typeface="Wingdings" panose="05000000000000000000" pitchFamily="2" charset="2"/>
              </a:rPr>
              <a:t>、</a:t>
            </a:r>
            <a:r>
              <a:rPr lang="en-US" altLang="zh-CN" sz="2400" dirty="0" err="1">
                <a:solidFill>
                  <a:schemeClr val="bg2"/>
                </a:solidFill>
                <a:latin typeface="微软雅黑" panose="020B0503020204020204" pitchFamily="34" charset="-122"/>
                <a:ea typeface="微软雅黑" panose="020B0503020204020204" pitchFamily="34" charset="-122"/>
                <a:sym typeface="Wingdings" panose="05000000000000000000" pitchFamily="2" charset="2"/>
              </a:rPr>
              <a:t>griddatan</a:t>
            </a:r>
            <a:r>
              <a:rPr lang="zh-CN" altLang="en-US" sz="2400" dirty="0">
                <a:solidFill>
                  <a:schemeClr val="bg2"/>
                </a:solidFill>
                <a:latin typeface="微软雅黑" panose="020B0503020204020204" pitchFamily="34" charset="-122"/>
                <a:ea typeface="微软雅黑" panose="020B0503020204020204" pitchFamily="34" charset="-122"/>
                <a:sym typeface="Wingdings" panose="05000000000000000000" pitchFamily="2" charset="2"/>
              </a:rPr>
              <a:t>、</a:t>
            </a:r>
            <a:r>
              <a:rPr lang="en-US" altLang="zh-CN" sz="2400" dirty="0" err="1">
                <a:solidFill>
                  <a:schemeClr val="bg2"/>
                </a:solidFill>
                <a:latin typeface="微软雅黑" panose="020B0503020204020204" pitchFamily="34" charset="-122"/>
                <a:ea typeface="微软雅黑" panose="020B0503020204020204" pitchFamily="34" charset="-122"/>
                <a:sym typeface="Wingdings" panose="05000000000000000000" pitchFamily="2" charset="2"/>
              </a:rPr>
              <a:t>csape</a:t>
            </a:r>
            <a:r>
              <a:rPr lang="zh-CN" altLang="en-US" sz="2400" dirty="0">
                <a:solidFill>
                  <a:schemeClr val="bg2"/>
                </a:solidFill>
                <a:latin typeface="微软雅黑" panose="020B0503020204020204" pitchFamily="34" charset="-122"/>
                <a:ea typeface="微软雅黑" panose="020B0503020204020204" pitchFamily="34" charset="-122"/>
                <a:sym typeface="Wingdings" panose="05000000000000000000" pitchFamily="2" charset="2"/>
              </a:rPr>
              <a:t>、</a:t>
            </a:r>
            <a:r>
              <a:rPr lang="en-US" altLang="zh-CN" sz="2400" dirty="0" err="1">
                <a:solidFill>
                  <a:schemeClr val="bg2"/>
                </a:solidFill>
                <a:latin typeface="微软雅黑" panose="020B0503020204020204" pitchFamily="34" charset="-122"/>
                <a:ea typeface="微软雅黑" panose="020B0503020204020204" pitchFamily="34" charset="-122"/>
                <a:sym typeface="Wingdings" panose="05000000000000000000" pitchFamily="2" charset="2"/>
              </a:rPr>
              <a:t>csapi</a:t>
            </a:r>
            <a:r>
              <a:rPr lang="zh-CN" altLang="en-US" sz="2400" dirty="0">
                <a:solidFill>
                  <a:schemeClr val="bg2"/>
                </a:solidFill>
                <a:latin typeface="微软雅黑" panose="020B0503020204020204" pitchFamily="34" charset="-122"/>
                <a:ea typeface="微软雅黑" panose="020B0503020204020204" pitchFamily="34" charset="-122"/>
                <a:sym typeface="Wingdings" panose="05000000000000000000" pitchFamily="2" charset="2"/>
              </a:rPr>
              <a:t>、</a:t>
            </a:r>
            <a:r>
              <a:rPr lang="en-US" altLang="zh-CN" sz="2400" dirty="0" err="1">
                <a:solidFill>
                  <a:schemeClr val="bg2"/>
                </a:solidFill>
                <a:latin typeface="微软雅黑" panose="020B0503020204020204" pitchFamily="34" charset="-122"/>
                <a:ea typeface="微软雅黑" panose="020B0503020204020204" pitchFamily="34" charset="-122"/>
                <a:sym typeface="Wingdings" panose="05000000000000000000" pitchFamily="2" charset="2"/>
              </a:rPr>
              <a:t>spapi</a:t>
            </a:r>
            <a:r>
              <a:rPr lang="zh-CN" altLang="en-US" sz="2400" dirty="0">
                <a:solidFill>
                  <a:schemeClr val="bg2"/>
                </a:solidFill>
                <a:latin typeface="微软雅黑" panose="020B0503020204020204" pitchFamily="34" charset="-122"/>
                <a:ea typeface="微软雅黑" panose="020B0503020204020204" pitchFamily="34" charset="-122"/>
                <a:sym typeface="Wingdings" panose="05000000000000000000" pitchFamily="2" charset="2"/>
              </a:rPr>
              <a:t>、</a:t>
            </a:r>
            <a:r>
              <a:rPr lang="en-US" altLang="zh-CN" sz="2400" dirty="0" err="1">
                <a:solidFill>
                  <a:schemeClr val="bg2"/>
                </a:solidFill>
                <a:latin typeface="微软雅黑" panose="020B0503020204020204" pitchFamily="34" charset="-122"/>
                <a:ea typeface="微软雅黑" panose="020B0503020204020204" pitchFamily="34" charset="-122"/>
                <a:sym typeface="Wingdings" panose="05000000000000000000" pitchFamily="2" charset="2"/>
              </a:rPr>
              <a:t>csaps</a:t>
            </a:r>
            <a:r>
              <a:rPr lang="zh-CN" altLang="en-US" sz="2400" dirty="0">
                <a:solidFill>
                  <a:schemeClr val="bg2"/>
                </a:solidFill>
                <a:latin typeface="微软雅黑" panose="020B0503020204020204" pitchFamily="34" charset="-122"/>
                <a:ea typeface="微软雅黑" panose="020B0503020204020204" pitchFamily="34" charset="-122"/>
                <a:sym typeface="Wingdings" panose="05000000000000000000" pitchFamily="2" charset="2"/>
              </a:rPr>
              <a:t>、</a:t>
            </a:r>
            <a:r>
              <a:rPr lang="en-US" altLang="zh-CN" sz="2400" dirty="0" err="1">
                <a:solidFill>
                  <a:schemeClr val="bg2"/>
                </a:solidFill>
                <a:latin typeface="微软雅黑" panose="020B0503020204020204" pitchFamily="34" charset="-122"/>
                <a:ea typeface="微软雅黑" panose="020B0503020204020204" pitchFamily="34" charset="-122"/>
                <a:sym typeface="Wingdings" panose="05000000000000000000" pitchFamily="2" charset="2"/>
              </a:rPr>
              <a:t>spaps</a:t>
            </a:r>
            <a:r>
              <a:rPr lang="zh-CN" altLang="en-US" sz="2400" dirty="0">
                <a:solidFill>
                  <a:schemeClr val="bg2"/>
                </a:solidFill>
                <a:latin typeface="微软雅黑" panose="020B0503020204020204" pitchFamily="34" charset="-122"/>
                <a:ea typeface="微软雅黑" panose="020B0503020204020204" pitchFamily="34" charset="-122"/>
                <a:sym typeface="Wingdings" panose="05000000000000000000" pitchFamily="2" charset="2"/>
              </a:rPr>
              <a:t>和</a:t>
            </a:r>
            <a:r>
              <a:rPr lang="en-US" altLang="zh-CN" sz="2400" dirty="0">
                <a:solidFill>
                  <a:schemeClr val="bg2"/>
                </a:solidFill>
                <a:latin typeface="微软雅黑" panose="020B0503020204020204" pitchFamily="34" charset="-122"/>
                <a:ea typeface="微软雅黑" panose="020B0503020204020204" pitchFamily="34" charset="-122"/>
                <a:sym typeface="Wingdings" panose="05000000000000000000" pitchFamily="2" charset="2"/>
              </a:rPr>
              <a:t>spap2</a:t>
            </a:r>
            <a:r>
              <a:rPr lang="zh-CN" altLang="en-US" sz="2400" dirty="0">
                <a:solidFill>
                  <a:schemeClr val="bg2"/>
                </a:solidFill>
                <a:latin typeface="微软雅黑" panose="020B0503020204020204" pitchFamily="34" charset="-122"/>
                <a:ea typeface="微软雅黑" panose="020B0503020204020204" pitchFamily="34" charset="-122"/>
                <a:sym typeface="Wingdings" panose="05000000000000000000" pitchFamily="2" charset="2"/>
              </a:rPr>
              <a:t>。</a:t>
            </a:r>
          </a:p>
        </p:txBody>
      </p:sp>
      <p:sp>
        <p:nvSpPr>
          <p:cNvPr id="2" name="页脚占位符 1">
            <a:extLst>
              <a:ext uri="{FF2B5EF4-FFF2-40B4-BE49-F238E27FC236}">
                <a16:creationId xmlns:a16="http://schemas.microsoft.com/office/drawing/2014/main" id="{30839904-ED93-4D2F-9AE4-EF4B04CF37EB}"/>
              </a:ext>
            </a:extLst>
          </p:cNvPr>
          <p:cNvSpPr>
            <a:spLocks noGrp="1"/>
          </p:cNvSpPr>
          <p:nvPr>
            <p:ph type="ftr" sz="quarter" idx="3"/>
          </p:nvPr>
        </p:nvSpPr>
        <p:spPr/>
        <p:txBody>
          <a:bodyPr/>
          <a:lstStyle/>
          <a:p>
            <a:pPr>
              <a:defRPr/>
            </a:pPr>
            <a:r>
              <a:rPr lang="en-US" altLang="zh-CN" b="1"/>
              <a:t>© </a:t>
            </a:r>
            <a:r>
              <a:rPr lang="zh-CN" altLang="en-US" b="1"/>
              <a:t>谢中华</a:t>
            </a:r>
            <a:r>
              <a:rPr lang="en-US" altLang="zh-CN" b="1"/>
              <a:t>,  MATLAB</a:t>
            </a:r>
            <a:r>
              <a:rPr lang="zh-CN" altLang="en-US" b="1"/>
              <a:t>数学建模方法与应用</a:t>
            </a:r>
            <a:endParaRPr lang="en-US" altLang="zh-CN" dirty="0"/>
          </a:p>
        </p:txBody>
      </p:sp>
    </p:spTree>
    <p:extLst>
      <p:ext uri="{BB962C8B-B14F-4D97-AF65-F5344CB8AC3E}">
        <p14:creationId xmlns:p14="http://schemas.microsoft.com/office/powerpoint/2010/main" val="2598282982"/>
      </p:ext>
    </p:extLst>
  </p:cSld>
  <p:clrMapOvr>
    <a:masterClrMapping/>
  </p:clrMapOvr>
  <p:transition>
    <p:wipe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11AEFAA-E952-483A-8860-AF40C2414975}"/>
              </a:ext>
            </a:extLst>
          </p:cNvPr>
          <p:cNvSpPr>
            <a:spLocks noGrp="1"/>
          </p:cNvSpPr>
          <p:nvPr>
            <p:ph type="dt" sz="half" idx="10"/>
          </p:nvPr>
        </p:nvSpPr>
        <p:spPr/>
        <p:txBody>
          <a:bodyPr/>
          <a:lstStyle/>
          <a:p>
            <a:pPr>
              <a:defRPr/>
            </a:pPr>
            <a:fld id="{EDC226EF-DABB-4ADC-8032-B11B055DE673}" type="datetime1">
              <a:rPr lang="zh-CN" altLang="en-US" smtClean="0"/>
              <a:t>2022/11/23</a:t>
            </a:fld>
            <a:endParaRPr lang="en-US" altLang="zh-CN"/>
          </a:p>
        </p:txBody>
      </p:sp>
      <p:sp>
        <p:nvSpPr>
          <p:cNvPr id="4" name="Rectangle 3">
            <a:extLst>
              <a:ext uri="{FF2B5EF4-FFF2-40B4-BE49-F238E27FC236}">
                <a16:creationId xmlns:a16="http://schemas.microsoft.com/office/drawing/2014/main" id="{A45ED234-2155-4F99-9DDA-AF16BA1E9485}"/>
              </a:ext>
            </a:extLst>
          </p:cNvPr>
          <p:cNvSpPr>
            <a:spLocks noChangeArrowheads="1"/>
          </p:cNvSpPr>
          <p:nvPr/>
        </p:nvSpPr>
        <p:spPr bwMode="auto">
          <a:xfrm>
            <a:off x="323528" y="731836"/>
            <a:ext cx="8208912" cy="224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50000"/>
              </a:lnSpc>
              <a:defRPr/>
            </a:pPr>
            <a:r>
              <a:rPr lang="en-US" altLang="zh-CN" sz="2400" dirty="0">
                <a:solidFill>
                  <a:schemeClr val="bg2"/>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400" dirty="0">
                <a:solidFill>
                  <a:schemeClr val="hlink"/>
                </a:solidFill>
                <a:latin typeface="微软雅黑" panose="020B0503020204020204" pitchFamily="34" charset="-122"/>
                <a:ea typeface="微软雅黑" panose="020B0503020204020204" pitchFamily="34" charset="-122"/>
                <a:cs typeface="Times New Roman" panose="02020603050405020304" pitchFamily="18" charset="0"/>
              </a:rPr>
              <a:t>例</a:t>
            </a:r>
            <a:r>
              <a:rPr lang="en-US" altLang="zh-CN" sz="2400" dirty="0">
                <a:solidFill>
                  <a:schemeClr val="hlink"/>
                </a:solidFill>
                <a:latin typeface="微软雅黑" panose="020B0503020204020204" pitchFamily="34" charset="-122"/>
                <a:ea typeface="微软雅黑" panose="020B0503020204020204" pitchFamily="34" charset="-122"/>
                <a:cs typeface="Times New Roman" panose="02020603050405020304" pitchFamily="18" charset="0"/>
              </a:rPr>
              <a:t>4-5</a:t>
            </a:r>
            <a:r>
              <a:rPr lang="en-US" altLang="zh-CN" sz="2400" dirty="0">
                <a:solidFill>
                  <a:schemeClr val="bg2"/>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400" dirty="0">
                <a:solidFill>
                  <a:schemeClr val="bg2"/>
                </a:solidFill>
                <a:latin typeface="微软雅黑" panose="020B0503020204020204" pitchFamily="34" charset="-122"/>
                <a:ea typeface="微软雅黑" panose="020B0503020204020204" pitchFamily="34" charset="-122"/>
                <a:cs typeface="Times New Roman" panose="02020603050405020304" pitchFamily="18" charset="0"/>
              </a:rPr>
              <a:t>现有某温度场</a:t>
            </a:r>
            <a:r>
              <a:rPr lang="en-US" altLang="zh-CN" sz="2400" dirty="0">
                <a:solidFill>
                  <a:schemeClr val="bg2"/>
                </a:solidFill>
                <a:latin typeface="微软雅黑" panose="020B0503020204020204" pitchFamily="34" charset="-122"/>
                <a:ea typeface="微软雅黑" panose="020B0503020204020204" pitchFamily="34" charset="-122"/>
                <a:cs typeface="Times New Roman" panose="02020603050405020304" pitchFamily="18" charset="0"/>
              </a:rPr>
              <a:t>1000</a:t>
            </a:r>
            <a:r>
              <a:rPr lang="zh-CN" altLang="en-US" sz="2400" dirty="0">
                <a:solidFill>
                  <a:schemeClr val="bg2"/>
                </a:solidFill>
                <a:latin typeface="微软雅黑" panose="020B0503020204020204" pitchFamily="34" charset="-122"/>
                <a:ea typeface="微软雅黑" panose="020B0503020204020204" pitchFamily="34" charset="-122"/>
                <a:cs typeface="Times New Roman" panose="02020603050405020304" pitchFamily="18" charset="0"/>
              </a:rPr>
              <a:t>个点处的温度观测数据（见数据文件“温度场</a:t>
            </a:r>
            <a:r>
              <a:rPr lang="en-US" altLang="zh-CN" sz="2400" dirty="0">
                <a:solidFill>
                  <a:schemeClr val="bg2"/>
                </a:solidFill>
                <a:latin typeface="微软雅黑" panose="020B0503020204020204" pitchFamily="34" charset="-122"/>
                <a:ea typeface="微软雅黑" panose="020B0503020204020204" pitchFamily="34" charset="-122"/>
                <a:cs typeface="Times New Roman" panose="02020603050405020304" pitchFamily="18" charset="0"/>
              </a:rPr>
              <a:t>.xlsx”</a:t>
            </a:r>
            <a:r>
              <a:rPr lang="zh-CN" altLang="en-US" sz="2400" dirty="0">
                <a:solidFill>
                  <a:schemeClr val="bg2"/>
                </a:solidFill>
                <a:latin typeface="微软雅黑" panose="020B0503020204020204" pitchFamily="34" charset="-122"/>
                <a:ea typeface="微软雅黑" panose="020B0503020204020204" pitchFamily="34" charset="-122"/>
                <a:cs typeface="Times New Roman" panose="02020603050405020304" pitchFamily="18" charset="0"/>
              </a:rPr>
              <a:t>），试作三维散乱节点插值，求出任意指定点处的温度值。为了观察温度值在空间中的分布情况，绘制立体切片图和</a:t>
            </a:r>
            <a:r>
              <a:rPr lang="en-US" altLang="zh-CN" sz="2400" dirty="0">
                <a:solidFill>
                  <a:schemeClr val="bg2"/>
                </a:solidFill>
                <a:latin typeface="微软雅黑" panose="020B0503020204020204" pitchFamily="34" charset="-122"/>
                <a:ea typeface="微软雅黑" panose="020B0503020204020204" pitchFamily="34" charset="-122"/>
                <a:cs typeface="Times New Roman" panose="02020603050405020304" pitchFamily="18" charset="0"/>
              </a:rPr>
              <a:t>800℃</a:t>
            </a:r>
            <a:r>
              <a:rPr lang="zh-CN" altLang="en-US" sz="2400" dirty="0">
                <a:solidFill>
                  <a:schemeClr val="bg2"/>
                </a:solidFill>
                <a:latin typeface="微软雅黑" panose="020B0503020204020204" pitchFamily="34" charset="-122"/>
                <a:ea typeface="微软雅黑" panose="020B0503020204020204" pitchFamily="34" charset="-122"/>
                <a:cs typeface="Times New Roman" panose="02020603050405020304" pitchFamily="18" charset="0"/>
              </a:rPr>
              <a:t>等温面图。</a:t>
            </a:r>
          </a:p>
        </p:txBody>
      </p:sp>
      <p:pic>
        <p:nvPicPr>
          <p:cNvPr id="5" name="图片 4">
            <a:extLst>
              <a:ext uri="{FF2B5EF4-FFF2-40B4-BE49-F238E27FC236}">
                <a16:creationId xmlns:a16="http://schemas.microsoft.com/office/drawing/2014/main" id="{26659251-32C0-4C18-AC31-8FD4B0562D40}"/>
              </a:ext>
            </a:extLst>
          </p:cNvPr>
          <p:cNvPicPr>
            <a:picLocks noChangeAspect="1"/>
          </p:cNvPicPr>
          <p:nvPr/>
        </p:nvPicPr>
        <p:blipFill rotWithShape="1">
          <a:blip r:embed="rId2"/>
          <a:srcRect t="5461"/>
          <a:stretch/>
        </p:blipFill>
        <p:spPr>
          <a:xfrm>
            <a:off x="3937248" y="3186506"/>
            <a:ext cx="4469904" cy="3169362"/>
          </a:xfrm>
          <a:prstGeom prst="rect">
            <a:avLst/>
          </a:prstGeom>
        </p:spPr>
      </p:pic>
      <p:sp>
        <p:nvSpPr>
          <p:cNvPr id="6" name="页脚占位符 5">
            <a:extLst>
              <a:ext uri="{FF2B5EF4-FFF2-40B4-BE49-F238E27FC236}">
                <a16:creationId xmlns:a16="http://schemas.microsoft.com/office/drawing/2014/main" id="{9BFC87CF-EBF7-4765-B200-78372B0C3C3D}"/>
              </a:ext>
            </a:extLst>
          </p:cNvPr>
          <p:cNvSpPr>
            <a:spLocks noGrp="1"/>
          </p:cNvSpPr>
          <p:nvPr>
            <p:ph type="ftr" sz="quarter" idx="3"/>
          </p:nvPr>
        </p:nvSpPr>
        <p:spPr/>
        <p:txBody>
          <a:bodyPr/>
          <a:lstStyle/>
          <a:p>
            <a:pPr>
              <a:defRPr/>
            </a:pPr>
            <a:r>
              <a:rPr lang="en-US" altLang="zh-CN" b="1"/>
              <a:t>© </a:t>
            </a:r>
            <a:r>
              <a:rPr lang="zh-CN" altLang="en-US" b="1"/>
              <a:t>谢中华</a:t>
            </a:r>
            <a:r>
              <a:rPr lang="en-US" altLang="zh-CN" b="1"/>
              <a:t>,  MATLAB</a:t>
            </a:r>
            <a:r>
              <a:rPr lang="zh-CN" altLang="en-US" b="1"/>
              <a:t>数学建模方法与应用</a:t>
            </a:r>
            <a:endParaRPr lang="en-US" altLang="zh-CN" dirty="0"/>
          </a:p>
        </p:txBody>
      </p:sp>
    </p:spTree>
    <p:extLst>
      <p:ext uri="{BB962C8B-B14F-4D97-AF65-F5344CB8AC3E}">
        <p14:creationId xmlns:p14="http://schemas.microsoft.com/office/powerpoint/2010/main" val="2733715150"/>
      </p:ext>
    </p:extLst>
  </p:cSld>
  <p:clrMapOvr>
    <a:masterClrMapping/>
  </p:clrMapOvr>
  <p:transition>
    <p:wipe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E9A2537-627D-4CA9-89E6-CE3F3312379E}"/>
              </a:ext>
            </a:extLst>
          </p:cNvPr>
          <p:cNvSpPr>
            <a:spLocks noGrp="1"/>
          </p:cNvSpPr>
          <p:nvPr>
            <p:ph type="dt" sz="half" idx="10"/>
          </p:nvPr>
        </p:nvSpPr>
        <p:spPr/>
        <p:txBody>
          <a:bodyPr/>
          <a:lstStyle/>
          <a:p>
            <a:pPr>
              <a:defRPr/>
            </a:pPr>
            <a:fld id="{729E04D0-51C0-4BAA-8401-1051FF2018D3}" type="datetime1">
              <a:rPr lang="zh-CN" altLang="en-US" smtClean="0"/>
              <a:t>2022/11/23</a:t>
            </a:fld>
            <a:endParaRPr lang="en-US" altLang="zh-CN"/>
          </a:p>
        </p:txBody>
      </p:sp>
      <p:sp>
        <p:nvSpPr>
          <p:cNvPr id="4" name="Rectangle 2">
            <a:extLst>
              <a:ext uri="{FF2B5EF4-FFF2-40B4-BE49-F238E27FC236}">
                <a16:creationId xmlns:a16="http://schemas.microsoft.com/office/drawing/2014/main" id="{6232052B-D152-4924-9942-0DAEA9D8E3D4}"/>
              </a:ext>
            </a:extLst>
          </p:cNvPr>
          <p:cNvSpPr>
            <a:spLocks noChangeArrowheads="1"/>
          </p:cNvSpPr>
          <p:nvPr/>
        </p:nvSpPr>
        <p:spPr bwMode="auto">
          <a:xfrm>
            <a:off x="683568" y="632730"/>
            <a:ext cx="7848872" cy="5728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4000">
                <a:solidFill>
                  <a:schemeClr val="tx1"/>
                </a:solidFill>
                <a:latin typeface="Times New Roman" pitchFamily="18" charset="0"/>
                <a:ea typeface="楷体_GB2312" pitchFamily="49" charset="-122"/>
              </a:defRPr>
            </a:lvl1pPr>
            <a:lvl2pPr marL="742950" indent="-285750" eaLnBrk="0" hangingPunct="0">
              <a:defRPr kumimoji="1" sz="4000">
                <a:solidFill>
                  <a:schemeClr val="tx1"/>
                </a:solidFill>
                <a:latin typeface="Times New Roman" pitchFamily="18" charset="0"/>
                <a:ea typeface="楷体_GB2312" pitchFamily="49" charset="-122"/>
              </a:defRPr>
            </a:lvl2pPr>
            <a:lvl3pPr marL="1143000" indent="-228600" eaLnBrk="0" hangingPunct="0">
              <a:defRPr kumimoji="1" sz="4000">
                <a:solidFill>
                  <a:schemeClr val="tx1"/>
                </a:solidFill>
                <a:latin typeface="Times New Roman" pitchFamily="18" charset="0"/>
                <a:ea typeface="楷体_GB2312" pitchFamily="49" charset="-122"/>
              </a:defRPr>
            </a:lvl3pPr>
            <a:lvl4pPr marL="1600200" indent="-228600" eaLnBrk="0" hangingPunct="0">
              <a:defRPr kumimoji="1" sz="4000">
                <a:solidFill>
                  <a:schemeClr val="tx1"/>
                </a:solidFill>
                <a:latin typeface="Times New Roman" pitchFamily="18" charset="0"/>
                <a:ea typeface="楷体_GB2312" pitchFamily="49" charset="-122"/>
              </a:defRPr>
            </a:lvl4pPr>
            <a:lvl5pPr marL="2057400" indent="-228600" eaLnBrk="0" hangingPunct="0">
              <a:defRPr kumimoji="1" sz="40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9pPr>
          </a:lstStyle>
          <a:p>
            <a:pPr eaLnBrk="1" hangingPunct="1">
              <a:lnSpc>
                <a:spcPct val="140000"/>
              </a:lnSpc>
            </a:pPr>
            <a:r>
              <a:rPr lang="en-US" altLang="zh-CN" sz="2200" dirty="0">
                <a:solidFill>
                  <a:srgbClr val="0000FF"/>
                </a:solidFill>
                <a:latin typeface="微软雅黑" panose="020B0503020204020204" pitchFamily="34" charset="-122"/>
                <a:ea typeface="微软雅黑" panose="020B0503020204020204" pitchFamily="34" charset="-122"/>
              </a:rPr>
              <a:t>% </a:t>
            </a:r>
            <a:r>
              <a:rPr lang="zh-CN" altLang="en-US" sz="2200" dirty="0">
                <a:solidFill>
                  <a:srgbClr val="0000FF"/>
                </a:solidFill>
                <a:latin typeface="微软雅黑" panose="020B0503020204020204" pitchFamily="34" charset="-122"/>
                <a:ea typeface="微软雅黑" panose="020B0503020204020204" pitchFamily="34" charset="-122"/>
              </a:rPr>
              <a:t>读取数据</a:t>
            </a:r>
            <a:endParaRPr lang="en-US" altLang="zh-CN" sz="2200" dirty="0">
              <a:solidFill>
                <a:srgbClr val="0000FF"/>
              </a:solidFill>
              <a:latin typeface="微软雅黑" panose="020B0503020204020204" pitchFamily="34" charset="-122"/>
              <a:ea typeface="微软雅黑" panose="020B0503020204020204" pitchFamily="34" charset="-122"/>
            </a:endParaRPr>
          </a:p>
          <a:p>
            <a:pPr eaLnBrk="1" hangingPunct="1">
              <a:lnSpc>
                <a:spcPct val="140000"/>
              </a:lnSpc>
            </a:pPr>
            <a:r>
              <a:rPr lang="en-US" altLang="zh-CN" sz="2200" dirty="0">
                <a:latin typeface="微软雅黑" panose="020B0503020204020204" pitchFamily="34" charset="-122"/>
                <a:ea typeface="微软雅黑" panose="020B0503020204020204" pitchFamily="34" charset="-122"/>
              </a:rPr>
              <a:t>&gt;&gt; data = </a:t>
            </a:r>
            <a:r>
              <a:rPr lang="en-US" altLang="zh-CN" sz="2200" dirty="0" err="1">
                <a:latin typeface="微软雅黑" panose="020B0503020204020204" pitchFamily="34" charset="-122"/>
                <a:ea typeface="微软雅黑" panose="020B0503020204020204" pitchFamily="34" charset="-122"/>
              </a:rPr>
              <a:t>xlsread</a:t>
            </a:r>
            <a:r>
              <a:rPr lang="en-US" altLang="zh-CN" sz="2200" dirty="0">
                <a:latin typeface="微软雅黑" panose="020B0503020204020204" pitchFamily="34" charset="-122"/>
                <a:ea typeface="微软雅黑" panose="020B0503020204020204" pitchFamily="34" charset="-122"/>
              </a:rPr>
              <a:t>('</a:t>
            </a:r>
            <a:r>
              <a:rPr lang="zh-CN" altLang="en-US" sz="2200" dirty="0">
                <a:latin typeface="微软雅黑" panose="020B0503020204020204" pitchFamily="34" charset="-122"/>
                <a:ea typeface="微软雅黑" panose="020B0503020204020204" pitchFamily="34" charset="-122"/>
              </a:rPr>
              <a:t>温度场</a:t>
            </a:r>
            <a:r>
              <a:rPr lang="en-US" altLang="zh-CN" sz="2200" dirty="0">
                <a:latin typeface="微软雅黑" panose="020B0503020204020204" pitchFamily="34" charset="-122"/>
                <a:ea typeface="微软雅黑" panose="020B0503020204020204" pitchFamily="34" charset="-122"/>
              </a:rPr>
              <a:t>.xlsx');</a:t>
            </a:r>
          </a:p>
          <a:p>
            <a:pPr eaLnBrk="1" hangingPunct="1">
              <a:lnSpc>
                <a:spcPct val="140000"/>
              </a:lnSpc>
            </a:pPr>
            <a:r>
              <a:rPr lang="en-US" altLang="zh-CN" sz="2200" dirty="0">
                <a:latin typeface="微软雅黑" panose="020B0503020204020204" pitchFamily="34" charset="-122"/>
                <a:ea typeface="微软雅黑" panose="020B0503020204020204" pitchFamily="34" charset="-122"/>
              </a:rPr>
              <a:t>&gt;&gt; x = data(:,1);</a:t>
            </a:r>
          </a:p>
          <a:p>
            <a:pPr eaLnBrk="1" hangingPunct="1">
              <a:lnSpc>
                <a:spcPct val="140000"/>
              </a:lnSpc>
            </a:pPr>
            <a:r>
              <a:rPr lang="en-US" altLang="zh-CN" sz="2200" dirty="0">
                <a:latin typeface="微软雅黑" panose="020B0503020204020204" pitchFamily="34" charset="-122"/>
                <a:ea typeface="微软雅黑" panose="020B0503020204020204" pitchFamily="34" charset="-122"/>
              </a:rPr>
              <a:t>&gt;&gt; y = data(:,2);</a:t>
            </a:r>
          </a:p>
          <a:p>
            <a:pPr eaLnBrk="1" hangingPunct="1">
              <a:lnSpc>
                <a:spcPct val="140000"/>
              </a:lnSpc>
            </a:pPr>
            <a:r>
              <a:rPr lang="en-US" altLang="zh-CN" sz="2200" dirty="0">
                <a:latin typeface="微软雅黑" panose="020B0503020204020204" pitchFamily="34" charset="-122"/>
                <a:ea typeface="微软雅黑" panose="020B0503020204020204" pitchFamily="34" charset="-122"/>
              </a:rPr>
              <a:t>&gt;&gt; z = data(:,3);</a:t>
            </a:r>
          </a:p>
          <a:p>
            <a:pPr eaLnBrk="1" hangingPunct="1">
              <a:lnSpc>
                <a:spcPct val="140000"/>
              </a:lnSpc>
            </a:pPr>
            <a:r>
              <a:rPr lang="en-US" altLang="zh-CN" sz="2200" dirty="0">
                <a:latin typeface="微软雅黑" panose="020B0503020204020204" pitchFamily="34" charset="-122"/>
                <a:ea typeface="微软雅黑" panose="020B0503020204020204" pitchFamily="34" charset="-122"/>
              </a:rPr>
              <a:t>&gt;&gt; v = data(:,4);</a:t>
            </a:r>
          </a:p>
          <a:p>
            <a:pPr eaLnBrk="1" hangingPunct="1">
              <a:lnSpc>
                <a:spcPct val="140000"/>
              </a:lnSpc>
            </a:pPr>
            <a:endParaRPr lang="en-US" altLang="zh-CN" sz="2200" dirty="0">
              <a:solidFill>
                <a:srgbClr val="0000FF"/>
              </a:solidFill>
              <a:latin typeface="微软雅黑" panose="020B0503020204020204" pitchFamily="34" charset="-122"/>
              <a:ea typeface="微软雅黑" panose="020B0503020204020204" pitchFamily="34" charset="-122"/>
            </a:endParaRPr>
          </a:p>
          <a:p>
            <a:pPr eaLnBrk="1" hangingPunct="1">
              <a:lnSpc>
                <a:spcPct val="140000"/>
              </a:lnSpc>
            </a:pPr>
            <a:r>
              <a:rPr lang="en-US" altLang="zh-CN" sz="2200" dirty="0">
                <a:solidFill>
                  <a:srgbClr val="0000FF"/>
                </a:solidFill>
                <a:latin typeface="微软雅黑" panose="020B0503020204020204" pitchFamily="34" charset="-122"/>
                <a:ea typeface="微软雅黑" panose="020B0503020204020204" pitchFamily="34" charset="-122"/>
              </a:rPr>
              <a:t>% </a:t>
            </a:r>
            <a:r>
              <a:rPr lang="zh-CN" altLang="en-US" sz="2200" dirty="0">
                <a:solidFill>
                  <a:srgbClr val="0000FF"/>
                </a:solidFill>
                <a:latin typeface="微软雅黑" panose="020B0503020204020204" pitchFamily="34" charset="-122"/>
                <a:ea typeface="微软雅黑" panose="020B0503020204020204" pitchFamily="34" charset="-122"/>
              </a:rPr>
              <a:t>划分网格（插值点）</a:t>
            </a:r>
            <a:endParaRPr lang="en-US" altLang="zh-CN" sz="2200" dirty="0">
              <a:solidFill>
                <a:srgbClr val="0000FF"/>
              </a:solidFill>
              <a:latin typeface="微软雅黑" panose="020B0503020204020204" pitchFamily="34" charset="-122"/>
              <a:ea typeface="微软雅黑" panose="020B0503020204020204" pitchFamily="34" charset="-122"/>
            </a:endParaRPr>
          </a:p>
          <a:p>
            <a:pPr eaLnBrk="1" hangingPunct="1">
              <a:lnSpc>
                <a:spcPct val="140000"/>
              </a:lnSpc>
            </a:pPr>
            <a:r>
              <a:rPr lang="en-US" altLang="zh-CN" sz="2200" dirty="0">
                <a:latin typeface="微软雅黑" panose="020B0503020204020204" pitchFamily="34" charset="-122"/>
                <a:ea typeface="微软雅黑" panose="020B0503020204020204" pitchFamily="34" charset="-122"/>
              </a:rPr>
              <a:t>&gt;&gt; xi = </a:t>
            </a:r>
            <a:r>
              <a:rPr lang="en-US" altLang="zh-CN" sz="2200" dirty="0" err="1">
                <a:latin typeface="微软雅黑" panose="020B0503020204020204" pitchFamily="34" charset="-122"/>
                <a:ea typeface="微软雅黑" panose="020B0503020204020204" pitchFamily="34" charset="-122"/>
              </a:rPr>
              <a:t>linspace</a:t>
            </a:r>
            <a:r>
              <a:rPr lang="en-US" altLang="zh-CN" sz="2200" dirty="0">
                <a:latin typeface="微软雅黑" panose="020B0503020204020204" pitchFamily="34" charset="-122"/>
                <a:ea typeface="微软雅黑" panose="020B0503020204020204" pitchFamily="34" charset="-122"/>
              </a:rPr>
              <a:t>(min(x),max(x),60);</a:t>
            </a:r>
          </a:p>
          <a:p>
            <a:pPr eaLnBrk="1" hangingPunct="1">
              <a:lnSpc>
                <a:spcPct val="140000"/>
              </a:lnSpc>
            </a:pPr>
            <a:r>
              <a:rPr lang="en-US" altLang="zh-CN" sz="2200" dirty="0">
                <a:latin typeface="微软雅黑" panose="020B0503020204020204" pitchFamily="34" charset="-122"/>
                <a:ea typeface="微软雅黑" panose="020B0503020204020204" pitchFamily="34" charset="-122"/>
              </a:rPr>
              <a:t>&gt;&gt; </a:t>
            </a:r>
            <a:r>
              <a:rPr lang="en-US" altLang="zh-CN" sz="2200" dirty="0" err="1">
                <a:latin typeface="微软雅黑" panose="020B0503020204020204" pitchFamily="34" charset="-122"/>
                <a:ea typeface="微软雅黑" panose="020B0503020204020204" pitchFamily="34" charset="-122"/>
              </a:rPr>
              <a:t>yi</a:t>
            </a:r>
            <a:r>
              <a:rPr lang="en-US" altLang="zh-CN" sz="2200" dirty="0">
                <a:latin typeface="微软雅黑" panose="020B0503020204020204" pitchFamily="34" charset="-122"/>
                <a:ea typeface="微软雅黑" panose="020B0503020204020204" pitchFamily="34" charset="-122"/>
              </a:rPr>
              <a:t> = </a:t>
            </a:r>
            <a:r>
              <a:rPr lang="en-US" altLang="zh-CN" sz="2200" dirty="0" err="1">
                <a:latin typeface="微软雅黑" panose="020B0503020204020204" pitchFamily="34" charset="-122"/>
                <a:ea typeface="微软雅黑" panose="020B0503020204020204" pitchFamily="34" charset="-122"/>
              </a:rPr>
              <a:t>linspace</a:t>
            </a:r>
            <a:r>
              <a:rPr lang="en-US" altLang="zh-CN" sz="2200" dirty="0">
                <a:latin typeface="微软雅黑" panose="020B0503020204020204" pitchFamily="34" charset="-122"/>
                <a:ea typeface="微软雅黑" panose="020B0503020204020204" pitchFamily="34" charset="-122"/>
              </a:rPr>
              <a:t>(min(y),max(y),60);</a:t>
            </a:r>
          </a:p>
          <a:p>
            <a:pPr eaLnBrk="1" hangingPunct="1">
              <a:lnSpc>
                <a:spcPct val="140000"/>
              </a:lnSpc>
            </a:pPr>
            <a:r>
              <a:rPr lang="en-US" altLang="zh-CN" sz="2200" dirty="0">
                <a:latin typeface="微软雅黑" panose="020B0503020204020204" pitchFamily="34" charset="-122"/>
                <a:ea typeface="微软雅黑" panose="020B0503020204020204" pitchFamily="34" charset="-122"/>
              </a:rPr>
              <a:t>&gt;&gt; </a:t>
            </a:r>
            <a:r>
              <a:rPr lang="en-US" altLang="zh-CN" sz="2200" dirty="0" err="1">
                <a:latin typeface="微软雅黑" panose="020B0503020204020204" pitchFamily="34" charset="-122"/>
                <a:ea typeface="微软雅黑" panose="020B0503020204020204" pitchFamily="34" charset="-122"/>
              </a:rPr>
              <a:t>zi</a:t>
            </a:r>
            <a:r>
              <a:rPr lang="en-US" altLang="zh-CN" sz="2200" dirty="0">
                <a:latin typeface="微软雅黑" panose="020B0503020204020204" pitchFamily="34" charset="-122"/>
                <a:ea typeface="微软雅黑" panose="020B0503020204020204" pitchFamily="34" charset="-122"/>
              </a:rPr>
              <a:t> = </a:t>
            </a:r>
            <a:r>
              <a:rPr lang="en-US" altLang="zh-CN" sz="2200" dirty="0" err="1">
                <a:latin typeface="微软雅黑" panose="020B0503020204020204" pitchFamily="34" charset="-122"/>
                <a:ea typeface="微软雅黑" panose="020B0503020204020204" pitchFamily="34" charset="-122"/>
              </a:rPr>
              <a:t>linspace</a:t>
            </a:r>
            <a:r>
              <a:rPr lang="en-US" altLang="zh-CN" sz="2200" dirty="0">
                <a:latin typeface="微软雅黑" panose="020B0503020204020204" pitchFamily="34" charset="-122"/>
                <a:ea typeface="微软雅黑" panose="020B0503020204020204" pitchFamily="34" charset="-122"/>
              </a:rPr>
              <a:t>(min(z),max(z),60);</a:t>
            </a:r>
          </a:p>
          <a:p>
            <a:pPr eaLnBrk="1" hangingPunct="1">
              <a:lnSpc>
                <a:spcPct val="140000"/>
              </a:lnSpc>
            </a:pPr>
            <a:r>
              <a:rPr lang="en-US" altLang="zh-CN" sz="2200" dirty="0">
                <a:latin typeface="微软雅黑" panose="020B0503020204020204" pitchFamily="34" charset="-122"/>
                <a:ea typeface="微软雅黑" panose="020B0503020204020204" pitchFamily="34" charset="-122"/>
              </a:rPr>
              <a:t>&gt;&gt; [</a:t>
            </a:r>
            <a:r>
              <a:rPr lang="en-US" altLang="zh-CN" sz="2200" dirty="0" err="1">
                <a:latin typeface="微软雅黑" panose="020B0503020204020204" pitchFamily="34" charset="-122"/>
                <a:ea typeface="微软雅黑" panose="020B0503020204020204" pitchFamily="34" charset="-122"/>
              </a:rPr>
              <a:t>Xd,Yd,Zd</a:t>
            </a:r>
            <a:r>
              <a:rPr lang="en-US" altLang="zh-CN" sz="2200" dirty="0">
                <a:latin typeface="微软雅黑" panose="020B0503020204020204" pitchFamily="34" charset="-122"/>
                <a:ea typeface="微软雅黑" panose="020B0503020204020204" pitchFamily="34" charset="-122"/>
              </a:rPr>
              <a:t>] = </a:t>
            </a:r>
            <a:r>
              <a:rPr lang="en-US" altLang="zh-CN" sz="2200" dirty="0" err="1">
                <a:latin typeface="微软雅黑" panose="020B0503020204020204" pitchFamily="34" charset="-122"/>
                <a:ea typeface="微软雅黑" panose="020B0503020204020204" pitchFamily="34" charset="-122"/>
              </a:rPr>
              <a:t>meshgrid</a:t>
            </a:r>
            <a:r>
              <a:rPr lang="en-US" altLang="zh-CN" sz="2200" dirty="0">
                <a:latin typeface="微软雅黑" panose="020B0503020204020204" pitchFamily="34" charset="-122"/>
                <a:ea typeface="微软雅黑" panose="020B0503020204020204" pitchFamily="34" charset="-122"/>
              </a:rPr>
              <a:t>(</a:t>
            </a:r>
            <a:r>
              <a:rPr lang="en-US" altLang="zh-CN" sz="2200" dirty="0" err="1">
                <a:latin typeface="微软雅黑" panose="020B0503020204020204" pitchFamily="34" charset="-122"/>
                <a:ea typeface="微软雅黑" panose="020B0503020204020204" pitchFamily="34" charset="-122"/>
              </a:rPr>
              <a:t>xi,yi,zi</a:t>
            </a:r>
            <a:r>
              <a:rPr lang="en-US" altLang="zh-CN" sz="2200" dirty="0">
                <a:latin typeface="微软雅黑" panose="020B0503020204020204" pitchFamily="34" charset="-122"/>
                <a:ea typeface="微软雅黑" panose="020B0503020204020204" pitchFamily="34" charset="-122"/>
              </a:rPr>
              <a:t>);</a:t>
            </a:r>
          </a:p>
        </p:txBody>
      </p:sp>
      <p:sp>
        <p:nvSpPr>
          <p:cNvPr id="5" name="页脚占位符 4">
            <a:extLst>
              <a:ext uri="{FF2B5EF4-FFF2-40B4-BE49-F238E27FC236}">
                <a16:creationId xmlns:a16="http://schemas.microsoft.com/office/drawing/2014/main" id="{58BF49A6-74F4-4086-B791-CD9555451878}"/>
              </a:ext>
            </a:extLst>
          </p:cNvPr>
          <p:cNvSpPr>
            <a:spLocks noGrp="1"/>
          </p:cNvSpPr>
          <p:nvPr>
            <p:ph type="ftr" sz="quarter" idx="3"/>
          </p:nvPr>
        </p:nvSpPr>
        <p:spPr/>
        <p:txBody>
          <a:bodyPr/>
          <a:lstStyle/>
          <a:p>
            <a:pPr>
              <a:defRPr/>
            </a:pPr>
            <a:r>
              <a:rPr lang="en-US" altLang="zh-CN" b="1"/>
              <a:t>© </a:t>
            </a:r>
            <a:r>
              <a:rPr lang="zh-CN" altLang="en-US" b="1"/>
              <a:t>谢中华</a:t>
            </a:r>
            <a:r>
              <a:rPr lang="en-US" altLang="zh-CN" b="1"/>
              <a:t>,  MATLAB</a:t>
            </a:r>
            <a:r>
              <a:rPr lang="zh-CN" altLang="en-US" b="1"/>
              <a:t>数学建模方法与应用</a:t>
            </a:r>
            <a:endParaRPr lang="en-US" altLang="zh-CN" dirty="0"/>
          </a:p>
        </p:txBody>
      </p:sp>
    </p:spTree>
    <p:extLst>
      <p:ext uri="{BB962C8B-B14F-4D97-AF65-F5344CB8AC3E}">
        <p14:creationId xmlns:p14="http://schemas.microsoft.com/office/powerpoint/2010/main" val="3600514926"/>
      </p:ext>
    </p:extLst>
  </p:cSld>
  <p:clrMapOvr>
    <a:masterClrMapping/>
  </p:clrMapOvr>
  <p:transition>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E9A2537-627D-4CA9-89E6-CE3F3312379E}"/>
              </a:ext>
            </a:extLst>
          </p:cNvPr>
          <p:cNvSpPr>
            <a:spLocks noGrp="1"/>
          </p:cNvSpPr>
          <p:nvPr>
            <p:ph type="dt" sz="half" idx="10"/>
          </p:nvPr>
        </p:nvSpPr>
        <p:spPr/>
        <p:txBody>
          <a:bodyPr/>
          <a:lstStyle/>
          <a:p>
            <a:pPr>
              <a:defRPr/>
            </a:pPr>
            <a:fld id="{EE81814A-EA92-402F-AD54-1A0389877592}" type="datetime1">
              <a:rPr lang="zh-CN" altLang="en-US" smtClean="0"/>
              <a:t>2022/11/23</a:t>
            </a:fld>
            <a:endParaRPr lang="en-US" altLang="zh-CN"/>
          </a:p>
        </p:txBody>
      </p:sp>
      <p:sp>
        <p:nvSpPr>
          <p:cNvPr id="4" name="Rectangle 2">
            <a:extLst>
              <a:ext uri="{FF2B5EF4-FFF2-40B4-BE49-F238E27FC236}">
                <a16:creationId xmlns:a16="http://schemas.microsoft.com/office/drawing/2014/main" id="{6232052B-D152-4924-9942-0DAEA9D8E3D4}"/>
              </a:ext>
            </a:extLst>
          </p:cNvPr>
          <p:cNvSpPr>
            <a:spLocks noChangeArrowheads="1"/>
          </p:cNvSpPr>
          <p:nvPr/>
        </p:nvSpPr>
        <p:spPr bwMode="auto">
          <a:xfrm>
            <a:off x="683568" y="632730"/>
            <a:ext cx="7848872" cy="5728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4000">
                <a:solidFill>
                  <a:schemeClr val="tx1"/>
                </a:solidFill>
                <a:latin typeface="Times New Roman" pitchFamily="18" charset="0"/>
                <a:ea typeface="楷体_GB2312" pitchFamily="49" charset="-122"/>
              </a:defRPr>
            </a:lvl1pPr>
            <a:lvl2pPr marL="742950" indent="-285750" eaLnBrk="0" hangingPunct="0">
              <a:defRPr kumimoji="1" sz="4000">
                <a:solidFill>
                  <a:schemeClr val="tx1"/>
                </a:solidFill>
                <a:latin typeface="Times New Roman" pitchFamily="18" charset="0"/>
                <a:ea typeface="楷体_GB2312" pitchFamily="49" charset="-122"/>
              </a:defRPr>
            </a:lvl2pPr>
            <a:lvl3pPr marL="1143000" indent="-228600" eaLnBrk="0" hangingPunct="0">
              <a:defRPr kumimoji="1" sz="4000">
                <a:solidFill>
                  <a:schemeClr val="tx1"/>
                </a:solidFill>
                <a:latin typeface="Times New Roman" pitchFamily="18" charset="0"/>
                <a:ea typeface="楷体_GB2312" pitchFamily="49" charset="-122"/>
              </a:defRPr>
            </a:lvl3pPr>
            <a:lvl4pPr marL="1600200" indent="-228600" eaLnBrk="0" hangingPunct="0">
              <a:defRPr kumimoji="1" sz="4000">
                <a:solidFill>
                  <a:schemeClr val="tx1"/>
                </a:solidFill>
                <a:latin typeface="Times New Roman" pitchFamily="18" charset="0"/>
                <a:ea typeface="楷体_GB2312" pitchFamily="49" charset="-122"/>
              </a:defRPr>
            </a:lvl4pPr>
            <a:lvl5pPr marL="2057400" indent="-228600" eaLnBrk="0" hangingPunct="0">
              <a:defRPr kumimoji="1" sz="40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9pPr>
          </a:lstStyle>
          <a:p>
            <a:pPr eaLnBrk="1" hangingPunct="1">
              <a:lnSpc>
                <a:spcPct val="140000"/>
              </a:lnSpc>
            </a:pPr>
            <a:r>
              <a:rPr lang="en-US" altLang="zh-CN" sz="2200" dirty="0">
                <a:solidFill>
                  <a:srgbClr val="0000FF"/>
                </a:solidFill>
                <a:latin typeface="微软雅黑" panose="020B0503020204020204" pitchFamily="34" charset="-122"/>
                <a:ea typeface="微软雅黑" panose="020B0503020204020204" pitchFamily="34" charset="-122"/>
              </a:rPr>
              <a:t>% </a:t>
            </a:r>
            <a:r>
              <a:rPr lang="zh-CN" altLang="en-US" sz="2200" dirty="0">
                <a:solidFill>
                  <a:srgbClr val="0000FF"/>
                </a:solidFill>
                <a:latin typeface="微软雅黑" panose="020B0503020204020204" pitchFamily="34" charset="-122"/>
                <a:ea typeface="微软雅黑" panose="020B0503020204020204" pitchFamily="34" charset="-122"/>
              </a:rPr>
              <a:t>散乱节点插值</a:t>
            </a:r>
            <a:endParaRPr lang="en-US" altLang="zh-CN" sz="2200" dirty="0">
              <a:solidFill>
                <a:srgbClr val="0000FF"/>
              </a:solidFill>
              <a:latin typeface="微软雅黑" panose="020B0503020204020204" pitchFamily="34" charset="-122"/>
              <a:ea typeface="微软雅黑" panose="020B0503020204020204" pitchFamily="34" charset="-122"/>
            </a:endParaRPr>
          </a:p>
          <a:p>
            <a:pPr eaLnBrk="1" hangingPunct="1">
              <a:lnSpc>
                <a:spcPct val="140000"/>
              </a:lnSpc>
            </a:pPr>
            <a:r>
              <a:rPr lang="en-US" altLang="zh-CN" sz="2200" dirty="0">
                <a:latin typeface="微软雅黑" panose="020B0503020204020204" pitchFamily="34" charset="-122"/>
                <a:ea typeface="微软雅黑" panose="020B0503020204020204" pitchFamily="34" charset="-122"/>
              </a:rPr>
              <a:t>&gt;&gt; F = scatteredInterpolant(</a:t>
            </a:r>
            <a:r>
              <a:rPr lang="en-US" altLang="zh-CN" sz="2200" dirty="0" err="1">
                <a:latin typeface="微软雅黑" panose="020B0503020204020204" pitchFamily="34" charset="-122"/>
                <a:ea typeface="微软雅黑" panose="020B0503020204020204" pitchFamily="34" charset="-122"/>
              </a:rPr>
              <a:t>x,y,z,v</a:t>
            </a:r>
            <a:r>
              <a:rPr lang="en-US" altLang="zh-CN" sz="2200" dirty="0">
                <a:latin typeface="微软雅黑" panose="020B0503020204020204" pitchFamily="34" charset="-122"/>
                <a:ea typeface="微软雅黑" panose="020B0503020204020204" pitchFamily="34" charset="-122"/>
              </a:rPr>
              <a:t>);</a:t>
            </a:r>
          </a:p>
          <a:p>
            <a:pPr eaLnBrk="1" hangingPunct="1">
              <a:lnSpc>
                <a:spcPct val="140000"/>
              </a:lnSpc>
            </a:pPr>
            <a:r>
              <a:rPr lang="en-US" altLang="zh-CN" sz="2200" dirty="0">
                <a:latin typeface="微软雅黑" panose="020B0503020204020204" pitchFamily="34" charset="-122"/>
                <a:ea typeface="微软雅黑" panose="020B0503020204020204" pitchFamily="34" charset="-122"/>
              </a:rPr>
              <a:t>&gt;&gt; Vd = F(</a:t>
            </a:r>
            <a:r>
              <a:rPr lang="en-US" altLang="zh-CN" sz="2200" dirty="0" err="1">
                <a:latin typeface="微软雅黑" panose="020B0503020204020204" pitchFamily="34" charset="-122"/>
                <a:ea typeface="微软雅黑" panose="020B0503020204020204" pitchFamily="34" charset="-122"/>
              </a:rPr>
              <a:t>Xd,Yd,Zd</a:t>
            </a:r>
            <a:r>
              <a:rPr lang="en-US" altLang="zh-CN" sz="2200" dirty="0">
                <a:latin typeface="微软雅黑" panose="020B0503020204020204" pitchFamily="34" charset="-122"/>
                <a:ea typeface="微软雅黑" panose="020B0503020204020204" pitchFamily="34" charset="-122"/>
              </a:rPr>
              <a:t>);</a:t>
            </a:r>
          </a:p>
          <a:p>
            <a:pPr eaLnBrk="1" hangingPunct="1">
              <a:lnSpc>
                <a:spcPct val="140000"/>
              </a:lnSpc>
            </a:pPr>
            <a:endParaRPr lang="en-US" altLang="zh-CN" sz="2200" dirty="0">
              <a:solidFill>
                <a:srgbClr val="0000FF"/>
              </a:solidFill>
              <a:latin typeface="微软雅黑" panose="020B0503020204020204" pitchFamily="34" charset="-122"/>
              <a:ea typeface="微软雅黑" panose="020B0503020204020204" pitchFamily="34" charset="-122"/>
            </a:endParaRPr>
          </a:p>
          <a:p>
            <a:pPr eaLnBrk="1" hangingPunct="1">
              <a:lnSpc>
                <a:spcPct val="140000"/>
              </a:lnSpc>
            </a:pPr>
            <a:r>
              <a:rPr lang="en-US" altLang="zh-CN" sz="2200" dirty="0">
                <a:solidFill>
                  <a:srgbClr val="0000FF"/>
                </a:solidFill>
                <a:latin typeface="微软雅黑" panose="020B0503020204020204" pitchFamily="34" charset="-122"/>
                <a:ea typeface="微软雅黑" panose="020B0503020204020204" pitchFamily="34" charset="-122"/>
              </a:rPr>
              <a:t>% </a:t>
            </a:r>
            <a:r>
              <a:rPr lang="zh-CN" altLang="en-US" sz="2200" dirty="0">
                <a:solidFill>
                  <a:srgbClr val="0000FF"/>
                </a:solidFill>
                <a:latin typeface="微软雅黑" panose="020B0503020204020204" pitchFamily="34" charset="-122"/>
                <a:ea typeface="微软雅黑" panose="020B0503020204020204" pitchFamily="34" charset="-122"/>
              </a:rPr>
              <a:t>绘制立体切片图</a:t>
            </a:r>
            <a:endParaRPr lang="en-US" altLang="zh-CN" sz="2200" dirty="0">
              <a:solidFill>
                <a:srgbClr val="0000FF"/>
              </a:solidFill>
              <a:latin typeface="微软雅黑" panose="020B0503020204020204" pitchFamily="34" charset="-122"/>
              <a:ea typeface="微软雅黑" panose="020B0503020204020204" pitchFamily="34" charset="-122"/>
            </a:endParaRPr>
          </a:p>
          <a:p>
            <a:pPr eaLnBrk="1" hangingPunct="1">
              <a:lnSpc>
                <a:spcPct val="140000"/>
              </a:lnSpc>
            </a:pPr>
            <a:r>
              <a:rPr lang="en-US" altLang="zh-CN" sz="2200" dirty="0">
                <a:latin typeface="微软雅黑" panose="020B0503020204020204" pitchFamily="34" charset="-122"/>
                <a:ea typeface="微软雅黑" panose="020B0503020204020204" pitchFamily="34" charset="-122"/>
              </a:rPr>
              <a:t>&gt;&gt; </a:t>
            </a:r>
            <a:r>
              <a:rPr lang="en-US" altLang="zh-CN" sz="2200" dirty="0" err="1">
                <a:latin typeface="微软雅黑" panose="020B0503020204020204" pitchFamily="34" charset="-122"/>
                <a:ea typeface="微软雅黑" panose="020B0503020204020204" pitchFamily="34" charset="-122"/>
              </a:rPr>
              <a:t>sxyz</a:t>
            </a:r>
            <a:r>
              <a:rPr lang="en-US" altLang="zh-CN" sz="2200" dirty="0">
                <a:latin typeface="微软雅黑" panose="020B0503020204020204" pitchFamily="34" charset="-122"/>
                <a:ea typeface="微软雅黑" panose="020B0503020204020204" pitchFamily="34" charset="-122"/>
              </a:rPr>
              <a:t> = [1:15:60,60];  % </a:t>
            </a:r>
            <a:r>
              <a:rPr lang="zh-CN" altLang="en-US" sz="2200" dirty="0">
                <a:latin typeface="微软雅黑" panose="020B0503020204020204" pitchFamily="34" charset="-122"/>
                <a:ea typeface="微软雅黑" panose="020B0503020204020204" pitchFamily="34" charset="-122"/>
              </a:rPr>
              <a:t>设置切片位置</a:t>
            </a:r>
          </a:p>
          <a:p>
            <a:pPr eaLnBrk="1" hangingPunct="1">
              <a:lnSpc>
                <a:spcPct val="140000"/>
              </a:lnSpc>
            </a:pPr>
            <a:r>
              <a:rPr lang="en-US" altLang="zh-CN" sz="2200" dirty="0">
                <a:latin typeface="微软雅黑" panose="020B0503020204020204" pitchFamily="34" charset="-122"/>
                <a:ea typeface="微软雅黑" panose="020B0503020204020204" pitchFamily="34" charset="-122"/>
              </a:rPr>
              <a:t>&gt;&gt; slice(</a:t>
            </a:r>
            <a:r>
              <a:rPr lang="en-US" altLang="zh-CN" sz="2200" dirty="0" err="1">
                <a:latin typeface="微软雅黑" panose="020B0503020204020204" pitchFamily="34" charset="-122"/>
                <a:ea typeface="微软雅黑" panose="020B0503020204020204" pitchFamily="34" charset="-122"/>
              </a:rPr>
              <a:t>Xd,Yd,Zd,Vd,xi</a:t>
            </a:r>
            <a:r>
              <a:rPr lang="en-US" altLang="zh-CN" sz="2200" dirty="0">
                <a:latin typeface="微软雅黑" panose="020B0503020204020204" pitchFamily="34" charset="-122"/>
                <a:ea typeface="微软雅黑" panose="020B0503020204020204" pitchFamily="34" charset="-122"/>
              </a:rPr>
              <a:t>(</a:t>
            </a:r>
            <a:r>
              <a:rPr lang="en-US" altLang="zh-CN" sz="2200" dirty="0" err="1">
                <a:latin typeface="微软雅黑" panose="020B0503020204020204" pitchFamily="34" charset="-122"/>
                <a:ea typeface="微软雅黑" panose="020B0503020204020204" pitchFamily="34" charset="-122"/>
              </a:rPr>
              <a:t>sxyz</a:t>
            </a:r>
            <a:r>
              <a:rPr lang="en-US" altLang="zh-CN" sz="2200" dirty="0">
                <a:latin typeface="微软雅黑" panose="020B0503020204020204" pitchFamily="34" charset="-122"/>
                <a:ea typeface="微软雅黑" panose="020B0503020204020204" pitchFamily="34" charset="-122"/>
              </a:rPr>
              <a:t>),</a:t>
            </a:r>
            <a:r>
              <a:rPr lang="en-US" altLang="zh-CN" sz="2200" dirty="0" err="1">
                <a:latin typeface="微软雅黑" panose="020B0503020204020204" pitchFamily="34" charset="-122"/>
                <a:ea typeface="微软雅黑" panose="020B0503020204020204" pitchFamily="34" charset="-122"/>
              </a:rPr>
              <a:t>yi</a:t>
            </a:r>
            <a:r>
              <a:rPr lang="en-US" altLang="zh-CN" sz="2200" dirty="0">
                <a:latin typeface="微软雅黑" panose="020B0503020204020204" pitchFamily="34" charset="-122"/>
                <a:ea typeface="微软雅黑" panose="020B0503020204020204" pitchFamily="34" charset="-122"/>
              </a:rPr>
              <a:t>(</a:t>
            </a:r>
            <a:r>
              <a:rPr lang="en-US" altLang="zh-CN" sz="2200" dirty="0" err="1">
                <a:latin typeface="微软雅黑" panose="020B0503020204020204" pitchFamily="34" charset="-122"/>
                <a:ea typeface="微软雅黑" panose="020B0503020204020204" pitchFamily="34" charset="-122"/>
              </a:rPr>
              <a:t>sxyz</a:t>
            </a:r>
            <a:r>
              <a:rPr lang="en-US" altLang="zh-CN" sz="2200" dirty="0">
                <a:latin typeface="微软雅黑" panose="020B0503020204020204" pitchFamily="34" charset="-122"/>
                <a:ea typeface="微软雅黑" panose="020B0503020204020204" pitchFamily="34" charset="-122"/>
              </a:rPr>
              <a:t>),</a:t>
            </a:r>
            <a:r>
              <a:rPr lang="en-US" altLang="zh-CN" sz="2200" dirty="0" err="1">
                <a:latin typeface="微软雅黑" panose="020B0503020204020204" pitchFamily="34" charset="-122"/>
                <a:ea typeface="微软雅黑" panose="020B0503020204020204" pitchFamily="34" charset="-122"/>
              </a:rPr>
              <a:t>zi</a:t>
            </a:r>
            <a:r>
              <a:rPr lang="en-US" altLang="zh-CN" sz="2200" dirty="0">
                <a:latin typeface="微软雅黑" panose="020B0503020204020204" pitchFamily="34" charset="-122"/>
                <a:ea typeface="微软雅黑" panose="020B0503020204020204" pitchFamily="34" charset="-122"/>
              </a:rPr>
              <a:t>(</a:t>
            </a:r>
            <a:r>
              <a:rPr lang="en-US" altLang="zh-CN" sz="2200" dirty="0" err="1">
                <a:latin typeface="微软雅黑" panose="020B0503020204020204" pitchFamily="34" charset="-122"/>
                <a:ea typeface="微软雅黑" panose="020B0503020204020204" pitchFamily="34" charset="-122"/>
              </a:rPr>
              <a:t>sxyz</a:t>
            </a:r>
            <a:r>
              <a:rPr lang="en-US" altLang="zh-CN" sz="2200" dirty="0">
                <a:latin typeface="微软雅黑" panose="020B0503020204020204" pitchFamily="34" charset="-122"/>
                <a:ea typeface="微软雅黑" panose="020B0503020204020204" pitchFamily="34" charset="-122"/>
              </a:rPr>
              <a:t>));</a:t>
            </a:r>
          </a:p>
          <a:p>
            <a:pPr eaLnBrk="1" hangingPunct="1">
              <a:lnSpc>
                <a:spcPct val="140000"/>
              </a:lnSpc>
            </a:pPr>
            <a:r>
              <a:rPr lang="en-US" altLang="zh-CN" sz="2200" dirty="0">
                <a:latin typeface="微软雅黑" panose="020B0503020204020204" pitchFamily="34" charset="-122"/>
                <a:ea typeface="微软雅黑" panose="020B0503020204020204" pitchFamily="34" charset="-122"/>
              </a:rPr>
              <a:t>&gt;&gt; shading </a:t>
            </a:r>
            <a:r>
              <a:rPr lang="en-US" altLang="zh-CN" sz="2200" dirty="0" err="1">
                <a:latin typeface="微软雅黑" panose="020B0503020204020204" pitchFamily="34" charset="-122"/>
                <a:ea typeface="微软雅黑" panose="020B0503020204020204" pitchFamily="34" charset="-122"/>
              </a:rPr>
              <a:t>interp</a:t>
            </a:r>
            <a:r>
              <a:rPr lang="en-US" altLang="zh-CN" sz="2200" dirty="0">
                <a:latin typeface="微软雅黑" panose="020B0503020204020204" pitchFamily="34" charset="-122"/>
                <a:ea typeface="微软雅黑" panose="020B0503020204020204" pitchFamily="34" charset="-122"/>
              </a:rPr>
              <a:t>;</a:t>
            </a:r>
          </a:p>
          <a:p>
            <a:pPr eaLnBrk="1" hangingPunct="1">
              <a:lnSpc>
                <a:spcPct val="140000"/>
              </a:lnSpc>
            </a:pPr>
            <a:r>
              <a:rPr lang="en-US" altLang="zh-CN" sz="2200" dirty="0">
                <a:latin typeface="微软雅黑" panose="020B0503020204020204" pitchFamily="34" charset="-122"/>
                <a:ea typeface="微软雅黑" panose="020B0503020204020204" pitchFamily="34" charset="-122"/>
              </a:rPr>
              <a:t>&gt;&gt; alpha(0.5);</a:t>
            </a:r>
          </a:p>
          <a:p>
            <a:pPr eaLnBrk="1" hangingPunct="1">
              <a:lnSpc>
                <a:spcPct val="140000"/>
              </a:lnSpc>
            </a:pPr>
            <a:r>
              <a:rPr lang="en-US" altLang="zh-CN" sz="2200" dirty="0">
                <a:latin typeface="微软雅黑" panose="020B0503020204020204" pitchFamily="34" charset="-122"/>
                <a:ea typeface="微软雅黑" panose="020B0503020204020204" pitchFamily="34" charset="-122"/>
              </a:rPr>
              <a:t>&gt;&gt; </a:t>
            </a:r>
            <a:r>
              <a:rPr lang="en-US" altLang="zh-CN" sz="2200" dirty="0" err="1">
                <a:latin typeface="微软雅黑" panose="020B0503020204020204" pitchFamily="34" charset="-122"/>
                <a:ea typeface="微软雅黑" panose="020B0503020204020204" pitchFamily="34" charset="-122"/>
              </a:rPr>
              <a:t>xlabel</a:t>
            </a:r>
            <a:r>
              <a:rPr lang="en-US" altLang="zh-CN" sz="2200" dirty="0">
                <a:latin typeface="微软雅黑" panose="020B0503020204020204" pitchFamily="34" charset="-122"/>
                <a:ea typeface="微软雅黑" panose="020B0503020204020204" pitchFamily="34" charset="-122"/>
              </a:rPr>
              <a:t>('x');</a:t>
            </a:r>
            <a:r>
              <a:rPr lang="en-US" altLang="zh-CN" sz="2200" dirty="0" err="1">
                <a:latin typeface="微软雅黑" panose="020B0503020204020204" pitchFamily="34" charset="-122"/>
                <a:ea typeface="微软雅黑" panose="020B0503020204020204" pitchFamily="34" charset="-122"/>
              </a:rPr>
              <a:t>ylabel</a:t>
            </a:r>
            <a:r>
              <a:rPr lang="en-US" altLang="zh-CN" sz="2200" dirty="0">
                <a:latin typeface="微软雅黑" panose="020B0503020204020204" pitchFamily="34" charset="-122"/>
                <a:ea typeface="微软雅黑" panose="020B0503020204020204" pitchFamily="34" charset="-122"/>
              </a:rPr>
              <a:t>('y');</a:t>
            </a:r>
            <a:r>
              <a:rPr lang="en-US" altLang="zh-CN" sz="2200" dirty="0" err="1">
                <a:latin typeface="微软雅黑" panose="020B0503020204020204" pitchFamily="34" charset="-122"/>
                <a:ea typeface="微软雅黑" panose="020B0503020204020204" pitchFamily="34" charset="-122"/>
              </a:rPr>
              <a:t>zlabel</a:t>
            </a:r>
            <a:r>
              <a:rPr lang="en-US" altLang="zh-CN" sz="2200" dirty="0">
                <a:latin typeface="微软雅黑" panose="020B0503020204020204" pitchFamily="34" charset="-122"/>
                <a:ea typeface="微软雅黑" panose="020B0503020204020204" pitchFamily="34" charset="-122"/>
              </a:rPr>
              <a:t>('z')</a:t>
            </a:r>
          </a:p>
          <a:p>
            <a:pPr eaLnBrk="1" hangingPunct="1">
              <a:lnSpc>
                <a:spcPct val="140000"/>
              </a:lnSpc>
            </a:pPr>
            <a:r>
              <a:rPr lang="en-US" altLang="zh-CN" sz="2200" dirty="0">
                <a:latin typeface="微软雅黑" panose="020B0503020204020204" pitchFamily="34" charset="-122"/>
                <a:ea typeface="微软雅黑" panose="020B0503020204020204" pitchFamily="34" charset="-122"/>
              </a:rPr>
              <a:t>&gt;&gt; axis equal</a:t>
            </a:r>
          </a:p>
          <a:p>
            <a:pPr eaLnBrk="1" hangingPunct="1">
              <a:lnSpc>
                <a:spcPct val="140000"/>
              </a:lnSpc>
            </a:pPr>
            <a:r>
              <a:rPr lang="en-US" altLang="zh-CN" sz="2200" dirty="0">
                <a:latin typeface="微软雅黑" panose="020B0503020204020204" pitchFamily="34" charset="-122"/>
                <a:ea typeface="微软雅黑" panose="020B0503020204020204" pitchFamily="34" charset="-122"/>
              </a:rPr>
              <a:t>&gt;&gt; </a:t>
            </a:r>
            <a:r>
              <a:rPr lang="en-US" altLang="zh-CN" sz="2200" dirty="0" err="1">
                <a:latin typeface="微软雅黑" panose="020B0503020204020204" pitchFamily="34" charset="-122"/>
                <a:ea typeface="微软雅黑" panose="020B0503020204020204" pitchFamily="34" charset="-122"/>
              </a:rPr>
              <a:t>colorbar</a:t>
            </a:r>
            <a:r>
              <a:rPr lang="en-US" altLang="zh-CN" sz="2200" dirty="0">
                <a:latin typeface="微软雅黑" panose="020B0503020204020204" pitchFamily="34" charset="-122"/>
                <a:ea typeface="微软雅黑" panose="020B0503020204020204" pitchFamily="34" charset="-122"/>
              </a:rPr>
              <a:t>;</a:t>
            </a:r>
          </a:p>
        </p:txBody>
      </p:sp>
      <p:sp>
        <p:nvSpPr>
          <p:cNvPr id="5" name="页脚占位符 4">
            <a:extLst>
              <a:ext uri="{FF2B5EF4-FFF2-40B4-BE49-F238E27FC236}">
                <a16:creationId xmlns:a16="http://schemas.microsoft.com/office/drawing/2014/main" id="{9F672676-9F9B-4D65-8DC3-0FADB105D4E8}"/>
              </a:ext>
            </a:extLst>
          </p:cNvPr>
          <p:cNvSpPr>
            <a:spLocks noGrp="1"/>
          </p:cNvSpPr>
          <p:nvPr>
            <p:ph type="ftr" sz="quarter" idx="3"/>
          </p:nvPr>
        </p:nvSpPr>
        <p:spPr/>
        <p:txBody>
          <a:bodyPr/>
          <a:lstStyle/>
          <a:p>
            <a:pPr>
              <a:defRPr/>
            </a:pPr>
            <a:r>
              <a:rPr lang="en-US" altLang="zh-CN" b="1"/>
              <a:t>© </a:t>
            </a:r>
            <a:r>
              <a:rPr lang="zh-CN" altLang="en-US" b="1"/>
              <a:t>谢中华</a:t>
            </a:r>
            <a:r>
              <a:rPr lang="en-US" altLang="zh-CN" b="1"/>
              <a:t>,  MATLAB</a:t>
            </a:r>
            <a:r>
              <a:rPr lang="zh-CN" altLang="en-US" b="1"/>
              <a:t>数学建模方法与应用</a:t>
            </a:r>
            <a:endParaRPr lang="en-US" altLang="zh-CN" dirty="0"/>
          </a:p>
        </p:txBody>
      </p:sp>
    </p:spTree>
    <p:extLst>
      <p:ext uri="{BB962C8B-B14F-4D97-AF65-F5344CB8AC3E}">
        <p14:creationId xmlns:p14="http://schemas.microsoft.com/office/powerpoint/2010/main" val="2496248673"/>
      </p:ext>
    </p:extLst>
  </p:cSld>
  <p:clrMapOvr>
    <a:masterClrMapping/>
  </p:clrMapOvr>
  <p:transition>
    <p:wipe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E9A2537-627D-4CA9-89E6-CE3F3312379E}"/>
              </a:ext>
            </a:extLst>
          </p:cNvPr>
          <p:cNvSpPr>
            <a:spLocks noGrp="1"/>
          </p:cNvSpPr>
          <p:nvPr>
            <p:ph type="dt" sz="half" idx="10"/>
          </p:nvPr>
        </p:nvSpPr>
        <p:spPr/>
        <p:txBody>
          <a:bodyPr/>
          <a:lstStyle/>
          <a:p>
            <a:pPr>
              <a:defRPr/>
            </a:pPr>
            <a:fld id="{C2BE83BE-0CF1-4DF7-A4AC-C82457E28AEF}" type="datetime1">
              <a:rPr lang="zh-CN" altLang="en-US" smtClean="0"/>
              <a:t>2022/11/23</a:t>
            </a:fld>
            <a:endParaRPr lang="en-US" altLang="zh-CN"/>
          </a:p>
        </p:txBody>
      </p:sp>
      <p:sp>
        <p:nvSpPr>
          <p:cNvPr id="4" name="Rectangle 2">
            <a:extLst>
              <a:ext uri="{FF2B5EF4-FFF2-40B4-BE49-F238E27FC236}">
                <a16:creationId xmlns:a16="http://schemas.microsoft.com/office/drawing/2014/main" id="{6232052B-D152-4924-9942-0DAEA9D8E3D4}"/>
              </a:ext>
            </a:extLst>
          </p:cNvPr>
          <p:cNvSpPr>
            <a:spLocks noChangeArrowheads="1"/>
          </p:cNvSpPr>
          <p:nvPr/>
        </p:nvSpPr>
        <p:spPr bwMode="auto">
          <a:xfrm>
            <a:off x="683568" y="632730"/>
            <a:ext cx="7848872" cy="14629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4000">
                <a:solidFill>
                  <a:schemeClr val="tx1"/>
                </a:solidFill>
                <a:latin typeface="Times New Roman" pitchFamily="18" charset="0"/>
                <a:ea typeface="楷体_GB2312" pitchFamily="49" charset="-122"/>
              </a:defRPr>
            </a:lvl1pPr>
            <a:lvl2pPr marL="742950" indent="-285750" eaLnBrk="0" hangingPunct="0">
              <a:defRPr kumimoji="1" sz="4000">
                <a:solidFill>
                  <a:schemeClr val="tx1"/>
                </a:solidFill>
                <a:latin typeface="Times New Roman" pitchFamily="18" charset="0"/>
                <a:ea typeface="楷体_GB2312" pitchFamily="49" charset="-122"/>
              </a:defRPr>
            </a:lvl2pPr>
            <a:lvl3pPr marL="1143000" indent="-228600" eaLnBrk="0" hangingPunct="0">
              <a:defRPr kumimoji="1" sz="4000">
                <a:solidFill>
                  <a:schemeClr val="tx1"/>
                </a:solidFill>
                <a:latin typeface="Times New Roman" pitchFamily="18" charset="0"/>
                <a:ea typeface="楷体_GB2312" pitchFamily="49" charset="-122"/>
              </a:defRPr>
            </a:lvl3pPr>
            <a:lvl4pPr marL="1600200" indent="-228600" eaLnBrk="0" hangingPunct="0">
              <a:defRPr kumimoji="1" sz="4000">
                <a:solidFill>
                  <a:schemeClr val="tx1"/>
                </a:solidFill>
                <a:latin typeface="Times New Roman" pitchFamily="18" charset="0"/>
                <a:ea typeface="楷体_GB2312" pitchFamily="49" charset="-122"/>
              </a:defRPr>
            </a:lvl4pPr>
            <a:lvl5pPr marL="2057400" indent="-228600" eaLnBrk="0" hangingPunct="0">
              <a:defRPr kumimoji="1" sz="40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4000">
                <a:solidFill>
                  <a:schemeClr val="tx1"/>
                </a:solidFill>
                <a:latin typeface="Times New Roman" pitchFamily="18" charset="0"/>
                <a:ea typeface="楷体_GB2312" pitchFamily="49" charset="-122"/>
              </a:defRPr>
            </a:lvl9pPr>
          </a:lstStyle>
          <a:p>
            <a:pPr eaLnBrk="1" hangingPunct="1">
              <a:lnSpc>
                <a:spcPct val="140000"/>
              </a:lnSpc>
            </a:pPr>
            <a:r>
              <a:rPr lang="en-US" altLang="zh-CN" sz="2200" dirty="0">
                <a:solidFill>
                  <a:srgbClr val="0000FF"/>
                </a:solidFill>
                <a:latin typeface="微软雅黑" panose="020B0503020204020204" pitchFamily="34" charset="-122"/>
                <a:ea typeface="微软雅黑" panose="020B0503020204020204" pitchFamily="34" charset="-122"/>
              </a:rPr>
              <a:t>% </a:t>
            </a:r>
            <a:r>
              <a:rPr lang="zh-CN" altLang="en-US" sz="2200" dirty="0">
                <a:solidFill>
                  <a:srgbClr val="0000FF"/>
                </a:solidFill>
                <a:latin typeface="微软雅黑" panose="020B0503020204020204" pitchFamily="34" charset="-122"/>
                <a:ea typeface="微软雅黑" panose="020B0503020204020204" pitchFamily="34" charset="-122"/>
              </a:rPr>
              <a:t>绘制</a:t>
            </a:r>
            <a:r>
              <a:rPr lang="en-US" altLang="zh-CN" sz="2200" dirty="0">
                <a:solidFill>
                  <a:srgbClr val="0000FF"/>
                </a:solidFill>
                <a:latin typeface="微软雅黑" panose="020B0503020204020204" pitchFamily="34" charset="-122"/>
                <a:ea typeface="微软雅黑" panose="020B0503020204020204" pitchFamily="34" charset="-122"/>
              </a:rPr>
              <a:t>800</a:t>
            </a:r>
            <a:r>
              <a:rPr lang="zh-CN" altLang="en-US" sz="2200" dirty="0">
                <a:solidFill>
                  <a:srgbClr val="0000FF"/>
                </a:solidFill>
                <a:latin typeface="微软雅黑" panose="020B0503020204020204" pitchFamily="34" charset="-122"/>
                <a:ea typeface="微软雅黑" panose="020B0503020204020204" pitchFamily="34" charset="-122"/>
              </a:rPr>
              <a:t>度等温面图</a:t>
            </a:r>
            <a:endParaRPr lang="en-US" altLang="zh-CN" sz="2200" dirty="0">
              <a:solidFill>
                <a:srgbClr val="0000FF"/>
              </a:solidFill>
              <a:latin typeface="微软雅黑" panose="020B0503020204020204" pitchFamily="34" charset="-122"/>
              <a:ea typeface="微软雅黑" panose="020B0503020204020204" pitchFamily="34" charset="-122"/>
            </a:endParaRPr>
          </a:p>
          <a:p>
            <a:pPr eaLnBrk="1" hangingPunct="1">
              <a:lnSpc>
                <a:spcPct val="140000"/>
              </a:lnSpc>
            </a:pPr>
            <a:r>
              <a:rPr lang="en-US" altLang="zh-CN" sz="2200" dirty="0">
                <a:latin typeface="微软雅黑" panose="020B0503020204020204" pitchFamily="34" charset="-122"/>
                <a:ea typeface="微软雅黑" panose="020B0503020204020204" pitchFamily="34" charset="-122"/>
              </a:rPr>
              <a:t>&gt;&gt; figure;</a:t>
            </a:r>
          </a:p>
          <a:p>
            <a:pPr eaLnBrk="1" hangingPunct="1">
              <a:lnSpc>
                <a:spcPct val="140000"/>
              </a:lnSpc>
            </a:pPr>
            <a:r>
              <a:rPr lang="en-US" altLang="zh-CN" sz="2200" dirty="0">
                <a:latin typeface="微软雅黑" panose="020B0503020204020204" pitchFamily="34" charset="-122"/>
                <a:ea typeface="微软雅黑" panose="020B0503020204020204" pitchFamily="34" charset="-122"/>
              </a:rPr>
              <a:t>&gt;&gt; </a:t>
            </a:r>
            <a:r>
              <a:rPr lang="en-US" altLang="zh-CN" sz="2200" dirty="0" err="1">
                <a:latin typeface="微软雅黑" panose="020B0503020204020204" pitchFamily="34" charset="-122"/>
                <a:ea typeface="微软雅黑" panose="020B0503020204020204" pitchFamily="34" charset="-122"/>
              </a:rPr>
              <a:t>MyIsosurface</a:t>
            </a:r>
            <a:r>
              <a:rPr lang="en-US" altLang="zh-CN" sz="2200" dirty="0">
                <a:latin typeface="微软雅黑" panose="020B0503020204020204" pitchFamily="34" charset="-122"/>
                <a:ea typeface="微软雅黑" panose="020B0503020204020204" pitchFamily="34" charset="-122"/>
              </a:rPr>
              <a:t>(Xd,Yd,Zd,Vd,800);</a:t>
            </a:r>
          </a:p>
        </p:txBody>
      </p:sp>
      <p:pic>
        <p:nvPicPr>
          <p:cNvPr id="5" name="图片 4">
            <a:extLst>
              <a:ext uri="{FF2B5EF4-FFF2-40B4-BE49-F238E27FC236}">
                <a16:creationId xmlns:a16="http://schemas.microsoft.com/office/drawing/2014/main" id="{2D21EF67-6F84-4586-BF49-D87E39F11117}"/>
              </a:ext>
            </a:extLst>
          </p:cNvPr>
          <p:cNvPicPr>
            <a:picLocks noChangeAspect="1"/>
          </p:cNvPicPr>
          <p:nvPr/>
        </p:nvPicPr>
        <p:blipFill rotWithShape="1">
          <a:blip r:embed="rId2"/>
          <a:srcRect l="9882" t="11600" r="7769" b="19156"/>
          <a:stretch/>
        </p:blipFill>
        <p:spPr>
          <a:xfrm>
            <a:off x="4716016" y="2747126"/>
            <a:ext cx="4392488" cy="2770106"/>
          </a:xfrm>
          <a:prstGeom prst="rect">
            <a:avLst/>
          </a:prstGeom>
        </p:spPr>
      </p:pic>
      <p:pic>
        <p:nvPicPr>
          <p:cNvPr id="6" name="图片 5">
            <a:extLst>
              <a:ext uri="{FF2B5EF4-FFF2-40B4-BE49-F238E27FC236}">
                <a16:creationId xmlns:a16="http://schemas.microsoft.com/office/drawing/2014/main" id="{2178A09C-724B-4444-AEAF-996DD3F72175}"/>
              </a:ext>
            </a:extLst>
          </p:cNvPr>
          <p:cNvPicPr>
            <a:picLocks noChangeAspect="1"/>
          </p:cNvPicPr>
          <p:nvPr/>
        </p:nvPicPr>
        <p:blipFill rotWithShape="1">
          <a:blip r:embed="rId3"/>
          <a:srcRect t="5461"/>
          <a:stretch/>
        </p:blipFill>
        <p:spPr>
          <a:xfrm>
            <a:off x="323528" y="2707910"/>
            <a:ext cx="4469904" cy="3169362"/>
          </a:xfrm>
          <a:prstGeom prst="rect">
            <a:avLst/>
          </a:prstGeom>
        </p:spPr>
      </p:pic>
      <p:sp>
        <p:nvSpPr>
          <p:cNvPr id="7" name="页脚占位符 6">
            <a:extLst>
              <a:ext uri="{FF2B5EF4-FFF2-40B4-BE49-F238E27FC236}">
                <a16:creationId xmlns:a16="http://schemas.microsoft.com/office/drawing/2014/main" id="{4F1C5214-1369-44B1-BC95-4D7061E174FC}"/>
              </a:ext>
            </a:extLst>
          </p:cNvPr>
          <p:cNvSpPr>
            <a:spLocks noGrp="1"/>
          </p:cNvSpPr>
          <p:nvPr>
            <p:ph type="ftr" sz="quarter" idx="3"/>
          </p:nvPr>
        </p:nvSpPr>
        <p:spPr/>
        <p:txBody>
          <a:bodyPr/>
          <a:lstStyle/>
          <a:p>
            <a:pPr>
              <a:defRPr/>
            </a:pPr>
            <a:r>
              <a:rPr lang="en-US" altLang="zh-CN" b="1"/>
              <a:t>© </a:t>
            </a:r>
            <a:r>
              <a:rPr lang="zh-CN" altLang="en-US" b="1"/>
              <a:t>谢中华</a:t>
            </a:r>
            <a:r>
              <a:rPr lang="en-US" altLang="zh-CN" b="1"/>
              <a:t>,  MATLAB</a:t>
            </a:r>
            <a:r>
              <a:rPr lang="zh-CN" altLang="en-US" b="1"/>
              <a:t>数学建模方法与应用</a:t>
            </a:r>
            <a:endParaRPr lang="en-US" altLang="zh-CN" dirty="0"/>
          </a:p>
        </p:txBody>
      </p:sp>
    </p:spTree>
    <p:extLst>
      <p:ext uri="{BB962C8B-B14F-4D97-AF65-F5344CB8AC3E}">
        <p14:creationId xmlns:p14="http://schemas.microsoft.com/office/powerpoint/2010/main" val="3642167120"/>
      </p:ext>
    </p:extLst>
  </p:cSld>
  <p:clrMapOvr>
    <a:masterClrMapping/>
  </p:clrMapOvr>
  <p:transition>
    <p:wipe dir="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2BC58F5A-0733-44E5-A3A2-A9C098864266}"/>
              </a:ext>
            </a:extLst>
          </p:cNvPr>
          <p:cNvSpPr>
            <a:spLocks noGrp="1"/>
          </p:cNvSpPr>
          <p:nvPr>
            <p:ph type="dt" sz="half" idx="10"/>
          </p:nvPr>
        </p:nvSpPr>
        <p:spPr/>
        <p:txBody>
          <a:bodyPr/>
          <a:lstStyle/>
          <a:p>
            <a:pPr>
              <a:defRPr/>
            </a:pPr>
            <a:fld id="{D76935B9-D61F-4FA4-8202-19EE651A7691}" type="datetime1">
              <a:rPr lang="zh-CN" altLang="en-US" smtClean="0"/>
              <a:t>2022/11/23</a:t>
            </a:fld>
            <a:endParaRPr lang="en-US" altLang="zh-CN"/>
          </a:p>
        </p:txBody>
      </p:sp>
      <p:sp>
        <p:nvSpPr>
          <p:cNvPr id="3" name="页脚占位符 2">
            <a:extLst>
              <a:ext uri="{FF2B5EF4-FFF2-40B4-BE49-F238E27FC236}">
                <a16:creationId xmlns:a16="http://schemas.microsoft.com/office/drawing/2014/main" id="{F3D16E5D-8CE9-427F-B870-72EFE2BB74D2}"/>
              </a:ext>
            </a:extLst>
          </p:cNvPr>
          <p:cNvSpPr>
            <a:spLocks noGrp="1"/>
          </p:cNvSpPr>
          <p:nvPr>
            <p:ph type="ftr" sz="quarter" idx="3"/>
          </p:nvPr>
        </p:nvSpPr>
        <p:spPr/>
        <p:txBody>
          <a:bodyPr/>
          <a:lstStyle/>
          <a:p>
            <a:pPr>
              <a:defRPr/>
            </a:pPr>
            <a:r>
              <a:rPr lang="en-US" altLang="zh-CN" b="1"/>
              <a:t>© </a:t>
            </a:r>
            <a:r>
              <a:rPr lang="zh-CN" altLang="en-US" b="1"/>
              <a:t>谢中华</a:t>
            </a:r>
            <a:r>
              <a:rPr lang="en-US" altLang="zh-CN" b="1"/>
              <a:t>,  MATLAB</a:t>
            </a:r>
            <a:r>
              <a:rPr lang="zh-CN" altLang="en-US" b="1"/>
              <a:t>数学建模方法与应用</a:t>
            </a:r>
            <a:endParaRPr lang="en-US" altLang="zh-CN" dirty="0"/>
          </a:p>
        </p:txBody>
      </p:sp>
      <p:sp>
        <p:nvSpPr>
          <p:cNvPr id="4" name="Rectangle 5">
            <a:extLst>
              <a:ext uri="{FF2B5EF4-FFF2-40B4-BE49-F238E27FC236}">
                <a16:creationId xmlns:a16="http://schemas.microsoft.com/office/drawing/2014/main" id="{7C2B8132-DF9D-4E49-A985-DA5605107AE1}"/>
              </a:ext>
            </a:extLst>
          </p:cNvPr>
          <p:cNvSpPr>
            <a:spLocks noChangeArrowheads="1"/>
          </p:cNvSpPr>
          <p:nvPr/>
        </p:nvSpPr>
        <p:spPr bwMode="auto">
          <a:xfrm>
            <a:off x="395290" y="1484784"/>
            <a:ext cx="66071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spcBef>
                <a:spcPct val="50000"/>
              </a:spcBef>
            </a:pPr>
            <a:r>
              <a:rPr lang="zh-CN" altLang="en-US" sz="2400" dirty="0">
                <a:solidFill>
                  <a:schemeClr val="bg2"/>
                </a:solidFill>
                <a:latin typeface="微软雅黑" pitchFamily="34" charset="-122"/>
                <a:ea typeface="微软雅黑" pitchFamily="34" charset="-122"/>
              </a:rPr>
              <a:t>一、问题描述</a:t>
            </a:r>
          </a:p>
        </p:txBody>
      </p:sp>
      <p:sp>
        <p:nvSpPr>
          <p:cNvPr id="5" name="Rectangle 56">
            <a:extLst>
              <a:ext uri="{FF2B5EF4-FFF2-40B4-BE49-F238E27FC236}">
                <a16:creationId xmlns:a16="http://schemas.microsoft.com/office/drawing/2014/main" id="{C154037F-12E2-4209-A1AA-07FF6A4318D8}"/>
              </a:ext>
            </a:extLst>
          </p:cNvPr>
          <p:cNvSpPr>
            <a:spLocks noChangeArrowheads="1"/>
          </p:cNvSpPr>
          <p:nvPr/>
        </p:nvSpPr>
        <p:spPr bwMode="auto">
          <a:xfrm>
            <a:off x="683568" y="2017179"/>
            <a:ext cx="8064896" cy="4536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40000"/>
              </a:lnSpc>
              <a:buClr>
                <a:srgbClr val="0000FF"/>
              </a:buClr>
            </a:pPr>
            <a:r>
              <a:rPr lang="en-US" altLang="zh-CN" sz="1600" dirty="0">
                <a:solidFill>
                  <a:schemeClr val="bg2"/>
                </a:solidFill>
                <a:latin typeface="微软雅黑" pitchFamily="34" charset="-122"/>
                <a:ea typeface="微软雅黑" pitchFamily="34" charset="-122"/>
                <a:sym typeface="Wingdings" pitchFamily="2" charset="2"/>
              </a:rPr>
              <a:t>【</a:t>
            </a:r>
            <a:r>
              <a:rPr lang="zh-CN" altLang="en-US" sz="1600" dirty="0">
                <a:solidFill>
                  <a:srgbClr val="FF0000"/>
                </a:solidFill>
                <a:latin typeface="微软雅黑" pitchFamily="34" charset="-122"/>
                <a:ea typeface="微软雅黑" pitchFamily="34" charset="-122"/>
                <a:sym typeface="Wingdings" pitchFamily="2" charset="2"/>
              </a:rPr>
              <a:t>例</a:t>
            </a:r>
            <a:r>
              <a:rPr lang="en-US" altLang="zh-CN" sz="1600" dirty="0">
                <a:solidFill>
                  <a:srgbClr val="FF0000"/>
                </a:solidFill>
                <a:latin typeface="微软雅黑" pitchFamily="34" charset="-122"/>
                <a:ea typeface="微软雅黑" pitchFamily="34" charset="-122"/>
                <a:sym typeface="Wingdings" pitchFamily="2" charset="2"/>
              </a:rPr>
              <a:t>5-1</a:t>
            </a:r>
            <a:r>
              <a:rPr lang="en-US" altLang="zh-CN" sz="1600" dirty="0">
                <a:solidFill>
                  <a:schemeClr val="bg2"/>
                </a:solidFill>
                <a:latin typeface="微软雅黑" pitchFamily="34" charset="-122"/>
                <a:ea typeface="微软雅黑" pitchFamily="34" charset="-122"/>
                <a:sym typeface="Wingdings" pitchFamily="2" charset="2"/>
              </a:rPr>
              <a:t>】</a:t>
            </a:r>
            <a:r>
              <a:rPr lang="zh-CN" altLang="en-US" sz="1600" dirty="0">
                <a:solidFill>
                  <a:schemeClr val="bg2"/>
                </a:solidFill>
                <a:latin typeface="微软雅黑" pitchFamily="34" charset="-122"/>
                <a:ea typeface="微软雅黑" pitchFamily="34" charset="-122"/>
                <a:sym typeface="Wingdings" pitchFamily="2" charset="2"/>
              </a:rPr>
              <a:t>在以声呐定位为主要科目的军事演习中，为了搜寻目标，从某静止潜艇向其斜上方海域（方位角 ，仰角 ）发射扫描声呐，扫描结果显示在该海域发现某目标物体，初步测得目标物体上目标点的方位角、仰角以及与潜艇的距离，见数据文件“声呐扫描数据</a:t>
            </a:r>
            <a:r>
              <a:rPr lang="en-US" altLang="zh-CN" sz="1600" dirty="0">
                <a:solidFill>
                  <a:schemeClr val="bg2"/>
                </a:solidFill>
                <a:latin typeface="微软雅黑" pitchFamily="34" charset="-122"/>
                <a:ea typeface="微软雅黑" pitchFamily="34" charset="-122"/>
                <a:sym typeface="Wingdings" pitchFamily="2" charset="2"/>
              </a:rPr>
              <a:t>.xlsx”</a:t>
            </a:r>
            <a:r>
              <a:rPr lang="zh-CN" altLang="en-US" sz="1600" dirty="0">
                <a:solidFill>
                  <a:schemeClr val="bg2"/>
                </a:solidFill>
                <a:latin typeface="微软雅黑" pitchFamily="34" charset="-122"/>
                <a:ea typeface="微软雅黑" pitchFamily="34" charset="-122"/>
                <a:sym typeface="Wingdings" pitchFamily="2" charset="2"/>
              </a:rPr>
              <a:t>的名称为附件</a:t>
            </a:r>
            <a:r>
              <a:rPr lang="en-US" altLang="zh-CN" sz="1600" dirty="0">
                <a:solidFill>
                  <a:schemeClr val="bg2"/>
                </a:solidFill>
                <a:latin typeface="微软雅黑" pitchFamily="34" charset="-122"/>
                <a:ea typeface="微软雅黑" pitchFamily="34" charset="-122"/>
                <a:sym typeface="Wingdings" pitchFamily="2" charset="2"/>
              </a:rPr>
              <a:t>1</a:t>
            </a:r>
            <a:r>
              <a:rPr lang="zh-CN" altLang="en-US" sz="1600" dirty="0">
                <a:solidFill>
                  <a:schemeClr val="bg2"/>
                </a:solidFill>
                <a:latin typeface="微软雅黑" pitchFamily="34" charset="-122"/>
                <a:ea typeface="微软雅黑" pitchFamily="34" charset="-122"/>
                <a:sym typeface="Wingdings" pitchFamily="2" charset="2"/>
              </a:rPr>
              <a:t>的工作表。</a:t>
            </a:r>
          </a:p>
          <a:p>
            <a:pPr>
              <a:lnSpc>
                <a:spcPct val="140000"/>
              </a:lnSpc>
              <a:buClr>
                <a:srgbClr val="0000FF"/>
              </a:buClr>
            </a:pPr>
            <a:r>
              <a:rPr lang="zh-CN" altLang="en-US" sz="1600" dirty="0">
                <a:solidFill>
                  <a:schemeClr val="bg2"/>
                </a:solidFill>
                <a:latin typeface="微软雅黑" pitchFamily="34" charset="-122"/>
                <a:ea typeface="微软雅黑" pitchFamily="34" charset="-122"/>
                <a:sym typeface="Wingdings" pitchFamily="2" charset="2"/>
              </a:rPr>
              <a:t>发现目标后，为了定位和追踪目标，随即向目标物体所在区域发射更为密集的扫描声呐，进一步测得目标物体上目标点的方位角、仰角以及与潜艇的距离，见“声呐扫描数据</a:t>
            </a:r>
            <a:r>
              <a:rPr lang="en-US" altLang="zh-CN" sz="1600" dirty="0">
                <a:solidFill>
                  <a:schemeClr val="bg2"/>
                </a:solidFill>
                <a:latin typeface="微软雅黑" pitchFamily="34" charset="-122"/>
                <a:ea typeface="微软雅黑" pitchFamily="34" charset="-122"/>
                <a:sym typeface="Wingdings" pitchFamily="2" charset="2"/>
              </a:rPr>
              <a:t>.xlsx”</a:t>
            </a:r>
            <a:r>
              <a:rPr lang="zh-CN" altLang="en-US" sz="1600" dirty="0">
                <a:solidFill>
                  <a:schemeClr val="bg2"/>
                </a:solidFill>
                <a:latin typeface="微软雅黑" pitchFamily="34" charset="-122"/>
                <a:ea typeface="微软雅黑" pitchFamily="34" charset="-122"/>
                <a:sym typeface="Wingdings" pitchFamily="2" charset="2"/>
              </a:rPr>
              <a:t>的名称为附件</a:t>
            </a:r>
            <a:r>
              <a:rPr lang="en-US" altLang="zh-CN" sz="1600" dirty="0">
                <a:solidFill>
                  <a:schemeClr val="bg2"/>
                </a:solidFill>
                <a:latin typeface="微软雅黑" pitchFamily="34" charset="-122"/>
                <a:ea typeface="微软雅黑" pitchFamily="34" charset="-122"/>
                <a:sym typeface="Wingdings" pitchFamily="2" charset="2"/>
              </a:rPr>
              <a:t>2</a:t>
            </a:r>
            <a:r>
              <a:rPr lang="zh-CN" altLang="en-US" sz="1600" dirty="0">
                <a:solidFill>
                  <a:schemeClr val="bg2"/>
                </a:solidFill>
                <a:latin typeface="微软雅黑" pitchFamily="34" charset="-122"/>
                <a:ea typeface="微软雅黑" pitchFamily="34" charset="-122"/>
                <a:sym typeface="Wingdings" pitchFamily="2" charset="2"/>
              </a:rPr>
              <a:t>的工作表。在随后的追踪定位中，潜艇记录下</a:t>
            </a:r>
            <a:r>
              <a:rPr lang="en-US" altLang="zh-CN" sz="1600" dirty="0">
                <a:solidFill>
                  <a:schemeClr val="bg2"/>
                </a:solidFill>
                <a:latin typeface="微软雅黑" pitchFamily="34" charset="-122"/>
                <a:ea typeface="微软雅黑" pitchFamily="34" charset="-122"/>
                <a:sym typeface="Wingdings" pitchFamily="2" charset="2"/>
              </a:rPr>
              <a:t>10</a:t>
            </a:r>
            <a:r>
              <a:rPr lang="zh-CN" altLang="en-US" sz="1600" dirty="0">
                <a:solidFill>
                  <a:schemeClr val="bg2"/>
                </a:solidFill>
                <a:latin typeface="微软雅黑" pitchFamily="34" charset="-122"/>
                <a:ea typeface="微软雅黑" pitchFamily="34" charset="-122"/>
                <a:sym typeface="Wingdings" pitchFamily="2" charset="2"/>
              </a:rPr>
              <a:t>个不同时刻目标物体上目标点的方位角、仰角以及与潜艇的距离，见“声呐扫描数据</a:t>
            </a:r>
            <a:r>
              <a:rPr lang="en-US" altLang="zh-CN" sz="1600" dirty="0">
                <a:solidFill>
                  <a:schemeClr val="bg2"/>
                </a:solidFill>
                <a:latin typeface="微软雅黑" pitchFamily="34" charset="-122"/>
                <a:ea typeface="微软雅黑" pitchFamily="34" charset="-122"/>
                <a:sym typeface="Wingdings" pitchFamily="2" charset="2"/>
              </a:rPr>
              <a:t>.xlsx”</a:t>
            </a:r>
            <a:r>
              <a:rPr lang="zh-CN" altLang="en-US" sz="1600" dirty="0">
                <a:solidFill>
                  <a:schemeClr val="bg2"/>
                </a:solidFill>
                <a:latin typeface="微软雅黑" pitchFamily="34" charset="-122"/>
                <a:ea typeface="微软雅黑" pitchFamily="34" charset="-122"/>
                <a:sym typeface="Wingdings" pitchFamily="2" charset="2"/>
              </a:rPr>
              <a:t>的名称为附件</a:t>
            </a:r>
            <a:r>
              <a:rPr lang="en-US" altLang="zh-CN" sz="1600" dirty="0">
                <a:solidFill>
                  <a:schemeClr val="bg2"/>
                </a:solidFill>
                <a:latin typeface="微软雅黑" pitchFamily="34" charset="-122"/>
                <a:ea typeface="微软雅黑" pitchFamily="34" charset="-122"/>
                <a:sym typeface="Wingdings" pitchFamily="2" charset="2"/>
              </a:rPr>
              <a:t>3</a:t>
            </a:r>
            <a:r>
              <a:rPr lang="zh-CN" altLang="en-US" sz="1600" dirty="0">
                <a:solidFill>
                  <a:schemeClr val="bg2"/>
                </a:solidFill>
                <a:latin typeface="微软雅黑" pitchFamily="34" charset="-122"/>
                <a:ea typeface="微软雅黑" pitchFamily="34" charset="-122"/>
                <a:sym typeface="Wingdings" pitchFamily="2" charset="2"/>
              </a:rPr>
              <a:t>的工作表。</a:t>
            </a:r>
          </a:p>
          <a:p>
            <a:pPr>
              <a:lnSpc>
                <a:spcPct val="140000"/>
              </a:lnSpc>
              <a:buClr>
                <a:srgbClr val="0000FF"/>
              </a:buClr>
            </a:pPr>
            <a:r>
              <a:rPr lang="zh-CN" altLang="en-US" sz="1600" dirty="0">
                <a:solidFill>
                  <a:schemeClr val="bg2"/>
                </a:solidFill>
                <a:latin typeface="微软雅黑" pitchFamily="34" charset="-122"/>
                <a:ea typeface="微软雅黑" pitchFamily="34" charset="-122"/>
                <a:sym typeface="Wingdings" pitchFamily="2" charset="2"/>
              </a:rPr>
              <a:t>试根据附件数据，通过数学建模的方法，完成以下问题。</a:t>
            </a:r>
          </a:p>
          <a:p>
            <a:pPr>
              <a:lnSpc>
                <a:spcPct val="140000"/>
              </a:lnSpc>
              <a:buClr>
                <a:srgbClr val="0000FF"/>
              </a:buClr>
            </a:pPr>
            <a:r>
              <a:rPr lang="en-US" altLang="zh-CN" sz="1600" dirty="0">
                <a:solidFill>
                  <a:schemeClr val="bg2"/>
                </a:solidFill>
                <a:latin typeface="微软雅黑" pitchFamily="34" charset="-122"/>
                <a:ea typeface="微软雅黑" pitchFamily="34" charset="-122"/>
                <a:sym typeface="Wingdings" pitchFamily="2" charset="2"/>
              </a:rPr>
              <a:t>1</a:t>
            </a:r>
            <a:r>
              <a:rPr lang="zh-CN" altLang="en-US" sz="1600" dirty="0">
                <a:solidFill>
                  <a:schemeClr val="bg2"/>
                </a:solidFill>
                <a:latin typeface="微软雅黑" pitchFamily="34" charset="-122"/>
                <a:ea typeface="微软雅黑" pitchFamily="34" charset="-122"/>
                <a:sym typeface="Wingdings" pitchFamily="2" charset="2"/>
              </a:rPr>
              <a:t>．根据附件</a:t>
            </a:r>
            <a:r>
              <a:rPr lang="en-US" altLang="zh-CN" sz="1600" dirty="0">
                <a:solidFill>
                  <a:schemeClr val="bg2"/>
                </a:solidFill>
                <a:latin typeface="微软雅黑" pitchFamily="34" charset="-122"/>
                <a:ea typeface="微软雅黑" pitchFamily="34" charset="-122"/>
                <a:sym typeface="Wingdings" pitchFamily="2" charset="2"/>
              </a:rPr>
              <a:t>1</a:t>
            </a:r>
            <a:r>
              <a:rPr lang="zh-CN" altLang="en-US" sz="1600" dirty="0">
                <a:solidFill>
                  <a:schemeClr val="bg2"/>
                </a:solidFill>
                <a:latin typeface="微软雅黑" pitchFamily="34" charset="-122"/>
                <a:ea typeface="微软雅黑" pitchFamily="34" charset="-122"/>
                <a:sym typeface="Wingdings" pitchFamily="2" charset="2"/>
              </a:rPr>
              <a:t>中的数据估算目标物体的大小和所在的大致区域。</a:t>
            </a:r>
          </a:p>
          <a:p>
            <a:pPr>
              <a:lnSpc>
                <a:spcPct val="140000"/>
              </a:lnSpc>
              <a:buClr>
                <a:srgbClr val="0000FF"/>
              </a:buClr>
            </a:pPr>
            <a:r>
              <a:rPr lang="en-US" altLang="zh-CN" sz="1600" dirty="0">
                <a:solidFill>
                  <a:schemeClr val="bg2"/>
                </a:solidFill>
                <a:latin typeface="微软雅黑" pitchFamily="34" charset="-122"/>
                <a:ea typeface="微软雅黑" pitchFamily="34" charset="-122"/>
                <a:sym typeface="Wingdings" pitchFamily="2" charset="2"/>
              </a:rPr>
              <a:t>2</a:t>
            </a:r>
            <a:r>
              <a:rPr lang="zh-CN" altLang="en-US" sz="1600" dirty="0">
                <a:solidFill>
                  <a:schemeClr val="bg2"/>
                </a:solidFill>
                <a:latin typeface="微软雅黑" pitchFamily="34" charset="-122"/>
                <a:ea typeface="微软雅黑" pitchFamily="34" charset="-122"/>
                <a:sym typeface="Wingdings" pitchFamily="2" charset="2"/>
              </a:rPr>
              <a:t>．假设目标物体是一个球形物体，试根据附件</a:t>
            </a:r>
            <a:r>
              <a:rPr lang="en-US" altLang="zh-CN" sz="1600" dirty="0">
                <a:solidFill>
                  <a:schemeClr val="bg2"/>
                </a:solidFill>
                <a:latin typeface="微软雅黑" pitchFamily="34" charset="-122"/>
                <a:ea typeface="微软雅黑" pitchFamily="34" charset="-122"/>
                <a:sym typeface="Wingdings" pitchFamily="2" charset="2"/>
              </a:rPr>
              <a:t>2</a:t>
            </a:r>
            <a:r>
              <a:rPr lang="zh-CN" altLang="en-US" sz="1600" dirty="0">
                <a:solidFill>
                  <a:schemeClr val="bg2"/>
                </a:solidFill>
                <a:latin typeface="微软雅黑" pitchFamily="34" charset="-122"/>
                <a:ea typeface="微软雅黑" pitchFamily="34" charset="-122"/>
                <a:sym typeface="Wingdings" pitchFamily="2" charset="2"/>
              </a:rPr>
              <a:t>中的数据计算球心坐标和球半径。</a:t>
            </a:r>
          </a:p>
          <a:p>
            <a:pPr>
              <a:lnSpc>
                <a:spcPct val="140000"/>
              </a:lnSpc>
              <a:buClr>
                <a:srgbClr val="0000FF"/>
              </a:buClr>
            </a:pPr>
            <a:r>
              <a:rPr lang="en-US" altLang="zh-CN" sz="1600" dirty="0">
                <a:solidFill>
                  <a:schemeClr val="bg2"/>
                </a:solidFill>
                <a:latin typeface="微软雅黑" pitchFamily="34" charset="-122"/>
                <a:ea typeface="微软雅黑" pitchFamily="34" charset="-122"/>
                <a:sym typeface="Wingdings" pitchFamily="2" charset="2"/>
              </a:rPr>
              <a:t>3</a:t>
            </a:r>
            <a:r>
              <a:rPr lang="zh-CN" altLang="en-US" sz="1600" dirty="0">
                <a:solidFill>
                  <a:schemeClr val="bg2"/>
                </a:solidFill>
                <a:latin typeface="微软雅黑" pitchFamily="34" charset="-122"/>
                <a:ea typeface="微软雅黑" pitchFamily="34" charset="-122"/>
                <a:sym typeface="Wingdings" pitchFamily="2" charset="2"/>
              </a:rPr>
              <a:t>．根据附件</a:t>
            </a:r>
            <a:r>
              <a:rPr lang="en-US" altLang="zh-CN" sz="1600" dirty="0">
                <a:solidFill>
                  <a:schemeClr val="bg2"/>
                </a:solidFill>
                <a:latin typeface="微软雅黑" pitchFamily="34" charset="-122"/>
                <a:ea typeface="微软雅黑" pitchFamily="34" charset="-122"/>
                <a:sym typeface="Wingdings" pitchFamily="2" charset="2"/>
              </a:rPr>
              <a:t>3</a:t>
            </a:r>
            <a:r>
              <a:rPr lang="zh-CN" altLang="en-US" sz="1600" dirty="0">
                <a:solidFill>
                  <a:schemeClr val="bg2"/>
                </a:solidFill>
                <a:latin typeface="微软雅黑" pitchFamily="34" charset="-122"/>
                <a:ea typeface="微软雅黑" pitchFamily="34" charset="-122"/>
                <a:sym typeface="Wingdings" pitchFamily="2" charset="2"/>
              </a:rPr>
              <a:t>中的数据计算目标物体的运行轨迹，并预测下一时刻目标物体所在的位置。</a:t>
            </a:r>
            <a:endParaRPr lang="en-US" altLang="zh-CN" sz="1600" dirty="0">
              <a:solidFill>
                <a:srgbClr val="FF0000"/>
              </a:solidFill>
              <a:latin typeface="微软雅黑" pitchFamily="34" charset="-122"/>
              <a:ea typeface="微软雅黑" pitchFamily="34" charset="-122"/>
              <a:sym typeface="Wingdings" pitchFamily="2" charset="2"/>
            </a:endParaRPr>
          </a:p>
        </p:txBody>
      </p:sp>
      <p:sp>
        <p:nvSpPr>
          <p:cNvPr id="6" name="Text Box 2">
            <a:extLst>
              <a:ext uri="{FF2B5EF4-FFF2-40B4-BE49-F238E27FC236}">
                <a16:creationId xmlns:a16="http://schemas.microsoft.com/office/drawing/2014/main" id="{75308CE6-6F11-4E41-A30A-C0D80F18AF95}"/>
              </a:ext>
            </a:extLst>
          </p:cNvPr>
          <p:cNvSpPr txBox="1">
            <a:spLocks noChangeArrowheads="1"/>
          </p:cNvSpPr>
          <p:nvPr/>
        </p:nvSpPr>
        <p:spPr bwMode="auto">
          <a:xfrm>
            <a:off x="611064" y="620688"/>
            <a:ext cx="792137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4000">
                <a:solidFill>
                  <a:schemeClr val="tx1"/>
                </a:solidFill>
                <a:latin typeface="Times New Roman" pitchFamily="18" charset="0"/>
                <a:ea typeface="楷体_GB2312" pitchFamily="49" charset="-122"/>
              </a:defRPr>
            </a:lvl1pPr>
            <a:lvl2pPr marL="742950" indent="-285750" eaLnBrk="0" hangingPunct="0">
              <a:defRPr kumimoji="1" sz="4000">
                <a:solidFill>
                  <a:schemeClr val="tx1"/>
                </a:solidFill>
                <a:latin typeface="Times New Roman" pitchFamily="18" charset="0"/>
                <a:ea typeface="楷体_GB2312" pitchFamily="49" charset="-122"/>
              </a:defRPr>
            </a:lvl2pPr>
            <a:lvl3pPr marL="1143000" indent="-228600" eaLnBrk="0" hangingPunct="0">
              <a:defRPr kumimoji="1" sz="4000">
                <a:solidFill>
                  <a:schemeClr val="tx1"/>
                </a:solidFill>
                <a:latin typeface="Times New Roman" pitchFamily="18" charset="0"/>
                <a:ea typeface="楷体_GB2312" pitchFamily="49" charset="-122"/>
              </a:defRPr>
            </a:lvl3pPr>
            <a:lvl4pPr marL="1600200" indent="-228600" eaLnBrk="0" hangingPunct="0">
              <a:defRPr kumimoji="1" sz="4000">
                <a:solidFill>
                  <a:schemeClr val="tx1"/>
                </a:solidFill>
                <a:latin typeface="Times New Roman" pitchFamily="18" charset="0"/>
                <a:ea typeface="楷体_GB2312" pitchFamily="49" charset="-122"/>
              </a:defRPr>
            </a:lvl4pPr>
            <a:lvl5pPr marL="2057400" indent="-228600" eaLnBrk="0" hangingPunct="0">
              <a:defRPr kumimoji="1" sz="4000">
                <a:solidFill>
                  <a:schemeClr val="tx1"/>
                </a:solidFill>
                <a:latin typeface="Times New Roman" pitchFamily="18" charset="0"/>
                <a:ea typeface="楷体_GB2312" pitchFamily="49" charset="-122"/>
              </a:defRPr>
            </a:lvl5pPr>
            <a:lvl6pPr marL="25146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6pPr>
            <a:lvl7pPr marL="29718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7pPr>
            <a:lvl8pPr marL="34290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8pPr>
            <a:lvl9pPr marL="38862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9pPr>
          </a:lstStyle>
          <a:p>
            <a:pPr algn="ctr" eaLnBrk="1" hangingPunct="1">
              <a:spcBef>
                <a:spcPct val="50000"/>
              </a:spcBef>
            </a:pPr>
            <a:r>
              <a:rPr lang="zh-CN" altLang="en-US" sz="2800" b="1" dirty="0">
                <a:latin typeface="微软雅黑" pitchFamily="34" charset="-122"/>
                <a:ea typeface="微软雅黑" pitchFamily="34" charset="-122"/>
              </a:rPr>
              <a:t>第五节  建模案例选讲</a:t>
            </a:r>
            <a:r>
              <a:rPr lang="en-US" altLang="zh-CN" sz="2800" b="1" dirty="0">
                <a:latin typeface="微软雅黑" pitchFamily="34" charset="-122"/>
                <a:ea typeface="微软雅黑" pitchFamily="34" charset="-122"/>
              </a:rPr>
              <a:t>1——</a:t>
            </a:r>
            <a:r>
              <a:rPr lang="zh-CN" altLang="en-US" sz="2800" b="1" dirty="0">
                <a:latin typeface="微软雅黑" pitchFamily="34" charset="-122"/>
                <a:ea typeface="微软雅黑" pitchFamily="34" charset="-122"/>
              </a:rPr>
              <a:t>声呐定位问题</a:t>
            </a:r>
          </a:p>
        </p:txBody>
      </p:sp>
    </p:spTree>
    <p:extLst>
      <p:ext uri="{BB962C8B-B14F-4D97-AF65-F5344CB8AC3E}">
        <p14:creationId xmlns:p14="http://schemas.microsoft.com/office/powerpoint/2010/main" val="361729903"/>
      </p:ext>
    </p:extLst>
  </p:cSld>
  <p:clrMapOvr>
    <a:masterClrMapping/>
  </p:clrMapOvr>
  <p:transition>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ext Box 4">
            <a:extLst>
              <a:ext uri="{FF2B5EF4-FFF2-40B4-BE49-F238E27FC236}">
                <a16:creationId xmlns:a16="http://schemas.microsoft.com/office/drawing/2014/main" id="{D444F236-7DC9-4918-A6B0-503E9A269E34}"/>
              </a:ext>
            </a:extLst>
          </p:cNvPr>
          <p:cNvSpPr txBox="1">
            <a:spLocks noChangeArrowheads="1"/>
          </p:cNvSpPr>
          <p:nvPr/>
        </p:nvSpPr>
        <p:spPr bwMode="auto">
          <a:xfrm>
            <a:off x="468313" y="547688"/>
            <a:ext cx="79613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40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40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40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40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lang="zh-CN" altLang="en-US" sz="2800" b="1" dirty="0">
                <a:solidFill>
                  <a:schemeClr val="bg2"/>
                </a:solidFill>
                <a:latin typeface="微软雅黑" panose="020B0503020204020204" pitchFamily="34" charset="-122"/>
                <a:ea typeface="微软雅黑" panose="020B0503020204020204" pitchFamily="34" charset="-122"/>
              </a:rPr>
              <a:t>二、多项式拟合的</a:t>
            </a:r>
            <a:r>
              <a:rPr lang="en-US" altLang="zh-CN" sz="2800" b="1" dirty="0">
                <a:solidFill>
                  <a:schemeClr val="bg2"/>
                </a:solidFill>
                <a:latin typeface="微软雅黑" panose="020B0503020204020204" pitchFamily="34" charset="-122"/>
                <a:ea typeface="微软雅黑" panose="020B0503020204020204" pitchFamily="34" charset="-122"/>
              </a:rPr>
              <a:t>MATLAB</a:t>
            </a:r>
            <a:r>
              <a:rPr lang="zh-CN" altLang="en-US" sz="2800" b="1" dirty="0">
                <a:solidFill>
                  <a:schemeClr val="bg2"/>
                </a:solidFill>
                <a:latin typeface="微软雅黑" panose="020B0503020204020204" pitchFamily="34" charset="-122"/>
                <a:ea typeface="微软雅黑" panose="020B0503020204020204" pitchFamily="34" charset="-122"/>
              </a:rPr>
              <a:t>实现</a:t>
            </a:r>
          </a:p>
        </p:txBody>
      </p:sp>
      <p:sp>
        <p:nvSpPr>
          <p:cNvPr id="6148" name="Rectangle 56">
            <a:extLst>
              <a:ext uri="{FF2B5EF4-FFF2-40B4-BE49-F238E27FC236}">
                <a16:creationId xmlns:a16="http://schemas.microsoft.com/office/drawing/2014/main" id="{932C9836-392A-4127-85B5-70590FC23A5F}"/>
              </a:ext>
            </a:extLst>
          </p:cNvPr>
          <p:cNvSpPr>
            <a:spLocks noChangeArrowheads="1"/>
          </p:cNvSpPr>
          <p:nvPr/>
        </p:nvSpPr>
        <p:spPr bwMode="auto">
          <a:xfrm>
            <a:off x="544513" y="1824038"/>
            <a:ext cx="8131175" cy="552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kumimoji="1" sz="40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40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40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40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40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9pPr>
          </a:lstStyle>
          <a:p>
            <a:pPr eaLnBrk="1" hangingPunct="1">
              <a:lnSpc>
                <a:spcPct val="140000"/>
              </a:lnSpc>
              <a:buClr>
                <a:srgbClr val="0000FF"/>
              </a:buClr>
              <a:buFont typeface="Wingdings" panose="05000000000000000000" pitchFamily="2" charset="2"/>
              <a:buChar char="Ø"/>
            </a:pPr>
            <a:r>
              <a:rPr lang="en-US" altLang="zh-CN" sz="2400" dirty="0">
                <a:solidFill>
                  <a:schemeClr val="bg2"/>
                </a:solidFill>
                <a:latin typeface="微软雅黑" panose="020B0503020204020204" pitchFamily="34" charset="-122"/>
                <a:ea typeface="微软雅黑" panose="020B0503020204020204" pitchFamily="34" charset="-122"/>
                <a:sym typeface="Wingdings" panose="05000000000000000000" pitchFamily="2" charset="2"/>
              </a:rPr>
              <a:t> [p,    S,    mu] = </a:t>
            </a:r>
            <a:r>
              <a:rPr lang="en-US" altLang="zh-CN" sz="2400" dirty="0" err="1">
                <a:solidFill>
                  <a:schemeClr val="bg2"/>
                </a:solidFill>
                <a:latin typeface="微软雅黑" panose="020B0503020204020204" pitchFamily="34" charset="-122"/>
                <a:ea typeface="微软雅黑" panose="020B0503020204020204" pitchFamily="34" charset="-122"/>
                <a:sym typeface="Wingdings" panose="05000000000000000000" pitchFamily="2" charset="2"/>
              </a:rPr>
              <a:t>polyfit</a:t>
            </a:r>
            <a:r>
              <a:rPr lang="en-US" altLang="zh-CN" sz="2400" dirty="0">
                <a:solidFill>
                  <a:schemeClr val="bg2"/>
                </a:solidFill>
                <a:latin typeface="微软雅黑" panose="020B0503020204020204" pitchFamily="34" charset="-122"/>
                <a:ea typeface="微软雅黑" panose="020B0503020204020204" pitchFamily="34" charset="-122"/>
                <a:sym typeface="Wingdings" panose="05000000000000000000" pitchFamily="2" charset="2"/>
              </a:rPr>
              <a:t>(x,     y,    n)</a:t>
            </a:r>
            <a:endParaRPr lang="zh-CN" altLang="en-US" sz="2400" dirty="0">
              <a:solidFill>
                <a:schemeClr val="bg2"/>
              </a:solidFill>
              <a:latin typeface="微软雅黑" panose="020B0503020204020204" pitchFamily="34" charset="-122"/>
              <a:ea typeface="微软雅黑" panose="020B0503020204020204" pitchFamily="34" charset="-122"/>
            </a:endParaRPr>
          </a:p>
        </p:txBody>
      </p:sp>
      <p:grpSp>
        <p:nvGrpSpPr>
          <p:cNvPr id="6149" name="组合 55">
            <a:extLst>
              <a:ext uri="{FF2B5EF4-FFF2-40B4-BE49-F238E27FC236}">
                <a16:creationId xmlns:a16="http://schemas.microsoft.com/office/drawing/2014/main" id="{A555570A-A2E5-4416-A31A-DA955D0F90DF}"/>
              </a:ext>
            </a:extLst>
          </p:cNvPr>
          <p:cNvGrpSpPr>
            <a:grpSpLocks/>
          </p:cNvGrpSpPr>
          <p:nvPr/>
        </p:nvGrpSpPr>
        <p:grpSpPr bwMode="auto">
          <a:xfrm>
            <a:off x="4283968" y="2401888"/>
            <a:ext cx="492443" cy="2654121"/>
            <a:chOff x="2987521" y="1871294"/>
            <a:chExt cx="492761" cy="2653360"/>
          </a:xfrm>
        </p:grpSpPr>
        <p:sp>
          <p:nvSpPr>
            <p:cNvPr id="6171" name="Text Box 5">
              <a:extLst>
                <a:ext uri="{FF2B5EF4-FFF2-40B4-BE49-F238E27FC236}">
                  <a16:creationId xmlns:a16="http://schemas.microsoft.com/office/drawing/2014/main" id="{5B675CD0-CC28-42AA-8001-3E3C4396348A}"/>
                </a:ext>
              </a:extLst>
            </p:cNvPr>
            <p:cNvSpPr txBox="1">
              <a:spLocks noChangeArrowheads="1"/>
            </p:cNvSpPr>
            <p:nvPr/>
          </p:nvSpPr>
          <p:spPr bwMode="auto">
            <a:xfrm>
              <a:off x="2987521" y="2381092"/>
              <a:ext cx="492761" cy="2143562"/>
            </a:xfrm>
            <a:prstGeom prst="rect">
              <a:avLst/>
            </a:prstGeom>
            <a:solidFill>
              <a:schemeClr val="tx2"/>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lvl1pPr eaLnBrk="0" hangingPunct="0">
                <a:defRPr kumimoji="1" sz="40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40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40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40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40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9pPr>
            </a:lstStyle>
            <a:p>
              <a:pPr algn="ctr" eaLnBrk="1" hangingPunct="1">
                <a:spcBef>
                  <a:spcPct val="50000"/>
                </a:spcBef>
              </a:pPr>
              <a:r>
                <a:rPr lang="zh-CN" altLang="en-US" sz="2000" dirty="0">
                  <a:latin typeface="Garamond" panose="02020404030301010803" pitchFamily="18" charset="0"/>
                  <a:ea typeface="微软雅黑" panose="020B0503020204020204" pitchFamily="34" charset="-122"/>
                </a:rPr>
                <a:t>自变量观测值向量</a:t>
              </a:r>
            </a:p>
          </p:txBody>
        </p:sp>
        <p:sp>
          <p:nvSpPr>
            <p:cNvPr id="6172" name="Line 6">
              <a:extLst>
                <a:ext uri="{FF2B5EF4-FFF2-40B4-BE49-F238E27FC236}">
                  <a16:creationId xmlns:a16="http://schemas.microsoft.com/office/drawing/2014/main" id="{6CC574DC-C671-472A-94F1-5F60E4663FB1}"/>
                </a:ext>
              </a:extLst>
            </p:cNvPr>
            <p:cNvSpPr>
              <a:spLocks noChangeShapeType="1"/>
            </p:cNvSpPr>
            <p:nvPr/>
          </p:nvSpPr>
          <p:spPr bwMode="auto">
            <a:xfrm>
              <a:off x="3235147" y="1886536"/>
              <a:ext cx="0" cy="504825"/>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6173" name="Line 15">
              <a:extLst>
                <a:ext uri="{FF2B5EF4-FFF2-40B4-BE49-F238E27FC236}">
                  <a16:creationId xmlns:a16="http://schemas.microsoft.com/office/drawing/2014/main" id="{BEFF30B9-43EE-4149-AA00-A8A2C31B5D49}"/>
                </a:ext>
              </a:extLst>
            </p:cNvPr>
            <p:cNvSpPr>
              <a:spLocks noChangeShapeType="1"/>
            </p:cNvSpPr>
            <p:nvPr/>
          </p:nvSpPr>
          <p:spPr bwMode="auto">
            <a:xfrm>
              <a:off x="3090312" y="1871294"/>
              <a:ext cx="2880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lstStyle/>
            <a:p>
              <a:endParaRPr lang="zh-CN" altLang="en-US" dirty="0">
                <a:latin typeface="微软雅黑" panose="020B0503020204020204" pitchFamily="34" charset="-122"/>
                <a:ea typeface="微软雅黑" panose="020B0503020204020204" pitchFamily="34" charset="-122"/>
              </a:endParaRPr>
            </a:p>
          </p:txBody>
        </p:sp>
      </p:grpSp>
      <p:grpSp>
        <p:nvGrpSpPr>
          <p:cNvPr id="6150" name="组合 59">
            <a:extLst>
              <a:ext uri="{FF2B5EF4-FFF2-40B4-BE49-F238E27FC236}">
                <a16:creationId xmlns:a16="http://schemas.microsoft.com/office/drawing/2014/main" id="{7711BFD4-566A-4FA9-A1B9-13DD639CBAFA}"/>
              </a:ext>
            </a:extLst>
          </p:cNvPr>
          <p:cNvGrpSpPr>
            <a:grpSpLocks/>
          </p:cNvGrpSpPr>
          <p:nvPr/>
        </p:nvGrpSpPr>
        <p:grpSpPr bwMode="auto">
          <a:xfrm>
            <a:off x="4912618" y="2401888"/>
            <a:ext cx="492443" cy="2654121"/>
            <a:chOff x="2987523" y="1871294"/>
            <a:chExt cx="492761" cy="2653360"/>
          </a:xfrm>
        </p:grpSpPr>
        <p:sp>
          <p:nvSpPr>
            <p:cNvPr id="6168" name="Text Box 5">
              <a:extLst>
                <a:ext uri="{FF2B5EF4-FFF2-40B4-BE49-F238E27FC236}">
                  <a16:creationId xmlns:a16="http://schemas.microsoft.com/office/drawing/2014/main" id="{35A126BB-4EFF-4D86-A279-E80C8741A36A}"/>
                </a:ext>
              </a:extLst>
            </p:cNvPr>
            <p:cNvSpPr txBox="1">
              <a:spLocks noChangeArrowheads="1"/>
            </p:cNvSpPr>
            <p:nvPr/>
          </p:nvSpPr>
          <p:spPr bwMode="auto">
            <a:xfrm>
              <a:off x="2987523" y="2381092"/>
              <a:ext cx="492761" cy="2143562"/>
            </a:xfrm>
            <a:prstGeom prst="rect">
              <a:avLst/>
            </a:prstGeom>
            <a:solidFill>
              <a:schemeClr val="tx2"/>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lvl1pPr eaLnBrk="0" hangingPunct="0">
                <a:defRPr kumimoji="1" sz="40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40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40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40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40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9pPr>
            </a:lstStyle>
            <a:p>
              <a:pPr algn="ctr" eaLnBrk="1" hangingPunct="1">
                <a:spcBef>
                  <a:spcPct val="50000"/>
                </a:spcBef>
              </a:pPr>
              <a:r>
                <a:rPr lang="zh-CN" altLang="en-US" sz="2000" dirty="0">
                  <a:latin typeface="Garamond" panose="02020404030301010803" pitchFamily="18" charset="0"/>
                  <a:ea typeface="微软雅黑" panose="020B0503020204020204" pitchFamily="34" charset="-122"/>
                </a:rPr>
                <a:t>因变量观测值向量</a:t>
              </a:r>
            </a:p>
          </p:txBody>
        </p:sp>
        <p:sp>
          <p:nvSpPr>
            <p:cNvPr id="6169" name="Line 6">
              <a:extLst>
                <a:ext uri="{FF2B5EF4-FFF2-40B4-BE49-F238E27FC236}">
                  <a16:creationId xmlns:a16="http://schemas.microsoft.com/office/drawing/2014/main" id="{AA2C2C37-C74D-4461-BEA7-0DFFEC9E472A}"/>
                </a:ext>
              </a:extLst>
            </p:cNvPr>
            <p:cNvSpPr>
              <a:spLocks noChangeShapeType="1"/>
            </p:cNvSpPr>
            <p:nvPr/>
          </p:nvSpPr>
          <p:spPr bwMode="auto">
            <a:xfrm>
              <a:off x="3235147" y="1886536"/>
              <a:ext cx="0" cy="504825"/>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6170" name="Line 15">
              <a:extLst>
                <a:ext uri="{FF2B5EF4-FFF2-40B4-BE49-F238E27FC236}">
                  <a16:creationId xmlns:a16="http://schemas.microsoft.com/office/drawing/2014/main" id="{81A07629-6FC2-49C4-A5DC-961A7D6756B1}"/>
                </a:ext>
              </a:extLst>
            </p:cNvPr>
            <p:cNvSpPr>
              <a:spLocks noChangeShapeType="1"/>
            </p:cNvSpPr>
            <p:nvPr/>
          </p:nvSpPr>
          <p:spPr bwMode="auto">
            <a:xfrm>
              <a:off x="3090312" y="1871294"/>
              <a:ext cx="2880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lstStyle/>
            <a:p>
              <a:endParaRPr lang="zh-CN" altLang="en-US" dirty="0">
                <a:latin typeface="微软雅黑" panose="020B0503020204020204" pitchFamily="34" charset="-122"/>
                <a:ea typeface="微软雅黑" panose="020B0503020204020204" pitchFamily="34" charset="-122"/>
              </a:endParaRPr>
            </a:p>
          </p:txBody>
        </p:sp>
      </p:grpSp>
      <p:grpSp>
        <p:nvGrpSpPr>
          <p:cNvPr id="6151" name="组合 63">
            <a:extLst>
              <a:ext uri="{FF2B5EF4-FFF2-40B4-BE49-F238E27FC236}">
                <a16:creationId xmlns:a16="http://schemas.microsoft.com/office/drawing/2014/main" id="{998C12A8-95EC-477C-B8B3-2930015BA2B9}"/>
              </a:ext>
            </a:extLst>
          </p:cNvPr>
          <p:cNvGrpSpPr>
            <a:grpSpLocks/>
          </p:cNvGrpSpPr>
          <p:nvPr/>
        </p:nvGrpSpPr>
        <p:grpSpPr bwMode="auto">
          <a:xfrm>
            <a:off x="5561908" y="2401888"/>
            <a:ext cx="492443" cy="1891978"/>
            <a:chOff x="2989105" y="1871294"/>
            <a:chExt cx="491176" cy="1890869"/>
          </a:xfrm>
        </p:grpSpPr>
        <p:sp>
          <p:nvSpPr>
            <p:cNvPr id="6165" name="Text Box 5">
              <a:extLst>
                <a:ext uri="{FF2B5EF4-FFF2-40B4-BE49-F238E27FC236}">
                  <a16:creationId xmlns:a16="http://schemas.microsoft.com/office/drawing/2014/main" id="{DCDD5C59-2BCD-4748-8EA7-97386CF531BC}"/>
                </a:ext>
              </a:extLst>
            </p:cNvPr>
            <p:cNvSpPr txBox="1">
              <a:spLocks noChangeArrowheads="1"/>
            </p:cNvSpPr>
            <p:nvPr/>
          </p:nvSpPr>
          <p:spPr bwMode="auto">
            <a:xfrm>
              <a:off x="2989105" y="2388234"/>
              <a:ext cx="491176" cy="1373929"/>
            </a:xfrm>
            <a:prstGeom prst="rect">
              <a:avLst/>
            </a:prstGeom>
            <a:solidFill>
              <a:schemeClr val="tx2"/>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lvl1pPr eaLnBrk="0" hangingPunct="0">
                <a:defRPr kumimoji="1" sz="40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40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40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40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40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9pPr>
            </a:lstStyle>
            <a:p>
              <a:pPr algn="ctr" eaLnBrk="1" hangingPunct="1">
                <a:spcBef>
                  <a:spcPct val="50000"/>
                </a:spcBef>
              </a:pPr>
              <a:r>
                <a:rPr lang="zh-CN" altLang="en-US" sz="2000" dirty="0">
                  <a:latin typeface="Garamond" panose="02020404030301010803" pitchFamily="18" charset="0"/>
                  <a:ea typeface="微软雅黑" panose="020B0503020204020204" pitchFamily="34" charset="-122"/>
                </a:rPr>
                <a:t>多项式阶数</a:t>
              </a:r>
            </a:p>
          </p:txBody>
        </p:sp>
        <p:sp>
          <p:nvSpPr>
            <p:cNvPr id="6166" name="Line 6">
              <a:extLst>
                <a:ext uri="{FF2B5EF4-FFF2-40B4-BE49-F238E27FC236}">
                  <a16:creationId xmlns:a16="http://schemas.microsoft.com/office/drawing/2014/main" id="{2AFE8953-0DE3-43C1-8F57-D186632F218C}"/>
                </a:ext>
              </a:extLst>
            </p:cNvPr>
            <p:cNvSpPr>
              <a:spLocks noChangeShapeType="1"/>
            </p:cNvSpPr>
            <p:nvPr/>
          </p:nvSpPr>
          <p:spPr bwMode="auto">
            <a:xfrm>
              <a:off x="3235147" y="1886536"/>
              <a:ext cx="0" cy="504825"/>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6167" name="Line 15">
              <a:extLst>
                <a:ext uri="{FF2B5EF4-FFF2-40B4-BE49-F238E27FC236}">
                  <a16:creationId xmlns:a16="http://schemas.microsoft.com/office/drawing/2014/main" id="{1FECF980-7B99-49DA-8962-ED838AC6A483}"/>
                </a:ext>
              </a:extLst>
            </p:cNvPr>
            <p:cNvSpPr>
              <a:spLocks noChangeShapeType="1"/>
            </p:cNvSpPr>
            <p:nvPr/>
          </p:nvSpPr>
          <p:spPr bwMode="auto">
            <a:xfrm>
              <a:off x="3090312" y="1871294"/>
              <a:ext cx="2880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lstStyle/>
            <a:p>
              <a:endParaRPr lang="zh-CN" altLang="en-US" dirty="0">
                <a:latin typeface="微软雅黑" panose="020B0503020204020204" pitchFamily="34" charset="-122"/>
                <a:ea typeface="微软雅黑" panose="020B0503020204020204" pitchFamily="34" charset="-122"/>
              </a:endParaRPr>
            </a:p>
          </p:txBody>
        </p:sp>
      </p:grpSp>
      <p:sp>
        <p:nvSpPr>
          <p:cNvPr id="6152" name="Rectangle 5">
            <a:extLst>
              <a:ext uri="{FF2B5EF4-FFF2-40B4-BE49-F238E27FC236}">
                <a16:creationId xmlns:a16="http://schemas.microsoft.com/office/drawing/2014/main" id="{DCF6FC64-7A37-465C-A9C2-E078B30206D1}"/>
              </a:ext>
            </a:extLst>
          </p:cNvPr>
          <p:cNvSpPr>
            <a:spLocks noChangeArrowheads="1"/>
          </p:cNvSpPr>
          <p:nvPr/>
        </p:nvSpPr>
        <p:spPr bwMode="auto">
          <a:xfrm>
            <a:off x="539750" y="1270000"/>
            <a:ext cx="77724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40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40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40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40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40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9pPr>
          </a:lstStyle>
          <a:p>
            <a:pPr eaLnBrk="1" hangingPunct="1">
              <a:lnSpc>
                <a:spcPct val="80000"/>
              </a:lnSpc>
              <a:spcBef>
                <a:spcPct val="20000"/>
              </a:spcBef>
            </a:pPr>
            <a:r>
              <a:rPr lang="en-US" altLang="zh-CN" sz="2400" dirty="0">
                <a:solidFill>
                  <a:srgbClr val="FF0000"/>
                </a:solidFill>
                <a:latin typeface="微软雅黑" panose="020B0503020204020204" pitchFamily="34" charset="-122"/>
                <a:ea typeface="微软雅黑" panose="020B0503020204020204" pitchFamily="34" charset="-122"/>
              </a:rPr>
              <a:t>1.  </a:t>
            </a:r>
            <a:r>
              <a:rPr lang="en-US" altLang="zh-CN" sz="2400" dirty="0" err="1">
                <a:solidFill>
                  <a:srgbClr val="FF0000"/>
                </a:solidFill>
                <a:latin typeface="微软雅黑" panose="020B0503020204020204" pitchFamily="34" charset="-122"/>
                <a:ea typeface="微软雅黑" panose="020B0503020204020204" pitchFamily="34" charset="-122"/>
              </a:rPr>
              <a:t>polyfit</a:t>
            </a:r>
            <a:r>
              <a:rPr lang="zh-CN" altLang="en-US" sz="2400" dirty="0">
                <a:solidFill>
                  <a:srgbClr val="FF0000"/>
                </a:solidFill>
                <a:latin typeface="微软雅黑" panose="020B0503020204020204" pitchFamily="34" charset="-122"/>
                <a:ea typeface="微软雅黑" panose="020B0503020204020204" pitchFamily="34" charset="-122"/>
              </a:rPr>
              <a:t>函数的用法</a:t>
            </a:r>
          </a:p>
        </p:txBody>
      </p:sp>
      <p:grpSp>
        <p:nvGrpSpPr>
          <p:cNvPr id="6153" name="组合 3">
            <a:extLst>
              <a:ext uri="{FF2B5EF4-FFF2-40B4-BE49-F238E27FC236}">
                <a16:creationId xmlns:a16="http://schemas.microsoft.com/office/drawing/2014/main" id="{E21A8FB1-41ED-421B-9FC2-8F958A28D90A}"/>
              </a:ext>
            </a:extLst>
          </p:cNvPr>
          <p:cNvGrpSpPr>
            <a:grpSpLocks/>
          </p:cNvGrpSpPr>
          <p:nvPr/>
        </p:nvGrpSpPr>
        <p:grpSpPr bwMode="auto">
          <a:xfrm>
            <a:off x="1043608" y="2403475"/>
            <a:ext cx="492443" cy="2648141"/>
            <a:chOff x="971286" y="2404047"/>
            <a:chExt cx="492761" cy="2648309"/>
          </a:xfrm>
        </p:grpSpPr>
        <p:sp>
          <p:nvSpPr>
            <p:cNvPr id="6162" name="Text Box 5">
              <a:extLst>
                <a:ext uri="{FF2B5EF4-FFF2-40B4-BE49-F238E27FC236}">
                  <a16:creationId xmlns:a16="http://schemas.microsoft.com/office/drawing/2014/main" id="{EF42A7A8-FC11-4580-9CE5-C3858EE54F9A}"/>
                </a:ext>
              </a:extLst>
            </p:cNvPr>
            <p:cNvSpPr txBox="1">
              <a:spLocks noChangeArrowheads="1"/>
            </p:cNvSpPr>
            <p:nvPr/>
          </p:nvSpPr>
          <p:spPr bwMode="auto">
            <a:xfrm>
              <a:off x="971286" y="2908043"/>
              <a:ext cx="492761" cy="2144313"/>
            </a:xfrm>
            <a:prstGeom prst="rect">
              <a:avLst/>
            </a:prstGeom>
            <a:solidFill>
              <a:schemeClr val="tx2"/>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lvl1pPr eaLnBrk="0" hangingPunct="0">
                <a:defRPr kumimoji="1" sz="40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40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40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40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40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9pPr>
            </a:lstStyle>
            <a:p>
              <a:pPr algn="ctr" eaLnBrk="1" hangingPunct="1">
                <a:spcBef>
                  <a:spcPct val="50000"/>
                </a:spcBef>
              </a:pPr>
              <a:r>
                <a:rPr lang="zh-CN" altLang="en-US" sz="2000" dirty="0">
                  <a:latin typeface="Garamond" panose="02020404030301010803" pitchFamily="18" charset="0"/>
                  <a:ea typeface="微软雅黑" panose="020B0503020204020204" pitchFamily="34" charset="-122"/>
                </a:rPr>
                <a:t>系数向量的估计值</a:t>
              </a:r>
            </a:p>
          </p:txBody>
        </p:sp>
        <p:sp>
          <p:nvSpPr>
            <p:cNvPr id="6163" name="Line 6">
              <a:extLst>
                <a:ext uri="{FF2B5EF4-FFF2-40B4-BE49-F238E27FC236}">
                  <a16:creationId xmlns:a16="http://schemas.microsoft.com/office/drawing/2014/main" id="{BF5696BC-2A54-4F9E-B9D2-7A141211BE88}"/>
                </a:ext>
              </a:extLst>
            </p:cNvPr>
            <p:cNvSpPr>
              <a:spLocks noChangeShapeType="1"/>
            </p:cNvSpPr>
            <p:nvPr/>
          </p:nvSpPr>
          <p:spPr bwMode="auto">
            <a:xfrm>
              <a:off x="1218912" y="2419289"/>
              <a:ext cx="0" cy="504825"/>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6164" name="Line 15">
              <a:extLst>
                <a:ext uri="{FF2B5EF4-FFF2-40B4-BE49-F238E27FC236}">
                  <a16:creationId xmlns:a16="http://schemas.microsoft.com/office/drawing/2014/main" id="{44D58B62-46EB-472B-8CB6-D78EA27CCC0C}"/>
                </a:ext>
              </a:extLst>
            </p:cNvPr>
            <p:cNvSpPr>
              <a:spLocks noChangeShapeType="1"/>
            </p:cNvSpPr>
            <p:nvPr/>
          </p:nvSpPr>
          <p:spPr bwMode="auto">
            <a:xfrm>
              <a:off x="1074077" y="2404047"/>
              <a:ext cx="38997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lstStyle/>
            <a:p>
              <a:endParaRPr lang="zh-CN" altLang="en-US" dirty="0">
                <a:latin typeface="微软雅黑" panose="020B0503020204020204" pitchFamily="34" charset="-122"/>
                <a:ea typeface="微软雅黑" panose="020B0503020204020204" pitchFamily="34" charset="-122"/>
              </a:endParaRPr>
            </a:p>
          </p:txBody>
        </p:sp>
      </p:grpSp>
      <p:grpSp>
        <p:nvGrpSpPr>
          <p:cNvPr id="6154" name="组合 76">
            <a:extLst>
              <a:ext uri="{FF2B5EF4-FFF2-40B4-BE49-F238E27FC236}">
                <a16:creationId xmlns:a16="http://schemas.microsoft.com/office/drawing/2014/main" id="{0D3499CB-FD24-4AB1-B243-5A1DFA28C9BD}"/>
              </a:ext>
            </a:extLst>
          </p:cNvPr>
          <p:cNvGrpSpPr>
            <a:grpSpLocks/>
          </p:cNvGrpSpPr>
          <p:nvPr/>
        </p:nvGrpSpPr>
        <p:grpSpPr bwMode="auto">
          <a:xfrm>
            <a:off x="1673848" y="2403475"/>
            <a:ext cx="492443" cy="3678245"/>
            <a:chOff x="2989113" y="1871294"/>
            <a:chExt cx="491176" cy="3677824"/>
          </a:xfrm>
        </p:grpSpPr>
        <p:sp>
          <p:nvSpPr>
            <p:cNvPr id="6159" name="Text Box 5">
              <a:extLst>
                <a:ext uri="{FF2B5EF4-FFF2-40B4-BE49-F238E27FC236}">
                  <a16:creationId xmlns:a16="http://schemas.microsoft.com/office/drawing/2014/main" id="{1B64FCB7-1270-4DDB-B20F-CFD35904FA1D}"/>
                </a:ext>
              </a:extLst>
            </p:cNvPr>
            <p:cNvSpPr txBox="1">
              <a:spLocks noChangeArrowheads="1"/>
            </p:cNvSpPr>
            <p:nvPr/>
          </p:nvSpPr>
          <p:spPr bwMode="auto">
            <a:xfrm>
              <a:off x="2989113" y="2379382"/>
              <a:ext cx="491176" cy="3169736"/>
            </a:xfrm>
            <a:prstGeom prst="rect">
              <a:avLst/>
            </a:prstGeom>
            <a:solidFill>
              <a:schemeClr val="tx2"/>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lvl1pPr eaLnBrk="0" hangingPunct="0">
                <a:defRPr kumimoji="1" sz="40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40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40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40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40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9pPr>
            </a:lstStyle>
            <a:p>
              <a:pPr algn="ctr" eaLnBrk="1" hangingPunct="1">
                <a:spcBef>
                  <a:spcPct val="50000"/>
                </a:spcBef>
              </a:pPr>
              <a:r>
                <a:rPr lang="zh-CN" altLang="en-US" sz="2000" dirty="0">
                  <a:latin typeface="Garamond" panose="02020404030301010803" pitchFamily="18" charset="0"/>
                  <a:ea typeface="微软雅黑" panose="020B0503020204020204" pitchFamily="34" charset="-122"/>
                </a:rPr>
                <a:t>用于误差估计的结构体变量</a:t>
              </a:r>
            </a:p>
          </p:txBody>
        </p:sp>
        <p:sp>
          <p:nvSpPr>
            <p:cNvPr id="6160" name="Line 6">
              <a:extLst>
                <a:ext uri="{FF2B5EF4-FFF2-40B4-BE49-F238E27FC236}">
                  <a16:creationId xmlns:a16="http://schemas.microsoft.com/office/drawing/2014/main" id="{26401BC9-3454-4978-8A7C-68C564E4D9D3}"/>
                </a:ext>
              </a:extLst>
            </p:cNvPr>
            <p:cNvSpPr>
              <a:spLocks noChangeShapeType="1"/>
            </p:cNvSpPr>
            <p:nvPr/>
          </p:nvSpPr>
          <p:spPr bwMode="auto">
            <a:xfrm>
              <a:off x="3235147" y="1886536"/>
              <a:ext cx="0" cy="504825"/>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6161" name="Line 15">
              <a:extLst>
                <a:ext uri="{FF2B5EF4-FFF2-40B4-BE49-F238E27FC236}">
                  <a16:creationId xmlns:a16="http://schemas.microsoft.com/office/drawing/2014/main" id="{00D8D3CC-8050-4321-8D06-898E184B2DD7}"/>
                </a:ext>
              </a:extLst>
            </p:cNvPr>
            <p:cNvSpPr>
              <a:spLocks noChangeShapeType="1"/>
            </p:cNvSpPr>
            <p:nvPr/>
          </p:nvSpPr>
          <p:spPr bwMode="auto">
            <a:xfrm>
              <a:off x="3090312" y="1871294"/>
              <a:ext cx="2880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lstStyle/>
            <a:p>
              <a:endParaRPr lang="zh-CN" altLang="en-US" dirty="0">
                <a:latin typeface="微软雅黑" panose="020B0503020204020204" pitchFamily="34" charset="-122"/>
                <a:ea typeface="微软雅黑" panose="020B0503020204020204" pitchFamily="34" charset="-122"/>
              </a:endParaRPr>
            </a:p>
          </p:txBody>
        </p:sp>
      </p:grpSp>
      <p:grpSp>
        <p:nvGrpSpPr>
          <p:cNvPr id="6155" name="组合 80">
            <a:extLst>
              <a:ext uri="{FF2B5EF4-FFF2-40B4-BE49-F238E27FC236}">
                <a16:creationId xmlns:a16="http://schemas.microsoft.com/office/drawing/2014/main" id="{ABBF3864-8B15-4188-820F-BB0E97078F54}"/>
              </a:ext>
            </a:extLst>
          </p:cNvPr>
          <p:cNvGrpSpPr>
            <a:grpSpLocks/>
          </p:cNvGrpSpPr>
          <p:nvPr/>
        </p:nvGrpSpPr>
        <p:grpSpPr bwMode="auto">
          <a:xfrm>
            <a:off x="2423373" y="2403475"/>
            <a:ext cx="492443" cy="2142945"/>
            <a:chOff x="2987518" y="1871294"/>
            <a:chExt cx="492761" cy="2142219"/>
          </a:xfrm>
        </p:grpSpPr>
        <p:sp>
          <p:nvSpPr>
            <p:cNvPr id="6156" name="Text Box 5">
              <a:extLst>
                <a:ext uri="{FF2B5EF4-FFF2-40B4-BE49-F238E27FC236}">
                  <a16:creationId xmlns:a16="http://schemas.microsoft.com/office/drawing/2014/main" id="{B6D398FA-DFE9-476E-86D1-206B1C263B94}"/>
                </a:ext>
              </a:extLst>
            </p:cNvPr>
            <p:cNvSpPr txBox="1">
              <a:spLocks noChangeArrowheads="1"/>
            </p:cNvSpPr>
            <p:nvPr/>
          </p:nvSpPr>
          <p:spPr bwMode="auto">
            <a:xfrm>
              <a:off x="2987518" y="2382850"/>
              <a:ext cx="492761" cy="1630663"/>
            </a:xfrm>
            <a:prstGeom prst="rect">
              <a:avLst/>
            </a:prstGeom>
            <a:solidFill>
              <a:schemeClr val="tx2"/>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lvl1pPr eaLnBrk="0" hangingPunct="0">
                <a:defRPr kumimoji="1" sz="40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40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40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40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40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9pPr>
            </a:lstStyle>
            <a:p>
              <a:pPr algn="ctr" eaLnBrk="1" hangingPunct="1">
                <a:spcBef>
                  <a:spcPct val="50000"/>
                </a:spcBef>
              </a:pPr>
              <a:r>
                <a:rPr lang="zh-CN" altLang="en-US" sz="2000" dirty="0">
                  <a:latin typeface="Garamond" panose="02020404030301010803" pitchFamily="18" charset="0"/>
                  <a:ea typeface="微软雅黑" panose="020B0503020204020204" pitchFamily="34" charset="-122"/>
                </a:rPr>
                <a:t>均值和标准差</a:t>
              </a:r>
            </a:p>
          </p:txBody>
        </p:sp>
        <p:sp>
          <p:nvSpPr>
            <p:cNvPr id="6157" name="Line 6">
              <a:extLst>
                <a:ext uri="{FF2B5EF4-FFF2-40B4-BE49-F238E27FC236}">
                  <a16:creationId xmlns:a16="http://schemas.microsoft.com/office/drawing/2014/main" id="{51E2F808-8313-4BE8-9659-BCDEB370DD11}"/>
                </a:ext>
              </a:extLst>
            </p:cNvPr>
            <p:cNvSpPr>
              <a:spLocks noChangeShapeType="1"/>
            </p:cNvSpPr>
            <p:nvPr/>
          </p:nvSpPr>
          <p:spPr bwMode="auto">
            <a:xfrm>
              <a:off x="3235147" y="1886536"/>
              <a:ext cx="0" cy="504825"/>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6158" name="Line 15">
              <a:extLst>
                <a:ext uri="{FF2B5EF4-FFF2-40B4-BE49-F238E27FC236}">
                  <a16:creationId xmlns:a16="http://schemas.microsoft.com/office/drawing/2014/main" id="{DF9A70CA-715D-40C3-B023-12C1FAA65F42}"/>
                </a:ext>
              </a:extLst>
            </p:cNvPr>
            <p:cNvSpPr>
              <a:spLocks noChangeShapeType="1"/>
            </p:cNvSpPr>
            <p:nvPr/>
          </p:nvSpPr>
          <p:spPr bwMode="auto">
            <a:xfrm>
              <a:off x="3090312" y="1871294"/>
              <a:ext cx="2880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lstStyle/>
            <a:p>
              <a:endParaRPr lang="zh-CN" altLang="en-US" dirty="0">
                <a:latin typeface="微软雅黑" panose="020B0503020204020204" pitchFamily="34" charset="-122"/>
                <a:ea typeface="微软雅黑" panose="020B0503020204020204" pitchFamily="34" charset="-122"/>
              </a:endParaRPr>
            </a:p>
          </p:txBody>
        </p:sp>
      </p:grpSp>
      <p:sp>
        <p:nvSpPr>
          <p:cNvPr id="5" name="日期占位符 4">
            <a:extLst>
              <a:ext uri="{FF2B5EF4-FFF2-40B4-BE49-F238E27FC236}">
                <a16:creationId xmlns:a16="http://schemas.microsoft.com/office/drawing/2014/main" id="{C37B07AD-E2EF-41DC-85E7-311A793C6D58}"/>
              </a:ext>
            </a:extLst>
          </p:cNvPr>
          <p:cNvSpPr>
            <a:spLocks noGrp="1"/>
          </p:cNvSpPr>
          <p:nvPr>
            <p:ph type="dt" sz="half" idx="10"/>
          </p:nvPr>
        </p:nvSpPr>
        <p:spPr/>
        <p:txBody>
          <a:bodyPr/>
          <a:lstStyle/>
          <a:p>
            <a:pPr>
              <a:defRPr/>
            </a:pPr>
            <a:fld id="{C9B88CAF-7004-4EE5-A73E-BFDBD6786078}" type="datetime1">
              <a:rPr lang="zh-CN" altLang="en-US" smtClean="0"/>
              <a:t>2022/11/23</a:t>
            </a:fld>
            <a:endParaRPr lang="en-US" altLang="zh-CN"/>
          </a:p>
        </p:txBody>
      </p:sp>
      <p:sp>
        <p:nvSpPr>
          <p:cNvPr id="2" name="页脚占位符 1">
            <a:extLst>
              <a:ext uri="{FF2B5EF4-FFF2-40B4-BE49-F238E27FC236}">
                <a16:creationId xmlns:a16="http://schemas.microsoft.com/office/drawing/2014/main" id="{6377DDD3-EBBD-4076-9ECB-CD3D90D2514B}"/>
              </a:ext>
            </a:extLst>
          </p:cNvPr>
          <p:cNvSpPr>
            <a:spLocks noGrp="1"/>
          </p:cNvSpPr>
          <p:nvPr>
            <p:ph type="ftr" sz="quarter" idx="3"/>
          </p:nvPr>
        </p:nvSpPr>
        <p:spPr/>
        <p:txBody>
          <a:bodyPr/>
          <a:lstStyle/>
          <a:p>
            <a:pPr>
              <a:defRPr/>
            </a:pPr>
            <a:r>
              <a:rPr lang="en-US" altLang="zh-CN" b="1"/>
              <a:t>© </a:t>
            </a:r>
            <a:r>
              <a:rPr lang="zh-CN" altLang="en-US" b="1"/>
              <a:t>谢中华</a:t>
            </a:r>
            <a:r>
              <a:rPr lang="en-US" altLang="zh-CN" b="1"/>
              <a:t>,  MATLAB</a:t>
            </a:r>
            <a:r>
              <a:rPr lang="zh-CN" altLang="en-US" b="1"/>
              <a:t>数学建模方法与应用</a:t>
            </a:r>
            <a:endParaRPr lang="en-US" altLang="zh-CN" dirty="0"/>
          </a:p>
        </p:txBody>
      </p:sp>
    </p:spTree>
  </p:cSld>
  <p:clrMapOvr>
    <a:masterClrMapping/>
  </p:clrMapOvr>
  <p:transition>
    <p:wipe dir="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7DC63F5-8B34-407A-BA73-DAE9BCBB8EEF}"/>
              </a:ext>
            </a:extLst>
          </p:cNvPr>
          <p:cNvSpPr>
            <a:spLocks noGrp="1"/>
          </p:cNvSpPr>
          <p:nvPr>
            <p:ph type="dt" sz="half" idx="10"/>
          </p:nvPr>
        </p:nvSpPr>
        <p:spPr/>
        <p:txBody>
          <a:bodyPr/>
          <a:lstStyle/>
          <a:p>
            <a:pPr>
              <a:defRPr/>
            </a:pPr>
            <a:fld id="{699E971C-B7C4-4BBE-B48D-5589539D146F}" type="datetime1">
              <a:rPr lang="zh-CN" altLang="en-US" smtClean="0"/>
              <a:t>2022/11/23</a:t>
            </a:fld>
            <a:endParaRPr lang="en-US" altLang="zh-CN"/>
          </a:p>
        </p:txBody>
      </p:sp>
      <p:sp>
        <p:nvSpPr>
          <p:cNvPr id="3" name="页脚占位符 2">
            <a:extLst>
              <a:ext uri="{FF2B5EF4-FFF2-40B4-BE49-F238E27FC236}">
                <a16:creationId xmlns:a16="http://schemas.microsoft.com/office/drawing/2014/main" id="{D1DB54C0-4AE0-4A16-BB61-709713A62EA6}"/>
              </a:ext>
            </a:extLst>
          </p:cNvPr>
          <p:cNvSpPr>
            <a:spLocks noGrp="1"/>
          </p:cNvSpPr>
          <p:nvPr>
            <p:ph type="ftr" sz="quarter" idx="3"/>
          </p:nvPr>
        </p:nvSpPr>
        <p:spPr/>
        <p:txBody>
          <a:bodyPr/>
          <a:lstStyle/>
          <a:p>
            <a:pPr>
              <a:defRPr/>
            </a:pPr>
            <a:r>
              <a:rPr lang="en-US" altLang="zh-CN" b="1"/>
              <a:t>© </a:t>
            </a:r>
            <a:r>
              <a:rPr lang="zh-CN" altLang="en-US" b="1"/>
              <a:t>谢中华</a:t>
            </a:r>
            <a:r>
              <a:rPr lang="en-US" altLang="zh-CN" b="1"/>
              <a:t>,  MATLAB</a:t>
            </a:r>
            <a:r>
              <a:rPr lang="zh-CN" altLang="en-US" b="1"/>
              <a:t>数学建模方法与应用</a:t>
            </a:r>
            <a:endParaRPr lang="en-US" altLang="zh-CN" dirty="0"/>
          </a:p>
        </p:txBody>
      </p:sp>
      <p:sp>
        <p:nvSpPr>
          <p:cNvPr id="4" name="Rectangle 5">
            <a:extLst>
              <a:ext uri="{FF2B5EF4-FFF2-40B4-BE49-F238E27FC236}">
                <a16:creationId xmlns:a16="http://schemas.microsoft.com/office/drawing/2014/main" id="{393C4BF6-1976-405D-8286-5287B56D50A9}"/>
              </a:ext>
            </a:extLst>
          </p:cNvPr>
          <p:cNvSpPr>
            <a:spLocks noChangeArrowheads="1"/>
          </p:cNvSpPr>
          <p:nvPr/>
        </p:nvSpPr>
        <p:spPr bwMode="auto">
          <a:xfrm>
            <a:off x="395290" y="476672"/>
            <a:ext cx="66071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spcBef>
                <a:spcPct val="50000"/>
              </a:spcBef>
            </a:pPr>
            <a:r>
              <a:rPr lang="zh-CN" altLang="en-US" sz="2400" dirty="0">
                <a:solidFill>
                  <a:schemeClr val="bg2"/>
                </a:solidFill>
                <a:latin typeface="微软雅黑" pitchFamily="34" charset="-122"/>
                <a:ea typeface="微软雅黑" pitchFamily="34" charset="-122"/>
              </a:rPr>
              <a:t>二、问题分析</a:t>
            </a:r>
          </a:p>
        </p:txBody>
      </p:sp>
      <p:sp>
        <p:nvSpPr>
          <p:cNvPr id="5" name="Rectangle 56">
            <a:extLst>
              <a:ext uri="{FF2B5EF4-FFF2-40B4-BE49-F238E27FC236}">
                <a16:creationId xmlns:a16="http://schemas.microsoft.com/office/drawing/2014/main" id="{F62239B9-6D8F-4377-B381-F1D5B983D57E}"/>
              </a:ext>
            </a:extLst>
          </p:cNvPr>
          <p:cNvSpPr>
            <a:spLocks noChangeArrowheads="1"/>
          </p:cNvSpPr>
          <p:nvPr/>
        </p:nvSpPr>
        <p:spPr bwMode="auto">
          <a:xfrm>
            <a:off x="683568" y="2924944"/>
            <a:ext cx="8064896" cy="3215752"/>
          </a:xfrm>
          <a:prstGeom prst="rect">
            <a:avLst/>
          </a:prstGeom>
          <a:noFill/>
          <a:ln>
            <a:noFill/>
          </a:ln>
        </p:spPr>
        <p:txBody>
          <a:bodyPr wrap="square">
            <a:spAutoFit/>
          </a:bodyPr>
          <a:lstStyle/>
          <a:p>
            <a:pPr>
              <a:lnSpc>
                <a:spcPct val="140000"/>
              </a:lnSpc>
              <a:spcAft>
                <a:spcPts val="600"/>
              </a:spcAft>
              <a:buClr>
                <a:srgbClr val="0000FF"/>
              </a:buClr>
            </a:pPr>
            <a:r>
              <a:rPr lang="zh-CN" altLang="en-US" sz="2000" dirty="0">
                <a:solidFill>
                  <a:srgbClr val="FF0000"/>
                </a:solidFill>
                <a:latin typeface="微软雅黑" pitchFamily="34" charset="-122"/>
                <a:ea typeface="微软雅黑" pitchFamily="34" charset="-122"/>
                <a:sym typeface="Wingdings" pitchFamily="2" charset="2"/>
              </a:rPr>
              <a:t>问题</a:t>
            </a:r>
            <a:r>
              <a:rPr lang="en-US" altLang="zh-CN" sz="2000" dirty="0">
                <a:solidFill>
                  <a:srgbClr val="FF0000"/>
                </a:solidFill>
                <a:latin typeface="微软雅黑" pitchFamily="34" charset="-122"/>
                <a:ea typeface="微软雅黑" pitchFamily="34" charset="-122"/>
                <a:sym typeface="Wingdings" pitchFamily="2" charset="2"/>
              </a:rPr>
              <a:t>1</a:t>
            </a:r>
            <a:r>
              <a:rPr lang="zh-CN" altLang="en-US" sz="2000" dirty="0">
                <a:solidFill>
                  <a:srgbClr val="FF0000"/>
                </a:solidFill>
                <a:latin typeface="微软雅黑" pitchFamily="34" charset="-122"/>
                <a:ea typeface="微软雅黑" pitchFamily="34" charset="-122"/>
                <a:sym typeface="Wingdings" pitchFamily="2" charset="2"/>
              </a:rPr>
              <a:t>，</a:t>
            </a:r>
            <a:r>
              <a:rPr lang="zh-CN" altLang="en-US" sz="2000" dirty="0">
                <a:solidFill>
                  <a:schemeClr val="bg2"/>
                </a:solidFill>
                <a:latin typeface="微软雅黑" pitchFamily="34" charset="-122"/>
                <a:ea typeface="微软雅黑" pitchFamily="34" charset="-122"/>
                <a:sym typeface="Wingdings" pitchFamily="2" charset="2"/>
              </a:rPr>
              <a:t>可用包围目标物体的最小长方体（称为外包络长方体）描述目标物体所在的大致区域，并用外包络长方体的体积估算目标物体的大小。</a:t>
            </a:r>
          </a:p>
          <a:p>
            <a:pPr>
              <a:lnSpc>
                <a:spcPct val="140000"/>
              </a:lnSpc>
              <a:spcAft>
                <a:spcPts val="600"/>
              </a:spcAft>
              <a:buClr>
                <a:srgbClr val="0000FF"/>
              </a:buClr>
            </a:pPr>
            <a:r>
              <a:rPr lang="zh-CN" altLang="en-US" sz="2000" dirty="0">
                <a:solidFill>
                  <a:srgbClr val="FF0000"/>
                </a:solidFill>
                <a:latin typeface="微软雅黑" pitchFamily="34" charset="-122"/>
                <a:ea typeface="微软雅黑" pitchFamily="34" charset="-122"/>
                <a:sym typeface="Wingdings" pitchFamily="2" charset="2"/>
              </a:rPr>
              <a:t>问题</a:t>
            </a:r>
            <a:r>
              <a:rPr lang="en-US" altLang="zh-CN" sz="2000" dirty="0">
                <a:solidFill>
                  <a:srgbClr val="FF0000"/>
                </a:solidFill>
                <a:latin typeface="微软雅黑" pitchFamily="34" charset="-122"/>
                <a:ea typeface="微软雅黑" pitchFamily="34" charset="-122"/>
                <a:sym typeface="Wingdings" pitchFamily="2" charset="2"/>
              </a:rPr>
              <a:t>2</a:t>
            </a:r>
            <a:r>
              <a:rPr lang="zh-CN" altLang="en-US" sz="2000" dirty="0">
                <a:solidFill>
                  <a:srgbClr val="FF0000"/>
                </a:solidFill>
                <a:latin typeface="微软雅黑" pitchFamily="34" charset="-122"/>
                <a:ea typeface="微软雅黑" pitchFamily="34" charset="-122"/>
                <a:sym typeface="Wingdings" pitchFamily="2" charset="2"/>
              </a:rPr>
              <a:t>，</a:t>
            </a:r>
            <a:r>
              <a:rPr lang="zh-CN" altLang="en-US" sz="2000" dirty="0">
                <a:solidFill>
                  <a:schemeClr val="bg2"/>
                </a:solidFill>
                <a:latin typeface="微软雅黑" pitchFamily="34" charset="-122"/>
                <a:ea typeface="微软雅黑" pitchFamily="34" charset="-122"/>
                <a:sym typeface="Wingdings" pitchFamily="2" charset="2"/>
              </a:rPr>
              <a:t>根据球面方程建立多元线性方程组，求得目标物体的球心坐标和球半径。</a:t>
            </a:r>
          </a:p>
          <a:p>
            <a:pPr>
              <a:lnSpc>
                <a:spcPct val="140000"/>
              </a:lnSpc>
              <a:spcAft>
                <a:spcPts val="600"/>
              </a:spcAft>
              <a:buClr>
                <a:srgbClr val="0000FF"/>
              </a:buClr>
            </a:pPr>
            <a:r>
              <a:rPr lang="zh-CN" altLang="en-US" sz="2000" dirty="0">
                <a:solidFill>
                  <a:srgbClr val="FF0000"/>
                </a:solidFill>
                <a:latin typeface="微软雅黑" pitchFamily="34" charset="-122"/>
                <a:ea typeface="微软雅黑" pitchFamily="34" charset="-122"/>
                <a:sym typeface="Wingdings" pitchFamily="2" charset="2"/>
              </a:rPr>
              <a:t>问题</a:t>
            </a:r>
            <a:r>
              <a:rPr lang="en-US" altLang="zh-CN" sz="2000" dirty="0">
                <a:solidFill>
                  <a:srgbClr val="FF0000"/>
                </a:solidFill>
                <a:latin typeface="微软雅黑" pitchFamily="34" charset="-122"/>
                <a:ea typeface="微软雅黑" pitchFamily="34" charset="-122"/>
                <a:sym typeface="Wingdings" pitchFamily="2" charset="2"/>
              </a:rPr>
              <a:t>3</a:t>
            </a:r>
            <a:r>
              <a:rPr lang="zh-CN" altLang="en-US" sz="2000" dirty="0">
                <a:solidFill>
                  <a:srgbClr val="FF0000"/>
                </a:solidFill>
                <a:latin typeface="微软雅黑" pitchFamily="34" charset="-122"/>
                <a:ea typeface="微软雅黑" pitchFamily="34" charset="-122"/>
                <a:sym typeface="Wingdings" pitchFamily="2" charset="2"/>
              </a:rPr>
              <a:t>，</a:t>
            </a:r>
            <a:r>
              <a:rPr lang="zh-CN" altLang="en-US" sz="2000" dirty="0">
                <a:solidFill>
                  <a:schemeClr val="bg2"/>
                </a:solidFill>
                <a:latin typeface="微软雅黑" pitchFamily="34" charset="-122"/>
                <a:ea typeface="微软雅黑" pitchFamily="34" charset="-122"/>
                <a:sym typeface="Wingdings" pitchFamily="2" charset="2"/>
              </a:rPr>
              <a:t>首先求</a:t>
            </a:r>
            <a:r>
              <a:rPr lang="en-US" altLang="zh-CN" sz="2000" dirty="0">
                <a:solidFill>
                  <a:schemeClr val="bg2"/>
                </a:solidFill>
                <a:latin typeface="微软雅黑" pitchFamily="34" charset="-122"/>
                <a:ea typeface="微软雅黑" pitchFamily="34" charset="-122"/>
                <a:sym typeface="Wingdings" pitchFamily="2" charset="2"/>
              </a:rPr>
              <a:t>10</a:t>
            </a:r>
            <a:r>
              <a:rPr lang="zh-CN" altLang="en-US" sz="2000" dirty="0">
                <a:solidFill>
                  <a:schemeClr val="bg2"/>
                </a:solidFill>
                <a:latin typeface="微软雅黑" pitchFamily="34" charset="-122"/>
                <a:ea typeface="微软雅黑" pitchFamily="34" charset="-122"/>
                <a:sym typeface="Wingdings" pitchFamily="2" charset="2"/>
              </a:rPr>
              <a:t>个不同时刻目标物体的球心坐标，然后建立球心坐标关于时间的多项式模型，并利用该多项式模型预测下一时刻目标物体所在的位置。</a:t>
            </a:r>
          </a:p>
        </p:txBody>
      </p:sp>
      <p:grpSp>
        <p:nvGrpSpPr>
          <p:cNvPr id="19" name="组合 18">
            <a:extLst>
              <a:ext uri="{FF2B5EF4-FFF2-40B4-BE49-F238E27FC236}">
                <a16:creationId xmlns:a16="http://schemas.microsoft.com/office/drawing/2014/main" id="{132519FF-15A8-47DC-B127-09778510D188}"/>
              </a:ext>
            </a:extLst>
          </p:cNvPr>
          <p:cNvGrpSpPr/>
          <p:nvPr/>
        </p:nvGrpSpPr>
        <p:grpSpPr>
          <a:xfrm>
            <a:off x="5148064" y="899727"/>
            <a:ext cx="2503018" cy="1809193"/>
            <a:chOff x="2843808" y="1685650"/>
            <a:chExt cx="2503018" cy="1809193"/>
          </a:xfrm>
        </p:grpSpPr>
        <p:pic>
          <p:nvPicPr>
            <p:cNvPr id="20" name="图片 19">
              <a:extLst>
                <a:ext uri="{FF2B5EF4-FFF2-40B4-BE49-F238E27FC236}">
                  <a16:creationId xmlns:a16="http://schemas.microsoft.com/office/drawing/2014/main" id="{2E3A5FA8-FD63-4BCD-9944-E942AF6D5E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3808" y="2628949"/>
              <a:ext cx="1835696" cy="865894"/>
            </a:xfrm>
            <a:prstGeom prst="rect">
              <a:avLst/>
            </a:prstGeom>
          </p:spPr>
        </p:pic>
        <p:cxnSp>
          <p:nvCxnSpPr>
            <p:cNvPr id="21" name="直接箭头连接符 20">
              <a:extLst>
                <a:ext uri="{FF2B5EF4-FFF2-40B4-BE49-F238E27FC236}">
                  <a16:creationId xmlns:a16="http://schemas.microsoft.com/office/drawing/2014/main" id="{C3BF056E-4B2D-437D-865B-D4F1EB4FBAD0}"/>
                </a:ext>
              </a:extLst>
            </p:cNvPr>
            <p:cNvCxnSpPr>
              <a:cxnSpLocks/>
            </p:cNvCxnSpPr>
            <p:nvPr/>
          </p:nvCxnSpPr>
          <p:spPr bwMode="auto">
            <a:xfrm flipV="1">
              <a:off x="3851920" y="1844824"/>
              <a:ext cx="0" cy="1008112"/>
            </a:xfrm>
            <a:prstGeom prst="straightConnector1">
              <a:avLst/>
            </a:prstGeom>
            <a:solidFill>
              <a:srgbClr val="FFFFFF"/>
            </a:solidFill>
            <a:ln w="19050" cap="flat" cmpd="sng" algn="ctr">
              <a:solidFill>
                <a:srgbClr val="0000FF"/>
              </a:solidFill>
              <a:prstDash val="solid"/>
              <a:round/>
              <a:headEnd type="none" w="med" len="med"/>
              <a:tailEnd type="stealth" w="med" len="med"/>
            </a:ln>
            <a:effectLst/>
          </p:spPr>
        </p:cxnSp>
        <p:cxnSp>
          <p:nvCxnSpPr>
            <p:cNvPr id="22" name="直接箭头连接符 21">
              <a:extLst>
                <a:ext uri="{FF2B5EF4-FFF2-40B4-BE49-F238E27FC236}">
                  <a16:creationId xmlns:a16="http://schemas.microsoft.com/office/drawing/2014/main" id="{53EA6D7E-076D-406E-A85C-8F53B8BD9384}"/>
                </a:ext>
              </a:extLst>
            </p:cNvPr>
            <p:cNvCxnSpPr>
              <a:cxnSpLocks/>
            </p:cNvCxnSpPr>
            <p:nvPr/>
          </p:nvCxnSpPr>
          <p:spPr bwMode="auto">
            <a:xfrm>
              <a:off x="3843042" y="2852936"/>
              <a:ext cx="1503784" cy="0"/>
            </a:xfrm>
            <a:prstGeom prst="straightConnector1">
              <a:avLst/>
            </a:prstGeom>
            <a:solidFill>
              <a:srgbClr val="FFFFFF"/>
            </a:solidFill>
            <a:ln w="19050" cap="flat" cmpd="sng" algn="ctr">
              <a:solidFill>
                <a:srgbClr val="0000FF"/>
              </a:solidFill>
              <a:prstDash val="solid"/>
              <a:round/>
              <a:headEnd type="none" w="med" len="med"/>
              <a:tailEnd type="stealth" w="med" len="med"/>
            </a:ln>
            <a:effectLst/>
          </p:spPr>
        </p:cxnSp>
        <p:cxnSp>
          <p:nvCxnSpPr>
            <p:cNvPr id="23" name="直接箭头连接符 22">
              <a:extLst>
                <a:ext uri="{FF2B5EF4-FFF2-40B4-BE49-F238E27FC236}">
                  <a16:creationId xmlns:a16="http://schemas.microsoft.com/office/drawing/2014/main" id="{28CEEDE0-437B-40FA-A0C0-A07966E893FC}"/>
                </a:ext>
              </a:extLst>
            </p:cNvPr>
            <p:cNvCxnSpPr>
              <a:cxnSpLocks/>
            </p:cNvCxnSpPr>
            <p:nvPr/>
          </p:nvCxnSpPr>
          <p:spPr bwMode="auto">
            <a:xfrm flipH="1">
              <a:off x="3042570" y="2855155"/>
              <a:ext cx="800472" cy="639688"/>
            </a:xfrm>
            <a:prstGeom prst="straightConnector1">
              <a:avLst/>
            </a:prstGeom>
            <a:solidFill>
              <a:srgbClr val="FFFFFF"/>
            </a:solidFill>
            <a:ln w="19050" cap="flat" cmpd="sng" algn="ctr">
              <a:solidFill>
                <a:srgbClr val="0000FF"/>
              </a:solidFill>
              <a:prstDash val="solid"/>
              <a:round/>
              <a:headEnd type="none" w="med" len="med"/>
              <a:tailEnd type="stealth" w="med" len="med"/>
            </a:ln>
            <a:effectLst/>
          </p:spPr>
        </p:cxnSp>
        <p:pic>
          <p:nvPicPr>
            <p:cNvPr id="24" name="图片 23">
              <a:extLst>
                <a:ext uri="{FF2B5EF4-FFF2-40B4-BE49-F238E27FC236}">
                  <a16:creationId xmlns:a16="http://schemas.microsoft.com/office/drawing/2014/main" id="{6DF8E4B2-4B30-4BC7-A1B4-C6B144E124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37711" y="1685650"/>
              <a:ext cx="516161" cy="514998"/>
            </a:xfrm>
            <a:prstGeom prst="rect">
              <a:avLst/>
            </a:prstGeom>
          </p:spPr>
        </p:pic>
        <p:sp>
          <p:nvSpPr>
            <p:cNvPr id="25" name="弧形 24">
              <a:extLst>
                <a:ext uri="{FF2B5EF4-FFF2-40B4-BE49-F238E27FC236}">
                  <a16:creationId xmlns:a16="http://schemas.microsoft.com/office/drawing/2014/main" id="{8D41D4F5-23E6-4C29-AF9D-893EE73797CF}"/>
                </a:ext>
              </a:extLst>
            </p:cNvPr>
            <p:cNvSpPr>
              <a:spLocks noChangeAspect="1"/>
            </p:cNvSpPr>
            <p:nvPr/>
          </p:nvSpPr>
          <p:spPr bwMode="auto">
            <a:xfrm>
              <a:off x="4162934" y="2142179"/>
              <a:ext cx="432000" cy="419785"/>
            </a:xfrm>
            <a:prstGeom prst="arc">
              <a:avLst/>
            </a:prstGeom>
            <a:solidFill>
              <a:srgbClr val="FFFFFF"/>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1" lang="zh-CN" altLang="en-US" sz="4000" b="0" i="0" u="none" strike="noStrike" cap="none" normalizeH="0" baseline="0">
                <a:ln>
                  <a:noFill/>
                </a:ln>
                <a:solidFill>
                  <a:schemeClr val="tx1"/>
                </a:solidFill>
                <a:effectLst/>
                <a:latin typeface="Times New Roman" pitchFamily="18" charset="0"/>
                <a:ea typeface="楷体_GB2312" pitchFamily="49" charset="-122"/>
              </a:endParaRPr>
            </a:p>
          </p:txBody>
        </p:sp>
        <p:sp>
          <p:nvSpPr>
            <p:cNvPr id="26" name="弧形 25">
              <a:extLst>
                <a:ext uri="{FF2B5EF4-FFF2-40B4-BE49-F238E27FC236}">
                  <a16:creationId xmlns:a16="http://schemas.microsoft.com/office/drawing/2014/main" id="{181F9343-0291-49B5-A3FA-8C27ECA80C2F}"/>
                </a:ext>
              </a:extLst>
            </p:cNvPr>
            <p:cNvSpPr/>
            <p:nvPr/>
          </p:nvSpPr>
          <p:spPr bwMode="auto">
            <a:xfrm>
              <a:off x="4113319" y="2259116"/>
              <a:ext cx="360039" cy="349859"/>
            </a:xfrm>
            <a:prstGeom prst="arc">
              <a:avLst/>
            </a:prstGeom>
            <a:solidFill>
              <a:srgbClr val="FFFFFF"/>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1" lang="zh-CN" altLang="en-US" sz="4000" b="0" i="0" u="none" strike="noStrike" cap="none" normalizeH="0" baseline="0">
                <a:ln>
                  <a:noFill/>
                </a:ln>
                <a:solidFill>
                  <a:schemeClr val="tx1"/>
                </a:solidFill>
                <a:effectLst/>
                <a:latin typeface="Times New Roman" pitchFamily="18" charset="0"/>
                <a:ea typeface="楷体_GB2312" pitchFamily="49" charset="-122"/>
              </a:endParaRPr>
            </a:p>
          </p:txBody>
        </p:sp>
        <p:sp>
          <p:nvSpPr>
            <p:cNvPr id="27" name="弧形 26">
              <a:extLst>
                <a:ext uri="{FF2B5EF4-FFF2-40B4-BE49-F238E27FC236}">
                  <a16:creationId xmlns:a16="http://schemas.microsoft.com/office/drawing/2014/main" id="{FD2AE791-6CFF-4654-819E-25618C869CBD}"/>
                </a:ext>
              </a:extLst>
            </p:cNvPr>
            <p:cNvSpPr>
              <a:spLocks noChangeAspect="1"/>
            </p:cNvSpPr>
            <p:nvPr/>
          </p:nvSpPr>
          <p:spPr bwMode="auto">
            <a:xfrm>
              <a:off x="4067976" y="2384392"/>
              <a:ext cx="288000" cy="279857"/>
            </a:xfrm>
            <a:prstGeom prst="arc">
              <a:avLst/>
            </a:prstGeom>
            <a:solidFill>
              <a:srgbClr val="FFFFFF"/>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1" lang="zh-CN" altLang="en-US" sz="4000" b="0" i="0" u="none" strike="noStrike" cap="none" normalizeH="0" baseline="0">
                <a:ln>
                  <a:noFill/>
                </a:ln>
                <a:solidFill>
                  <a:schemeClr val="tx1"/>
                </a:solidFill>
                <a:effectLst/>
                <a:latin typeface="Times New Roman" pitchFamily="18" charset="0"/>
                <a:ea typeface="楷体_GB2312" pitchFamily="49" charset="-122"/>
              </a:endParaRPr>
            </a:p>
          </p:txBody>
        </p:sp>
        <p:sp>
          <p:nvSpPr>
            <p:cNvPr id="28" name="弧形 27">
              <a:extLst>
                <a:ext uri="{FF2B5EF4-FFF2-40B4-BE49-F238E27FC236}">
                  <a16:creationId xmlns:a16="http://schemas.microsoft.com/office/drawing/2014/main" id="{5499CD76-8516-4E6E-BC7F-A42C719DFD4D}"/>
                </a:ext>
              </a:extLst>
            </p:cNvPr>
            <p:cNvSpPr>
              <a:spLocks noChangeAspect="1"/>
            </p:cNvSpPr>
            <p:nvPr/>
          </p:nvSpPr>
          <p:spPr bwMode="auto">
            <a:xfrm>
              <a:off x="4020092" y="2506159"/>
              <a:ext cx="216000" cy="209893"/>
            </a:xfrm>
            <a:prstGeom prst="arc">
              <a:avLst/>
            </a:prstGeom>
            <a:solidFill>
              <a:srgbClr val="FFFFFF"/>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1" lang="zh-CN" altLang="en-US" sz="4000" b="0" i="0" u="none" strike="noStrike" cap="none" normalizeH="0" baseline="0">
                <a:ln>
                  <a:noFill/>
                </a:ln>
                <a:solidFill>
                  <a:schemeClr val="tx1"/>
                </a:solidFill>
                <a:effectLst/>
                <a:latin typeface="Times New Roman" pitchFamily="18" charset="0"/>
                <a:ea typeface="楷体_GB2312" pitchFamily="49" charset="-122"/>
              </a:endParaRPr>
            </a:p>
          </p:txBody>
        </p:sp>
        <p:sp>
          <p:nvSpPr>
            <p:cNvPr id="29" name="弧形 28">
              <a:extLst>
                <a:ext uri="{FF2B5EF4-FFF2-40B4-BE49-F238E27FC236}">
                  <a16:creationId xmlns:a16="http://schemas.microsoft.com/office/drawing/2014/main" id="{87112117-3BB2-4A86-9414-393818DF763C}"/>
                </a:ext>
              </a:extLst>
            </p:cNvPr>
            <p:cNvSpPr>
              <a:spLocks noChangeAspect="1"/>
            </p:cNvSpPr>
            <p:nvPr/>
          </p:nvSpPr>
          <p:spPr bwMode="auto">
            <a:xfrm>
              <a:off x="3978196" y="2601400"/>
              <a:ext cx="144000" cy="139928"/>
            </a:xfrm>
            <a:prstGeom prst="arc">
              <a:avLst/>
            </a:prstGeom>
            <a:solidFill>
              <a:srgbClr val="FFFFFF"/>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1" lang="zh-CN" altLang="en-US" sz="4000" b="0" i="0" u="none" strike="noStrike" cap="none" normalizeH="0" baseline="0">
                <a:ln>
                  <a:noFill/>
                </a:ln>
                <a:solidFill>
                  <a:schemeClr val="tx1"/>
                </a:solidFill>
                <a:effectLst/>
                <a:latin typeface="Times New Roman" pitchFamily="18" charset="0"/>
                <a:ea typeface="楷体_GB2312" pitchFamily="49" charset="-122"/>
              </a:endParaRPr>
            </a:p>
          </p:txBody>
        </p:sp>
      </p:grpSp>
      <p:sp>
        <p:nvSpPr>
          <p:cNvPr id="30" name="Rectangle 56">
            <a:extLst>
              <a:ext uri="{FF2B5EF4-FFF2-40B4-BE49-F238E27FC236}">
                <a16:creationId xmlns:a16="http://schemas.microsoft.com/office/drawing/2014/main" id="{62C5C018-52E4-41E9-ACA5-802155DE06CE}"/>
              </a:ext>
            </a:extLst>
          </p:cNvPr>
          <p:cNvSpPr>
            <a:spLocks noChangeArrowheads="1"/>
          </p:cNvSpPr>
          <p:nvPr/>
        </p:nvSpPr>
        <p:spPr bwMode="auto">
          <a:xfrm>
            <a:off x="835967" y="1124744"/>
            <a:ext cx="4110827" cy="1213730"/>
          </a:xfrm>
          <a:prstGeom prst="rect">
            <a:avLst/>
          </a:prstGeom>
          <a:noFill/>
          <a:ln>
            <a:noFill/>
          </a:ln>
        </p:spPr>
        <p:txBody>
          <a:bodyPr wrap="square">
            <a:spAutoFit/>
          </a:bodyPr>
          <a:lstStyle/>
          <a:p>
            <a:pPr>
              <a:lnSpc>
                <a:spcPct val="140000"/>
              </a:lnSpc>
              <a:buClr>
                <a:srgbClr val="0000FF"/>
              </a:buClr>
            </a:pPr>
            <a:r>
              <a:rPr lang="zh-CN" altLang="en-US" sz="1800" dirty="0">
                <a:solidFill>
                  <a:schemeClr val="bg2"/>
                </a:solidFill>
                <a:latin typeface="微软雅黑" pitchFamily="34" charset="-122"/>
                <a:ea typeface="微软雅黑" pitchFamily="34" charset="-122"/>
                <a:sym typeface="Wingdings" pitchFamily="2" charset="2"/>
              </a:rPr>
              <a:t>潜艇的位置是固定不变的，以潜艇的位置为原点建立三维直角坐标系，求解问题</a:t>
            </a:r>
            <a:r>
              <a:rPr lang="en-US" altLang="zh-CN" sz="1800" dirty="0">
                <a:solidFill>
                  <a:schemeClr val="bg2"/>
                </a:solidFill>
                <a:latin typeface="微软雅黑" pitchFamily="34" charset="-122"/>
                <a:ea typeface="微软雅黑" pitchFamily="34" charset="-122"/>
                <a:sym typeface="Wingdings" pitchFamily="2" charset="2"/>
              </a:rPr>
              <a:t>1 ~ </a:t>
            </a:r>
            <a:r>
              <a:rPr lang="zh-CN" altLang="en-US" sz="1800" dirty="0">
                <a:solidFill>
                  <a:schemeClr val="bg2"/>
                </a:solidFill>
                <a:latin typeface="微软雅黑" pitchFamily="34" charset="-122"/>
                <a:ea typeface="微软雅黑" pitchFamily="34" charset="-122"/>
                <a:sym typeface="Wingdings" pitchFamily="2" charset="2"/>
              </a:rPr>
              <a:t>问题</a:t>
            </a:r>
            <a:r>
              <a:rPr lang="en-US" altLang="zh-CN" sz="1800" dirty="0">
                <a:solidFill>
                  <a:schemeClr val="bg2"/>
                </a:solidFill>
                <a:latin typeface="微软雅黑" pitchFamily="34" charset="-122"/>
                <a:ea typeface="微软雅黑" pitchFamily="34" charset="-122"/>
                <a:sym typeface="Wingdings" pitchFamily="2" charset="2"/>
              </a:rPr>
              <a:t>3</a:t>
            </a:r>
            <a:r>
              <a:rPr lang="zh-CN" altLang="en-US" sz="1800" dirty="0">
                <a:solidFill>
                  <a:schemeClr val="bg2"/>
                </a:solidFill>
                <a:latin typeface="微软雅黑" pitchFamily="34" charset="-122"/>
                <a:ea typeface="微软雅黑" pitchFamily="34" charset="-122"/>
                <a:sym typeface="Wingdings" pitchFamily="2" charset="2"/>
              </a:rPr>
              <a:t>。</a:t>
            </a:r>
          </a:p>
        </p:txBody>
      </p:sp>
    </p:spTree>
    <p:extLst>
      <p:ext uri="{BB962C8B-B14F-4D97-AF65-F5344CB8AC3E}">
        <p14:creationId xmlns:p14="http://schemas.microsoft.com/office/powerpoint/2010/main" val="938550900"/>
      </p:ext>
    </p:extLst>
  </p:cSld>
  <p:clrMapOvr>
    <a:masterClrMapping/>
  </p:clrMapOvr>
  <p:transition>
    <p:wipe dir="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7DC63F5-8B34-407A-BA73-DAE9BCBB8EEF}"/>
              </a:ext>
            </a:extLst>
          </p:cNvPr>
          <p:cNvSpPr>
            <a:spLocks noGrp="1"/>
          </p:cNvSpPr>
          <p:nvPr>
            <p:ph type="dt" sz="half" idx="10"/>
          </p:nvPr>
        </p:nvSpPr>
        <p:spPr/>
        <p:txBody>
          <a:bodyPr/>
          <a:lstStyle/>
          <a:p>
            <a:pPr>
              <a:defRPr/>
            </a:pPr>
            <a:fld id="{011159D8-140F-47FA-94DC-55B7374C60DC}" type="datetime1">
              <a:rPr lang="zh-CN" altLang="en-US" smtClean="0"/>
              <a:t>2022/11/23</a:t>
            </a:fld>
            <a:endParaRPr lang="en-US" altLang="zh-CN"/>
          </a:p>
        </p:txBody>
      </p:sp>
      <p:sp>
        <p:nvSpPr>
          <p:cNvPr id="3" name="页脚占位符 2">
            <a:extLst>
              <a:ext uri="{FF2B5EF4-FFF2-40B4-BE49-F238E27FC236}">
                <a16:creationId xmlns:a16="http://schemas.microsoft.com/office/drawing/2014/main" id="{D1DB54C0-4AE0-4A16-BB61-709713A62EA6}"/>
              </a:ext>
            </a:extLst>
          </p:cNvPr>
          <p:cNvSpPr>
            <a:spLocks noGrp="1"/>
          </p:cNvSpPr>
          <p:nvPr>
            <p:ph type="ftr" sz="quarter" idx="3"/>
          </p:nvPr>
        </p:nvSpPr>
        <p:spPr/>
        <p:txBody>
          <a:bodyPr/>
          <a:lstStyle/>
          <a:p>
            <a:pPr>
              <a:defRPr/>
            </a:pPr>
            <a:r>
              <a:rPr lang="en-US" altLang="zh-CN" b="1"/>
              <a:t>© </a:t>
            </a:r>
            <a:r>
              <a:rPr lang="zh-CN" altLang="en-US" b="1"/>
              <a:t>谢中华</a:t>
            </a:r>
            <a:r>
              <a:rPr lang="en-US" altLang="zh-CN" b="1"/>
              <a:t>,  MATLAB</a:t>
            </a:r>
            <a:r>
              <a:rPr lang="zh-CN" altLang="en-US" b="1"/>
              <a:t>数学建模方法与应用</a:t>
            </a:r>
            <a:endParaRPr lang="en-US" altLang="zh-CN" dirty="0"/>
          </a:p>
        </p:txBody>
      </p:sp>
      <p:sp>
        <p:nvSpPr>
          <p:cNvPr id="4" name="Rectangle 5">
            <a:extLst>
              <a:ext uri="{FF2B5EF4-FFF2-40B4-BE49-F238E27FC236}">
                <a16:creationId xmlns:a16="http://schemas.microsoft.com/office/drawing/2014/main" id="{393C4BF6-1976-405D-8286-5287B56D50A9}"/>
              </a:ext>
            </a:extLst>
          </p:cNvPr>
          <p:cNvSpPr>
            <a:spLocks noChangeArrowheads="1"/>
          </p:cNvSpPr>
          <p:nvPr/>
        </p:nvSpPr>
        <p:spPr bwMode="auto">
          <a:xfrm>
            <a:off x="395290" y="476672"/>
            <a:ext cx="66071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spcBef>
                <a:spcPct val="50000"/>
              </a:spcBef>
            </a:pPr>
            <a:r>
              <a:rPr lang="zh-CN" altLang="en-US" sz="2400" dirty="0">
                <a:solidFill>
                  <a:schemeClr val="bg2"/>
                </a:solidFill>
                <a:latin typeface="微软雅黑" pitchFamily="34" charset="-122"/>
                <a:ea typeface="微软雅黑" pitchFamily="34" charset="-122"/>
              </a:rPr>
              <a:t>三、模型建立与求解</a:t>
            </a:r>
          </a:p>
        </p:txBody>
      </p:sp>
      <p:sp>
        <p:nvSpPr>
          <p:cNvPr id="5" name="Rectangle 56">
            <a:extLst>
              <a:ext uri="{FF2B5EF4-FFF2-40B4-BE49-F238E27FC236}">
                <a16:creationId xmlns:a16="http://schemas.microsoft.com/office/drawing/2014/main" id="{F62239B9-6D8F-4377-B381-F1D5B983D57E}"/>
              </a:ext>
            </a:extLst>
          </p:cNvPr>
          <p:cNvSpPr>
            <a:spLocks noChangeArrowheads="1"/>
          </p:cNvSpPr>
          <p:nvPr/>
        </p:nvSpPr>
        <p:spPr bwMode="auto">
          <a:xfrm>
            <a:off x="683568" y="3356992"/>
            <a:ext cx="8064896" cy="2761846"/>
          </a:xfrm>
          <a:prstGeom prst="rect">
            <a:avLst/>
          </a:prstGeom>
          <a:noFill/>
          <a:ln>
            <a:noFill/>
          </a:ln>
        </p:spPr>
        <p:txBody>
          <a:bodyPr wrap="square">
            <a:spAutoFit/>
          </a:bodyPr>
          <a:lstStyle/>
          <a:p>
            <a:pPr>
              <a:lnSpc>
                <a:spcPct val="140000"/>
              </a:lnSpc>
              <a:spcAft>
                <a:spcPts val="600"/>
              </a:spcAft>
              <a:buClr>
                <a:srgbClr val="0000FF"/>
              </a:buClr>
            </a:pPr>
            <a:r>
              <a:rPr lang="en-US" altLang="zh-CN" sz="1800" dirty="0">
                <a:latin typeface="微软雅黑" pitchFamily="34" charset="-122"/>
                <a:ea typeface="微软雅黑" pitchFamily="34" charset="-122"/>
                <a:sym typeface="Wingdings" pitchFamily="2" charset="2"/>
              </a:rPr>
              <a:t>&gt;&gt; </a:t>
            </a:r>
            <a:r>
              <a:rPr lang="en-US" altLang="zh-CN" sz="1800" dirty="0" err="1">
                <a:latin typeface="微软雅黑" pitchFamily="34" charset="-122"/>
                <a:ea typeface="微软雅黑" pitchFamily="34" charset="-122"/>
                <a:sym typeface="Wingdings" pitchFamily="2" charset="2"/>
              </a:rPr>
              <a:t>AEd</a:t>
            </a:r>
            <a:r>
              <a:rPr lang="en-US" altLang="zh-CN" sz="1800" dirty="0">
                <a:latin typeface="微软雅黑" pitchFamily="34" charset="-122"/>
                <a:ea typeface="微软雅黑" pitchFamily="34" charset="-122"/>
                <a:sym typeface="Wingdings" pitchFamily="2" charset="2"/>
              </a:rPr>
              <a:t> = </a:t>
            </a:r>
            <a:r>
              <a:rPr lang="en-US" altLang="zh-CN" sz="1800" dirty="0" err="1">
                <a:latin typeface="微软雅黑" pitchFamily="34" charset="-122"/>
                <a:ea typeface="微软雅黑" pitchFamily="34" charset="-122"/>
                <a:sym typeface="Wingdings" pitchFamily="2" charset="2"/>
              </a:rPr>
              <a:t>xlsread</a:t>
            </a:r>
            <a:r>
              <a:rPr lang="en-US" altLang="zh-CN" sz="1800" dirty="0">
                <a:latin typeface="微软雅黑" pitchFamily="34" charset="-122"/>
                <a:ea typeface="微软雅黑" pitchFamily="34" charset="-122"/>
                <a:sym typeface="Wingdings" pitchFamily="2" charset="2"/>
              </a:rPr>
              <a:t>('</a:t>
            </a:r>
            <a:r>
              <a:rPr lang="zh-CN" altLang="en-US" sz="1800" dirty="0">
                <a:latin typeface="微软雅黑" pitchFamily="34" charset="-122"/>
                <a:ea typeface="微软雅黑" pitchFamily="34" charset="-122"/>
                <a:sym typeface="Wingdings" pitchFamily="2" charset="2"/>
              </a:rPr>
              <a:t>声呐扫描数据</a:t>
            </a:r>
            <a:r>
              <a:rPr lang="en-US" altLang="zh-CN" sz="1800" dirty="0">
                <a:latin typeface="微软雅黑" pitchFamily="34" charset="-122"/>
                <a:ea typeface="微软雅黑" pitchFamily="34" charset="-122"/>
                <a:sym typeface="Wingdings" pitchFamily="2" charset="2"/>
              </a:rPr>
              <a:t>.xlsx',1);</a:t>
            </a:r>
          </a:p>
          <a:p>
            <a:pPr>
              <a:lnSpc>
                <a:spcPct val="140000"/>
              </a:lnSpc>
              <a:spcAft>
                <a:spcPts val="600"/>
              </a:spcAft>
              <a:buClr>
                <a:srgbClr val="0000FF"/>
              </a:buClr>
            </a:pPr>
            <a:r>
              <a:rPr lang="en-US" altLang="zh-CN" sz="1800" dirty="0">
                <a:latin typeface="微软雅黑" pitchFamily="34" charset="-122"/>
                <a:ea typeface="微软雅黑" pitchFamily="34" charset="-122"/>
                <a:sym typeface="Wingdings" pitchFamily="2" charset="2"/>
              </a:rPr>
              <a:t>&gt;&gt; [x1,y1,z1] = sph2cart(</a:t>
            </a:r>
            <a:r>
              <a:rPr lang="en-US" altLang="zh-CN" sz="1800" dirty="0" err="1">
                <a:latin typeface="微软雅黑" pitchFamily="34" charset="-122"/>
                <a:ea typeface="微软雅黑" pitchFamily="34" charset="-122"/>
                <a:sym typeface="Wingdings" pitchFamily="2" charset="2"/>
              </a:rPr>
              <a:t>AEd</a:t>
            </a:r>
            <a:r>
              <a:rPr lang="en-US" altLang="zh-CN" sz="1800" dirty="0">
                <a:latin typeface="微软雅黑" pitchFamily="34" charset="-122"/>
                <a:ea typeface="微软雅黑" pitchFamily="34" charset="-122"/>
                <a:sym typeface="Wingdings" pitchFamily="2" charset="2"/>
              </a:rPr>
              <a:t>(:,1),</a:t>
            </a:r>
            <a:r>
              <a:rPr lang="en-US" altLang="zh-CN" sz="1800" dirty="0" err="1">
                <a:latin typeface="微软雅黑" pitchFamily="34" charset="-122"/>
                <a:ea typeface="微软雅黑" pitchFamily="34" charset="-122"/>
                <a:sym typeface="Wingdings" pitchFamily="2" charset="2"/>
              </a:rPr>
              <a:t>AEd</a:t>
            </a:r>
            <a:r>
              <a:rPr lang="en-US" altLang="zh-CN" sz="1800" dirty="0">
                <a:latin typeface="微软雅黑" pitchFamily="34" charset="-122"/>
                <a:ea typeface="微软雅黑" pitchFamily="34" charset="-122"/>
                <a:sym typeface="Wingdings" pitchFamily="2" charset="2"/>
              </a:rPr>
              <a:t>(:,2),</a:t>
            </a:r>
            <a:r>
              <a:rPr lang="en-US" altLang="zh-CN" sz="1800" dirty="0" err="1">
                <a:latin typeface="微软雅黑" pitchFamily="34" charset="-122"/>
                <a:ea typeface="微软雅黑" pitchFamily="34" charset="-122"/>
                <a:sym typeface="Wingdings" pitchFamily="2" charset="2"/>
              </a:rPr>
              <a:t>AEd</a:t>
            </a:r>
            <a:r>
              <a:rPr lang="en-US" altLang="zh-CN" sz="1800" dirty="0">
                <a:latin typeface="微软雅黑" pitchFamily="34" charset="-122"/>
                <a:ea typeface="微软雅黑" pitchFamily="34" charset="-122"/>
                <a:sym typeface="Wingdings" pitchFamily="2" charset="2"/>
              </a:rPr>
              <a:t>(:,3));</a:t>
            </a:r>
          </a:p>
          <a:p>
            <a:pPr>
              <a:lnSpc>
                <a:spcPct val="140000"/>
              </a:lnSpc>
              <a:spcAft>
                <a:spcPts val="600"/>
              </a:spcAft>
              <a:buClr>
                <a:srgbClr val="0000FF"/>
              </a:buClr>
            </a:pPr>
            <a:r>
              <a:rPr lang="en-US" altLang="zh-CN" sz="1800" dirty="0">
                <a:latin typeface="微软雅黑" pitchFamily="34" charset="-122"/>
                <a:ea typeface="微软雅黑" pitchFamily="34" charset="-122"/>
                <a:sym typeface="Wingdings" pitchFamily="2" charset="2"/>
              </a:rPr>
              <a:t>&gt;&gt; </a:t>
            </a:r>
            <a:r>
              <a:rPr lang="en-US" altLang="zh-CN" sz="1800" dirty="0" err="1">
                <a:latin typeface="微软雅黑" pitchFamily="34" charset="-122"/>
                <a:ea typeface="微软雅黑" pitchFamily="34" charset="-122"/>
                <a:sym typeface="Wingdings" pitchFamily="2" charset="2"/>
              </a:rPr>
              <a:t>xyz_Range</a:t>
            </a:r>
            <a:r>
              <a:rPr lang="en-US" altLang="zh-CN" sz="1800" dirty="0">
                <a:latin typeface="微软雅黑" pitchFamily="34" charset="-122"/>
                <a:ea typeface="微软雅黑" pitchFamily="34" charset="-122"/>
                <a:sym typeface="Wingdings" pitchFamily="2" charset="2"/>
              </a:rPr>
              <a:t> = minmax([x1,y1,z1]');</a:t>
            </a:r>
          </a:p>
          <a:p>
            <a:pPr>
              <a:lnSpc>
                <a:spcPct val="140000"/>
              </a:lnSpc>
              <a:spcAft>
                <a:spcPts val="600"/>
              </a:spcAft>
              <a:buClr>
                <a:srgbClr val="0000FF"/>
              </a:buClr>
            </a:pPr>
            <a:r>
              <a:rPr lang="en-US" altLang="zh-CN" sz="1800" dirty="0">
                <a:latin typeface="微软雅黑" pitchFamily="34" charset="-122"/>
                <a:ea typeface="微软雅黑" pitchFamily="34" charset="-122"/>
                <a:sym typeface="Wingdings" pitchFamily="2" charset="2"/>
              </a:rPr>
              <a:t>&gt;&gt; T1 = table(</a:t>
            </a:r>
            <a:r>
              <a:rPr lang="en-US" altLang="zh-CN" sz="1800" dirty="0" err="1">
                <a:latin typeface="微软雅黑" pitchFamily="34" charset="-122"/>
                <a:ea typeface="微软雅黑" pitchFamily="34" charset="-122"/>
                <a:sym typeface="Wingdings" pitchFamily="2" charset="2"/>
              </a:rPr>
              <a:t>xyz_Range</a:t>
            </a:r>
            <a:r>
              <a:rPr lang="en-US" altLang="zh-CN" sz="1800" dirty="0">
                <a:latin typeface="微软雅黑" pitchFamily="34" charset="-122"/>
                <a:ea typeface="微软雅黑" pitchFamily="34" charset="-122"/>
                <a:sym typeface="Wingdings" pitchFamily="2" charset="2"/>
              </a:rPr>
              <a:t>(:,1),</a:t>
            </a:r>
            <a:r>
              <a:rPr lang="en-US" altLang="zh-CN" sz="1800" dirty="0" err="1">
                <a:latin typeface="微软雅黑" pitchFamily="34" charset="-122"/>
                <a:ea typeface="微软雅黑" pitchFamily="34" charset="-122"/>
                <a:sym typeface="Wingdings" pitchFamily="2" charset="2"/>
              </a:rPr>
              <a:t>xyz_Range</a:t>
            </a:r>
            <a:r>
              <a:rPr lang="en-US" altLang="zh-CN" sz="1800" dirty="0">
                <a:latin typeface="微软雅黑" pitchFamily="34" charset="-122"/>
                <a:ea typeface="微软雅黑" pitchFamily="34" charset="-122"/>
                <a:sym typeface="Wingdings" pitchFamily="2" charset="2"/>
              </a:rPr>
              <a:t>(:,2),'</a:t>
            </a:r>
            <a:r>
              <a:rPr lang="en-US" altLang="zh-CN" sz="1800" dirty="0" err="1">
                <a:latin typeface="微软雅黑" pitchFamily="34" charset="-122"/>
                <a:ea typeface="微软雅黑" pitchFamily="34" charset="-122"/>
                <a:sym typeface="Wingdings" pitchFamily="2" charset="2"/>
              </a:rPr>
              <a:t>VariableNames</a:t>
            </a:r>
            <a:r>
              <a:rPr lang="en-US" altLang="zh-CN" sz="1800" dirty="0">
                <a:latin typeface="微软雅黑" pitchFamily="34" charset="-122"/>
                <a:ea typeface="微软雅黑" pitchFamily="34" charset="-122"/>
                <a:sym typeface="Wingdings" pitchFamily="2" charset="2"/>
              </a:rPr>
              <a:t>', ...</a:t>
            </a:r>
          </a:p>
          <a:p>
            <a:pPr>
              <a:lnSpc>
                <a:spcPct val="140000"/>
              </a:lnSpc>
              <a:spcAft>
                <a:spcPts val="600"/>
              </a:spcAft>
              <a:buClr>
                <a:srgbClr val="0000FF"/>
              </a:buClr>
            </a:pPr>
            <a:r>
              <a:rPr lang="en-US" altLang="zh-CN" sz="1800" dirty="0">
                <a:latin typeface="微软雅黑" pitchFamily="34" charset="-122"/>
                <a:ea typeface="微软雅黑" pitchFamily="34" charset="-122"/>
                <a:sym typeface="Wingdings" pitchFamily="2" charset="2"/>
              </a:rPr>
              <a:t>    {'</a:t>
            </a:r>
            <a:r>
              <a:rPr lang="zh-CN" altLang="en-US" sz="1800" dirty="0">
                <a:latin typeface="微软雅黑" pitchFamily="34" charset="-122"/>
                <a:ea typeface="微软雅黑" pitchFamily="34" charset="-122"/>
                <a:sym typeface="Wingdings" pitchFamily="2" charset="2"/>
              </a:rPr>
              <a:t>最小值</a:t>
            </a:r>
            <a:r>
              <a:rPr lang="en-US" altLang="zh-CN" sz="1800" dirty="0">
                <a:latin typeface="微软雅黑" pitchFamily="34" charset="-122"/>
                <a:ea typeface="微软雅黑" pitchFamily="34" charset="-122"/>
                <a:sym typeface="Wingdings" pitchFamily="2" charset="2"/>
              </a:rPr>
              <a:t>','</a:t>
            </a:r>
            <a:r>
              <a:rPr lang="zh-CN" altLang="en-US" sz="1800" dirty="0">
                <a:latin typeface="微软雅黑" pitchFamily="34" charset="-122"/>
                <a:ea typeface="微软雅黑" pitchFamily="34" charset="-122"/>
                <a:sym typeface="Wingdings" pitchFamily="2" charset="2"/>
              </a:rPr>
              <a:t>最大值</a:t>
            </a:r>
            <a:r>
              <a:rPr lang="en-US" altLang="zh-CN" sz="1800" dirty="0">
                <a:latin typeface="微软雅黑" pitchFamily="34" charset="-122"/>
                <a:ea typeface="微软雅黑" pitchFamily="34" charset="-122"/>
                <a:sym typeface="Wingdings" pitchFamily="2" charset="2"/>
              </a:rPr>
              <a:t>'},'</a:t>
            </a:r>
            <a:r>
              <a:rPr lang="en-US" altLang="zh-CN" sz="1800" dirty="0" err="1">
                <a:latin typeface="微软雅黑" pitchFamily="34" charset="-122"/>
                <a:ea typeface="微软雅黑" pitchFamily="34" charset="-122"/>
                <a:sym typeface="Wingdings" pitchFamily="2" charset="2"/>
              </a:rPr>
              <a:t>RowNames</a:t>
            </a:r>
            <a:r>
              <a:rPr lang="en-US" altLang="zh-CN" sz="1800" dirty="0">
                <a:latin typeface="微软雅黑" pitchFamily="34" charset="-122"/>
                <a:ea typeface="微软雅黑" pitchFamily="34" charset="-122"/>
                <a:sym typeface="Wingdings" pitchFamily="2" charset="2"/>
              </a:rPr>
              <a:t>',{'</a:t>
            </a:r>
            <a:r>
              <a:rPr lang="en-US" altLang="zh-CN" sz="1800" dirty="0" err="1">
                <a:latin typeface="微软雅黑" pitchFamily="34" charset="-122"/>
                <a:ea typeface="微软雅黑" pitchFamily="34" charset="-122"/>
                <a:sym typeface="Wingdings" pitchFamily="2" charset="2"/>
              </a:rPr>
              <a:t>x','y','z</a:t>
            </a:r>
            <a:r>
              <a:rPr lang="en-US" altLang="zh-CN" sz="1800" dirty="0">
                <a:latin typeface="微软雅黑" pitchFamily="34" charset="-122"/>
                <a:ea typeface="微软雅黑" pitchFamily="34" charset="-122"/>
                <a:sym typeface="Wingdings" pitchFamily="2" charset="2"/>
              </a:rPr>
              <a:t>'})</a:t>
            </a:r>
          </a:p>
          <a:p>
            <a:pPr>
              <a:lnSpc>
                <a:spcPct val="140000"/>
              </a:lnSpc>
              <a:spcAft>
                <a:spcPts val="600"/>
              </a:spcAft>
              <a:buClr>
                <a:srgbClr val="0000FF"/>
              </a:buClr>
            </a:pPr>
            <a:r>
              <a:rPr lang="en-US" altLang="zh-CN" sz="1800" dirty="0">
                <a:latin typeface="微软雅黑" pitchFamily="34" charset="-122"/>
                <a:ea typeface="微软雅黑" pitchFamily="34" charset="-122"/>
                <a:sym typeface="Wingdings" pitchFamily="2" charset="2"/>
              </a:rPr>
              <a:t>&gt;&gt; V = range(x1)*range(y1)*range(z1)</a:t>
            </a:r>
            <a:endParaRPr lang="zh-CN" altLang="en-US" sz="1800" dirty="0">
              <a:latin typeface="微软雅黑" pitchFamily="34" charset="-122"/>
              <a:ea typeface="微软雅黑" pitchFamily="34" charset="-122"/>
              <a:sym typeface="Wingdings" pitchFamily="2" charset="2"/>
            </a:endParaRPr>
          </a:p>
        </p:txBody>
      </p:sp>
      <p:sp>
        <p:nvSpPr>
          <p:cNvPr id="30" name="Rectangle 56">
            <a:extLst>
              <a:ext uri="{FF2B5EF4-FFF2-40B4-BE49-F238E27FC236}">
                <a16:creationId xmlns:a16="http://schemas.microsoft.com/office/drawing/2014/main" id="{62C5C018-52E4-41E9-ACA5-802155DE06CE}"/>
              </a:ext>
            </a:extLst>
          </p:cNvPr>
          <p:cNvSpPr>
            <a:spLocks noChangeArrowheads="1"/>
          </p:cNvSpPr>
          <p:nvPr/>
        </p:nvSpPr>
        <p:spPr bwMode="auto">
          <a:xfrm>
            <a:off x="691951" y="1052736"/>
            <a:ext cx="5680249" cy="988925"/>
          </a:xfrm>
          <a:prstGeom prst="rect">
            <a:avLst/>
          </a:prstGeom>
          <a:noFill/>
          <a:ln>
            <a:noFill/>
          </a:ln>
        </p:spPr>
        <p:txBody>
          <a:bodyPr wrap="square">
            <a:spAutoFit/>
          </a:bodyPr>
          <a:lstStyle/>
          <a:p>
            <a:pPr>
              <a:lnSpc>
                <a:spcPct val="140000"/>
              </a:lnSpc>
              <a:buClr>
                <a:srgbClr val="0000FF"/>
              </a:buClr>
            </a:pPr>
            <a:r>
              <a:rPr lang="zh-CN" altLang="en-US" sz="2200" dirty="0">
                <a:solidFill>
                  <a:schemeClr val="bg2"/>
                </a:solidFill>
                <a:latin typeface="微软雅黑" pitchFamily="34" charset="-122"/>
                <a:ea typeface="微软雅黑" pitchFamily="34" charset="-122"/>
                <a:sym typeface="Wingdings" pitchFamily="2" charset="2"/>
              </a:rPr>
              <a:t>以潜艇的位置为原点建立三维直角坐标系，目标物体上任一目标点记为</a:t>
            </a:r>
            <a:r>
              <a:rPr lang="en-US" altLang="zh-CN" sz="2200" dirty="0">
                <a:solidFill>
                  <a:schemeClr val="bg2"/>
                </a:solidFill>
                <a:latin typeface="微软雅黑" pitchFamily="34" charset="-122"/>
                <a:ea typeface="微软雅黑" pitchFamily="34" charset="-122"/>
                <a:sym typeface="Wingdings" pitchFamily="2" charset="2"/>
              </a:rPr>
              <a:t>P(</a:t>
            </a:r>
            <a:r>
              <a:rPr lang="en-US" altLang="zh-CN" sz="2200" dirty="0" err="1">
                <a:solidFill>
                  <a:schemeClr val="bg2"/>
                </a:solidFill>
                <a:latin typeface="微软雅黑" pitchFamily="34" charset="-122"/>
                <a:ea typeface="微软雅黑" pitchFamily="34" charset="-122"/>
                <a:sym typeface="Wingdings" pitchFamily="2" charset="2"/>
              </a:rPr>
              <a:t>x,y,z</a:t>
            </a:r>
            <a:r>
              <a:rPr lang="en-US" altLang="zh-CN" sz="2200" dirty="0">
                <a:solidFill>
                  <a:schemeClr val="bg2"/>
                </a:solidFill>
                <a:latin typeface="微软雅黑" pitchFamily="34" charset="-122"/>
                <a:ea typeface="微软雅黑" pitchFamily="34" charset="-122"/>
                <a:sym typeface="Wingdings" pitchFamily="2" charset="2"/>
              </a:rPr>
              <a:t>)</a:t>
            </a:r>
            <a:r>
              <a:rPr lang="zh-CN" altLang="en-US" sz="2200" dirty="0">
                <a:solidFill>
                  <a:schemeClr val="bg2"/>
                </a:solidFill>
                <a:latin typeface="微软雅黑" pitchFamily="34" charset="-122"/>
                <a:ea typeface="微软雅黑" pitchFamily="34" charset="-122"/>
                <a:sym typeface="Wingdings" pitchFamily="2" charset="2"/>
              </a:rPr>
              <a:t> </a:t>
            </a:r>
          </a:p>
        </p:txBody>
      </p:sp>
      <p:pic>
        <p:nvPicPr>
          <p:cNvPr id="66562" name="Picture 2">
            <a:extLst>
              <a:ext uri="{FF2B5EF4-FFF2-40B4-BE49-F238E27FC236}">
                <a16:creationId xmlns:a16="http://schemas.microsoft.com/office/drawing/2014/main" id="{3C0A8102-6E87-485F-BDE7-368B6C73C016}"/>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075157" y="628165"/>
            <a:ext cx="2817323" cy="22359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1" name="对象 30">
            <a:extLst>
              <a:ext uri="{FF2B5EF4-FFF2-40B4-BE49-F238E27FC236}">
                <a16:creationId xmlns:a16="http://schemas.microsoft.com/office/drawing/2014/main" id="{C00315AC-5EE0-4899-A8ED-B5F282AFC825}"/>
              </a:ext>
            </a:extLst>
          </p:cNvPr>
          <p:cNvGraphicFramePr>
            <a:graphicFrameLocks noChangeAspect="1"/>
          </p:cNvGraphicFramePr>
          <p:nvPr>
            <p:extLst>
              <p:ext uri="{D42A27DB-BD31-4B8C-83A1-F6EECF244321}">
                <p14:modId xmlns:p14="http://schemas.microsoft.com/office/powerpoint/2010/main" val="3738922715"/>
              </p:ext>
            </p:extLst>
          </p:nvPr>
        </p:nvGraphicFramePr>
        <p:xfrm>
          <a:off x="827584" y="2204864"/>
          <a:ext cx="5038726" cy="347663"/>
        </p:xfrm>
        <a:graphic>
          <a:graphicData uri="http://schemas.openxmlformats.org/presentationml/2006/ole">
            <mc:AlternateContent xmlns:mc="http://schemas.openxmlformats.org/markup-compatibility/2006">
              <mc:Choice xmlns:v="urn:schemas-microsoft-com:vml" Requires="v">
                <p:oleObj name="Equation" r:id="rId3" imgW="2958840" imgH="203040" progId="Equation.DSMT4">
                  <p:embed/>
                </p:oleObj>
              </mc:Choice>
              <mc:Fallback>
                <p:oleObj name="Equation" r:id="rId3" imgW="2958840" imgH="203040" progId="Equation.DSMT4">
                  <p:embed/>
                  <p:pic>
                    <p:nvPicPr>
                      <p:cNvPr id="18" name="对象 17">
                        <a:extLst>
                          <a:ext uri="{FF2B5EF4-FFF2-40B4-BE49-F238E27FC236}">
                            <a16:creationId xmlns:a16="http://schemas.microsoft.com/office/drawing/2014/main" id="{6D30563C-2641-484D-9667-C7945CEFB88A}"/>
                          </a:ext>
                        </a:extLst>
                      </p:cNvPr>
                      <p:cNvPicPr/>
                      <p:nvPr/>
                    </p:nvPicPr>
                    <p:blipFill>
                      <a:blip r:embed="rId4"/>
                      <a:stretch>
                        <a:fillRect/>
                      </a:stretch>
                    </p:blipFill>
                    <p:spPr>
                      <a:xfrm>
                        <a:off x="827584" y="2204864"/>
                        <a:ext cx="5038726" cy="347663"/>
                      </a:xfrm>
                      <a:prstGeom prst="rect">
                        <a:avLst/>
                      </a:prstGeom>
                    </p:spPr>
                  </p:pic>
                </p:oleObj>
              </mc:Fallback>
            </mc:AlternateContent>
          </a:graphicData>
        </a:graphic>
      </p:graphicFrame>
      <p:sp>
        <p:nvSpPr>
          <p:cNvPr id="32" name="Rectangle 12">
            <a:extLst>
              <a:ext uri="{FF2B5EF4-FFF2-40B4-BE49-F238E27FC236}">
                <a16:creationId xmlns:a16="http://schemas.microsoft.com/office/drawing/2014/main" id="{4BE3045D-FC96-4041-BE0A-9A8F340934C5}"/>
              </a:ext>
            </a:extLst>
          </p:cNvPr>
          <p:cNvSpPr>
            <a:spLocks noChangeArrowheads="1"/>
          </p:cNvSpPr>
          <p:nvPr/>
        </p:nvSpPr>
        <p:spPr bwMode="auto">
          <a:xfrm>
            <a:off x="467544" y="2751311"/>
            <a:ext cx="747886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spcBef>
                <a:spcPct val="50000"/>
              </a:spcBef>
            </a:pPr>
            <a:r>
              <a:rPr lang="en-US" altLang="zh-CN" sz="2400" dirty="0">
                <a:solidFill>
                  <a:srgbClr val="FF0000"/>
                </a:solidFill>
                <a:latin typeface="微软雅黑" pitchFamily="34" charset="-122"/>
                <a:ea typeface="微软雅黑" pitchFamily="34" charset="-122"/>
              </a:rPr>
              <a:t>1.  </a:t>
            </a:r>
            <a:r>
              <a:rPr lang="zh-CN" altLang="en-US" sz="2400" dirty="0">
                <a:solidFill>
                  <a:srgbClr val="FF0000"/>
                </a:solidFill>
                <a:latin typeface="微软雅黑" pitchFamily="34" charset="-122"/>
                <a:ea typeface="微软雅黑" pitchFamily="34" charset="-122"/>
              </a:rPr>
              <a:t>问题</a:t>
            </a:r>
            <a:r>
              <a:rPr lang="en-US" altLang="zh-CN" sz="2400" dirty="0">
                <a:solidFill>
                  <a:srgbClr val="FF0000"/>
                </a:solidFill>
                <a:latin typeface="微软雅黑" pitchFamily="34" charset="-122"/>
                <a:ea typeface="微软雅黑" pitchFamily="34" charset="-122"/>
              </a:rPr>
              <a:t>1</a:t>
            </a:r>
            <a:r>
              <a:rPr lang="zh-CN" altLang="en-US" sz="2400" dirty="0">
                <a:solidFill>
                  <a:srgbClr val="FF0000"/>
                </a:solidFill>
                <a:latin typeface="微软雅黑" pitchFamily="34" charset="-122"/>
                <a:ea typeface="微软雅黑" pitchFamily="34" charset="-122"/>
              </a:rPr>
              <a:t>的求解</a:t>
            </a:r>
          </a:p>
        </p:txBody>
      </p:sp>
    </p:spTree>
    <p:extLst>
      <p:ext uri="{BB962C8B-B14F-4D97-AF65-F5344CB8AC3E}">
        <p14:creationId xmlns:p14="http://schemas.microsoft.com/office/powerpoint/2010/main" val="4294163179"/>
      </p:ext>
    </p:extLst>
  </p:cSld>
  <p:clrMapOvr>
    <a:masterClrMapping/>
  </p:clrMapOvr>
  <p:transition>
    <p:wipe dir="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7DC63F5-8B34-407A-BA73-DAE9BCBB8EEF}"/>
              </a:ext>
            </a:extLst>
          </p:cNvPr>
          <p:cNvSpPr>
            <a:spLocks noGrp="1"/>
          </p:cNvSpPr>
          <p:nvPr>
            <p:ph type="dt" sz="half" idx="10"/>
          </p:nvPr>
        </p:nvSpPr>
        <p:spPr/>
        <p:txBody>
          <a:bodyPr/>
          <a:lstStyle/>
          <a:p>
            <a:pPr>
              <a:defRPr/>
            </a:pPr>
            <a:fld id="{3D607711-E824-4419-84F8-E2BDBDB7F693}" type="datetime1">
              <a:rPr lang="zh-CN" altLang="en-US" smtClean="0"/>
              <a:t>2022/11/23</a:t>
            </a:fld>
            <a:endParaRPr lang="en-US" altLang="zh-CN"/>
          </a:p>
        </p:txBody>
      </p:sp>
      <p:sp>
        <p:nvSpPr>
          <p:cNvPr id="3" name="页脚占位符 2">
            <a:extLst>
              <a:ext uri="{FF2B5EF4-FFF2-40B4-BE49-F238E27FC236}">
                <a16:creationId xmlns:a16="http://schemas.microsoft.com/office/drawing/2014/main" id="{D1DB54C0-4AE0-4A16-BB61-709713A62EA6}"/>
              </a:ext>
            </a:extLst>
          </p:cNvPr>
          <p:cNvSpPr>
            <a:spLocks noGrp="1"/>
          </p:cNvSpPr>
          <p:nvPr>
            <p:ph type="ftr" sz="quarter" idx="3"/>
          </p:nvPr>
        </p:nvSpPr>
        <p:spPr/>
        <p:txBody>
          <a:bodyPr/>
          <a:lstStyle/>
          <a:p>
            <a:pPr>
              <a:defRPr/>
            </a:pPr>
            <a:r>
              <a:rPr lang="en-US" altLang="zh-CN" b="1"/>
              <a:t>© </a:t>
            </a:r>
            <a:r>
              <a:rPr lang="zh-CN" altLang="en-US" b="1"/>
              <a:t>谢中华</a:t>
            </a:r>
            <a:r>
              <a:rPr lang="en-US" altLang="zh-CN" b="1"/>
              <a:t>,  MATLAB</a:t>
            </a:r>
            <a:r>
              <a:rPr lang="zh-CN" altLang="en-US" b="1"/>
              <a:t>数学建模方法与应用</a:t>
            </a:r>
            <a:endParaRPr lang="en-US" altLang="zh-CN" dirty="0"/>
          </a:p>
        </p:txBody>
      </p:sp>
      <p:sp>
        <p:nvSpPr>
          <p:cNvPr id="5" name="Rectangle 56">
            <a:extLst>
              <a:ext uri="{FF2B5EF4-FFF2-40B4-BE49-F238E27FC236}">
                <a16:creationId xmlns:a16="http://schemas.microsoft.com/office/drawing/2014/main" id="{F62239B9-6D8F-4377-B381-F1D5B983D57E}"/>
              </a:ext>
            </a:extLst>
          </p:cNvPr>
          <p:cNvSpPr>
            <a:spLocks noChangeArrowheads="1"/>
          </p:cNvSpPr>
          <p:nvPr/>
        </p:nvSpPr>
        <p:spPr bwMode="auto">
          <a:xfrm>
            <a:off x="683568" y="1010345"/>
            <a:ext cx="8064896" cy="4625369"/>
          </a:xfrm>
          <a:prstGeom prst="rect">
            <a:avLst/>
          </a:prstGeom>
          <a:noFill/>
          <a:ln>
            <a:noFill/>
          </a:ln>
        </p:spPr>
        <p:txBody>
          <a:bodyPr wrap="square">
            <a:spAutoFit/>
          </a:bodyPr>
          <a:lstStyle/>
          <a:p>
            <a:pPr>
              <a:lnSpc>
                <a:spcPct val="140000"/>
              </a:lnSpc>
              <a:spcAft>
                <a:spcPts val="600"/>
              </a:spcAft>
              <a:buClr>
                <a:srgbClr val="0000FF"/>
              </a:buClr>
            </a:pPr>
            <a:r>
              <a:rPr lang="zh-CN" altLang="en-US" sz="2200" dirty="0">
                <a:solidFill>
                  <a:srgbClr val="0000FF"/>
                </a:solidFill>
                <a:latin typeface="微软雅黑" pitchFamily="34" charset="-122"/>
                <a:ea typeface="微软雅黑" pitchFamily="34" charset="-122"/>
                <a:sym typeface="Wingdings" pitchFamily="2" charset="2"/>
              </a:rPr>
              <a:t>外包络长方体的坐标范围：</a:t>
            </a:r>
            <a:endParaRPr lang="en-US" altLang="zh-CN" sz="2200" dirty="0">
              <a:solidFill>
                <a:srgbClr val="0000FF"/>
              </a:solidFill>
              <a:latin typeface="微软雅黑" pitchFamily="34" charset="-122"/>
              <a:ea typeface="微软雅黑" pitchFamily="34" charset="-122"/>
              <a:sym typeface="Wingdings" pitchFamily="2" charset="2"/>
            </a:endParaRPr>
          </a:p>
          <a:p>
            <a:pPr>
              <a:lnSpc>
                <a:spcPct val="140000"/>
              </a:lnSpc>
              <a:spcAft>
                <a:spcPts val="600"/>
              </a:spcAft>
              <a:buClr>
                <a:srgbClr val="0000FF"/>
              </a:buClr>
            </a:pPr>
            <a:r>
              <a:rPr lang="en-US" altLang="zh-CN" sz="2000" dirty="0">
                <a:latin typeface="微软雅黑" pitchFamily="34" charset="-122"/>
                <a:ea typeface="微软雅黑" pitchFamily="34" charset="-122"/>
                <a:sym typeface="Wingdings" pitchFamily="2" charset="2"/>
              </a:rPr>
              <a:t>          </a:t>
            </a:r>
            <a:r>
              <a:rPr lang="zh-CN" altLang="en-US" sz="2000" dirty="0">
                <a:latin typeface="微软雅黑" pitchFamily="34" charset="-122"/>
                <a:ea typeface="微软雅黑" pitchFamily="34" charset="-122"/>
                <a:sym typeface="Wingdings" pitchFamily="2" charset="2"/>
              </a:rPr>
              <a:t>最小值      最大值 </a:t>
            </a:r>
          </a:p>
          <a:p>
            <a:pPr>
              <a:lnSpc>
                <a:spcPct val="140000"/>
              </a:lnSpc>
              <a:spcAft>
                <a:spcPts val="600"/>
              </a:spcAft>
              <a:buClr>
                <a:srgbClr val="0000FF"/>
              </a:buClr>
            </a:pPr>
            <a:r>
              <a:rPr lang="zh-CN" altLang="en-US" sz="2000" dirty="0">
                <a:latin typeface="微软雅黑" pitchFamily="34" charset="-122"/>
                <a:ea typeface="微软雅黑" pitchFamily="34" charset="-122"/>
                <a:sym typeface="Wingdings" pitchFamily="2" charset="2"/>
              </a:rPr>
              <a:t>         </a:t>
            </a:r>
            <a:r>
              <a:rPr lang="en-US" altLang="zh-CN" sz="2000" dirty="0">
                <a:latin typeface="微软雅黑" pitchFamily="34" charset="-122"/>
                <a:ea typeface="微软雅黑" pitchFamily="34" charset="-122"/>
                <a:sym typeface="Wingdings" pitchFamily="2" charset="2"/>
              </a:rPr>
              <a:t>_______    _______</a:t>
            </a:r>
          </a:p>
          <a:p>
            <a:pPr>
              <a:lnSpc>
                <a:spcPct val="140000"/>
              </a:lnSpc>
              <a:spcAft>
                <a:spcPts val="600"/>
              </a:spcAft>
              <a:buClr>
                <a:srgbClr val="0000FF"/>
              </a:buClr>
            </a:pPr>
            <a:r>
              <a:rPr lang="en-US" altLang="zh-CN" sz="2000" dirty="0">
                <a:latin typeface="微软雅黑" pitchFamily="34" charset="-122"/>
                <a:ea typeface="微软雅黑" pitchFamily="34" charset="-122"/>
                <a:sym typeface="Wingdings" pitchFamily="2" charset="2"/>
              </a:rPr>
              <a:t>    x    -319.41    -312.88</a:t>
            </a:r>
          </a:p>
          <a:p>
            <a:pPr>
              <a:lnSpc>
                <a:spcPct val="140000"/>
              </a:lnSpc>
              <a:spcAft>
                <a:spcPts val="600"/>
              </a:spcAft>
              <a:buClr>
                <a:srgbClr val="0000FF"/>
              </a:buClr>
            </a:pPr>
            <a:r>
              <a:rPr lang="en-US" altLang="zh-CN" sz="2000" dirty="0">
                <a:latin typeface="微软雅黑" pitchFamily="34" charset="-122"/>
                <a:ea typeface="微软雅黑" pitchFamily="34" charset="-122"/>
                <a:sym typeface="Wingdings" pitchFamily="2" charset="2"/>
              </a:rPr>
              <a:t>    y     533.81     542.48</a:t>
            </a:r>
          </a:p>
          <a:p>
            <a:pPr>
              <a:lnSpc>
                <a:spcPct val="140000"/>
              </a:lnSpc>
              <a:spcAft>
                <a:spcPts val="600"/>
              </a:spcAft>
              <a:buClr>
                <a:srgbClr val="0000FF"/>
              </a:buClr>
            </a:pPr>
            <a:r>
              <a:rPr lang="en-US" altLang="zh-CN" sz="2000" dirty="0">
                <a:latin typeface="微软雅黑" pitchFamily="34" charset="-122"/>
                <a:ea typeface="微软雅黑" pitchFamily="34" charset="-122"/>
                <a:sym typeface="Wingdings" pitchFamily="2" charset="2"/>
              </a:rPr>
              <a:t>    z     274.32      284.1</a:t>
            </a:r>
          </a:p>
          <a:p>
            <a:pPr>
              <a:lnSpc>
                <a:spcPct val="140000"/>
              </a:lnSpc>
              <a:spcAft>
                <a:spcPts val="600"/>
              </a:spcAft>
              <a:buClr>
                <a:srgbClr val="0000FF"/>
              </a:buClr>
            </a:pPr>
            <a:r>
              <a:rPr lang="zh-CN" altLang="en-US" sz="2200" dirty="0">
                <a:solidFill>
                  <a:srgbClr val="FF0000"/>
                </a:solidFill>
                <a:latin typeface="微软雅黑" pitchFamily="34" charset="-122"/>
                <a:ea typeface="微软雅黑" pitchFamily="34" charset="-122"/>
                <a:sym typeface="Wingdings" pitchFamily="2" charset="2"/>
              </a:rPr>
              <a:t>外包络长方体的体积：</a:t>
            </a:r>
          </a:p>
          <a:p>
            <a:pPr>
              <a:lnSpc>
                <a:spcPct val="140000"/>
              </a:lnSpc>
              <a:spcAft>
                <a:spcPts val="600"/>
              </a:spcAft>
              <a:buClr>
                <a:srgbClr val="0000FF"/>
              </a:buClr>
            </a:pPr>
            <a:r>
              <a:rPr lang="en-US" altLang="zh-CN" sz="2000" dirty="0">
                <a:latin typeface="微软雅黑" pitchFamily="34" charset="-122"/>
                <a:ea typeface="微软雅黑" pitchFamily="34" charset="-122"/>
                <a:sym typeface="Wingdings" pitchFamily="2" charset="2"/>
              </a:rPr>
              <a:t>V =</a:t>
            </a:r>
          </a:p>
          <a:p>
            <a:pPr>
              <a:lnSpc>
                <a:spcPct val="140000"/>
              </a:lnSpc>
              <a:spcAft>
                <a:spcPts val="600"/>
              </a:spcAft>
              <a:buClr>
                <a:srgbClr val="0000FF"/>
              </a:buClr>
            </a:pPr>
            <a:r>
              <a:rPr lang="en-US" altLang="zh-CN" sz="2000" dirty="0">
                <a:latin typeface="微软雅黑" pitchFamily="34" charset="-122"/>
                <a:ea typeface="微软雅黑" pitchFamily="34" charset="-122"/>
                <a:sym typeface="Wingdings" pitchFamily="2" charset="2"/>
              </a:rPr>
              <a:t>   553.4114</a:t>
            </a:r>
          </a:p>
        </p:txBody>
      </p:sp>
      <p:sp>
        <p:nvSpPr>
          <p:cNvPr id="32" name="Rectangle 12">
            <a:extLst>
              <a:ext uri="{FF2B5EF4-FFF2-40B4-BE49-F238E27FC236}">
                <a16:creationId xmlns:a16="http://schemas.microsoft.com/office/drawing/2014/main" id="{4BE3045D-FC96-4041-BE0A-9A8F340934C5}"/>
              </a:ext>
            </a:extLst>
          </p:cNvPr>
          <p:cNvSpPr>
            <a:spLocks noChangeArrowheads="1"/>
          </p:cNvSpPr>
          <p:nvPr/>
        </p:nvSpPr>
        <p:spPr bwMode="auto">
          <a:xfrm>
            <a:off x="467544" y="404664"/>
            <a:ext cx="747886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spcBef>
                <a:spcPct val="50000"/>
              </a:spcBef>
            </a:pPr>
            <a:r>
              <a:rPr lang="en-US" altLang="zh-CN" sz="2400" dirty="0">
                <a:solidFill>
                  <a:srgbClr val="FF0000"/>
                </a:solidFill>
                <a:latin typeface="微软雅黑" pitchFamily="34" charset="-122"/>
                <a:ea typeface="微软雅黑" pitchFamily="34" charset="-122"/>
              </a:rPr>
              <a:t>1.  </a:t>
            </a:r>
            <a:r>
              <a:rPr lang="zh-CN" altLang="en-US" sz="2400" dirty="0">
                <a:solidFill>
                  <a:srgbClr val="FF0000"/>
                </a:solidFill>
                <a:latin typeface="微软雅黑" pitchFamily="34" charset="-122"/>
                <a:ea typeface="微软雅黑" pitchFamily="34" charset="-122"/>
              </a:rPr>
              <a:t>问题</a:t>
            </a:r>
            <a:r>
              <a:rPr lang="en-US" altLang="zh-CN" sz="2400" dirty="0">
                <a:solidFill>
                  <a:srgbClr val="FF0000"/>
                </a:solidFill>
                <a:latin typeface="微软雅黑" pitchFamily="34" charset="-122"/>
                <a:ea typeface="微软雅黑" pitchFamily="34" charset="-122"/>
              </a:rPr>
              <a:t>1</a:t>
            </a:r>
            <a:r>
              <a:rPr lang="zh-CN" altLang="en-US" sz="2400" dirty="0">
                <a:solidFill>
                  <a:srgbClr val="FF0000"/>
                </a:solidFill>
                <a:latin typeface="微软雅黑" pitchFamily="34" charset="-122"/>
                <a:ea typeface="微软雅黑" pitchFamily="34" charset="-122"/>
              </a:rPr>
              <a:t>的求解</a:t>
            </a:r>
          </a:p>
        </p:txBody>
      </p:sp>
    </p:spTree>
    <p:extLst>
      <p:ext uri="{BB962C8B-B14F-4D97-AF65-F5344CB8AC3E}">
        <p14:creationId xmlns:p14="http://schemas.microsoft.com/office/powerpoint/2010/main" val="2853731812"/>
      </p:ext>
    </p:extLst>
  </p:cSld>
  <p:clrMapOvr>
    <a:masterClrMapping/>
  </p:clrMapOvr>
  <p:transition>
    <p:wipe dir="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7DC63F5-8B34-407A-BA73-DAE9BCBB8EEF}"/>
              </a:ext>
            </a:extLst>
          </p:cNvPr>
          <p:cNvSpPr>
            <a:spLocks noGrp="1"/>
          </p:cNvSpPr>
          <p:nvPr>
            <p:ph type="dt" sz="half" idx="10"/>
          </p:nvPr>
        </p:nvSpPr>
        <p:spPr/>
        <p:txBody>
          <a:bodyPr/>
          <a:lstStyle/>
          <a:p>
            <a:pPr>
              <a:defRPr/>
            </a:pPr>
            <a:fld id="{FC334320-1CE0-470D-ADDE-8CA8D0C5D105}" type="datetime1">
              <a:rPr lang="zh-CN" altLang="en-US" smtClean="0"/>
              <a:t>2022/11/23</a:t>
            </a:fld>
            <a:endParaRPr lang="en-US" altLang="zh-CN"/>
          </a:p>
        </p:txBody>
      </p:sp>
      <p:sp>
        <p:nvSpPr>
          <p:cNvPr id="3" name="页脚占位符 2">
            <a:extLst>
              <a:ext uri="{FF2B5EF4-FFF2-40B4-BE49-F238E27FC236}">
                <a16:creationId xmlns:a16="http://schemas.microsoft.com/office/drawing/2014/main" id="{D1DB54C0-4AE0-4A16-BB61-709713A62EA6}"/>
              </a:ext>
            </a:extLst>
          </p:cNvPr>
          <p:cNvSpPr>
            <a:spLocks noGrp="1"/>
          </p:cNvSpPr>
          <p:nvPr>
            <p:ph type="ftr" sz="quarter" idx="3"/>
          </p:nvPr>
        </p:nvSpPr>
        <p:spPr/>
        <p:txBody>
          <a:bodyPr/>
          <a:lstStyle/>
          <a:p>
            <a:pPr>
              <a:defRPr/>
            </a:pPr>
            <a:r>
              <a:rPr lang="en-US" altLang="zh-CN" b="1"/>
              <a:t>© </a:t>
            </a:r>
            <a:r>
              <a:rPr lang="zh-CN" altLang="en-US" b="1"/>
              <a:t>谢中华</a:t>
            </a:r>
            <a:r>
              <a:rPr lang="en-US" altLang="zh-CN" b="1"/>
              <a:t>,  MATLAB</a:t>
            </a:r>
            <a:r>
              <a:rPr lang="zh-CN" altLang="en-US" b="1"/>
              <a:t>数学建模方法与应用</a:t>
            </a:r>
            <a:endParaRPr lang="en-US" altLang="zh-CN" dirty="0"/>
          </a:p>
        </p:txBody>
      </p:sp>
      <p:sp>
        <p:nvSpPr>
          <p:cNvPr id="32" name="Rectangle 12">
            <a:extLst>
              <a:ext uri="{FF2B5EF4-FFF2-40B4-BE49-F238E27FC236}">
                <a16:creationId xmlns:a16="http://schemas.microsoft.com/office/drawing/2014/main" id="{4BE3045D-FC96-4041-BE0A-9A8F340934C5}"/>
              </a:ext>
            </a:extLst>
          </p:cNvPr>
          <p:cNvSpPr>
            <a:spLocks noChangeArrowheads="1"/>
          </p:cNvSpPr>
          <p:nvPr/>
        </p:nvSpPr>
        <p:spPr bwMode="auto">
          <a:xfrm>
            <a:off x="467544" y="404664"/>
            <a:ext cx="747886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spcBef>
                <a:spcPct val="50000"/>
              </a:spcBef>
            </a:pPr>
            <a:r>
              <a:rPr lang="en-US" altLang="zh-CN" sz="2400" dirty="0">
                <a:solidFill>
                  <a:srgbClr val="FF0000"/>
                </a:solidFill>
                <a:latin typeface="微软雅黑" pitchFamily="34" charset="-122"/>
                <a:ea typeface="微软雅黑" pitchFamily="34" charset="-122"/>
              </a:rPr>
              <a:t>2.  </a:t>
            </a:r>
            <a:r>
              <a:rPr lang="zh-CN" altLang="en-US" sz="2400" dirty="0">
                <a:solidFill>
                  <a:srgbClr val="FF0000"/>
                </a:solidFill>
                <a:latin typeface="微软雅黑" pitchFamily="34" charset="-122"/>
                <a:ea typeface="微软雅黑" pitchFamily="34" charset="-122"/>
              </a:rPr>
              <a:t>问题</a:t>
            </a:r>
            <a:r>
              <a:rPr lang="en-US" altLang="zh-CN" sz="2400" dirty="0">
                <a:solidFill>
                  <a:srgbClr val="FF0000"/>
                </a:solidFill>
                <a:latin typeface="微软雅黑" pitchFamily="34" charset="-122"/>
                <a:ea typeface="微软雅黑" pitchFamily="34" charset="-122"/>
              </a:rPr>
              <a:t>2</a:t>
            </a:r>
            <a:r>
              <a:rPr lang="zh-CN" altLang="en-US" sz="2400" dirty="0">
                <a:solidFill>
                  <a:srgbClr val="FF0000"/>
                </a:solidFill>
                <a:latin typeface="微软雅黑" pitchFamily="34" charset="-122"/>
                <a:ea typeface="微软雅黑" pitchFamily="34" charset="-122"/>
              </a:rPr>
              <a:t>的求解</a:t>
            </a:r>
          </a:p>
        </p:txBody>
      </p:sp>
      <p:grpSp>
        <p:nvGrpSpPr>
          <p:cNvPr id="8" name="组合 7">
            <a:extLst>
              <a:ext uri="{FF2B5EF4-FFF2-40B4-BE49-F238E27FC236}">
                <a16:creationId xmlns:a16="http://schemas.microsoft.com/office/drawing/2014/main" id="{BBDC17A0-7FD6-4D94-9D8E-EF23E147AFFB}"/>
              </a:ext>
            </a:extLst>
          </p:cNvPr>
          <p:cNvGrpSpPr/>
          <p:nvPr/>
        </p:nvGrpSpPr>
        <p:grpSpPr>
          <a:xfrm>
            <a:off x="683568" y="1010345"/>
            <a:ext cx="8064896" cy="988925"/>
            <a:chOff x="683568" y="1010345"/>
            <a:chExt cx="8064896" cy="988925"/>
          </a:xfrm>
        </p:grpSpPr>
        <p:sp>
          <p:nvSpPr>
            <p:cNvPr id="5" name="Rectangle 56">
              <a:extLst>
                <a:ext uri="{FF2B5EF4-FFF2-40B4-BE49-F238E27FC236}">
                  <a16:creationId xmlns:a16="http://schemas.microsoft.com/office/drawing/2014/main" id="{F62239B9-6D8F-4377-B381-F1D5B983D57E}"/>
                </a:ext>
              </a:extLst>
            </p:cNvPr>
            <p:cNvSpPr>
              <a:spLocks noChangeArrowheads="1"/>
            </p:cNvSpPr>
            <p:nvPr/>
          </p:nvSpPr>
          <p:spPr bwMode="auto">
            <a:xfrm>
              <a:off x="683568" y="1010345"/>
              <a:ext cx="8064896" cy="988925"/>
            </a:xfrm>
            <a:prstGeom prst="rect">
              <a:avLst/>
            </a:prstGeom>
            <a:noFill/>
            <a:ln>
              <a:noFill/>
            </a:ln>
          </p:spPr>
          <p:txBody>
            <a:bodyPr wrap="square">
              <a:spAutoFit/>
            </a:bodyPr>
            <a:lstStyle/>
            <a:p>
              <a:pPr>
                <a:lnSpc>
                  <a:spcPct val="140000"/>
                </a:lnSpc>
                <a:spcAft>
                  <a:spcPts val="600"/>
                </a:spcAft>
                <a:buClr>
                  <a:srgbClr val="0000FF"/>
                </a:buClr>
              </a:pPr>
              <a:r>
                <a:rPr lang="zh-CN" altLang="en-US" sz="2200" dirty="0">
                  <a:latin typeface="微软雅黑" pitchFamily="34" charset="-122"/>
                  <a:ea typeface="微软雅黑" pitchFamily="34" charset="-122"/>
                  <a:sym typeface="Wingdings" pitchFamily="2" charset="2"/>
                </a:rPr>
                <a:t>目标物体上第 </a:t>
              </a:r>
              <a:r>
                <a:rPr lang="en-US" altLang="zh-CN" sz="2200" dirty="0" err="1">
                  <a:latin typeface="微软雅黑" pitchFamily="34" charset="-122"/>
                  <a:ea typeface="微软雅黑" pitchFamily="34" charset="-122"/>
                  <a:sym typeface="Wingdings" pitchFamily="2" charset="2"/>
                </a:rPr>
                <a:t>i</a:t>
              </a:r>
              <a:r>
                <a:rPr lang="en-US" altLang="zh-CN" sz="2200" dirty="0">
                  <a:latin typeface="微软雅黑" pitchFamily="34" charset="-122"/>
                  <a:ea typeface="微软雅黑" pitchFamily="34" charset="-122"/>
                  <a:sym typeface="Wingdings" pitchFamily="2" charset="2"/>
                </a:rPr>
                <a:t> </a:t>
              </a:r>
              <a:r>
                <a:rPr lang="zh-CN" altLang="en-US" sz="2200" dirty="0">
                  <a:latin typeface="微软雅黑" pitchFamily="34" charset="-122"/>
                  <a:ea typeface="微软雅黑" pitchFamily="34" charset="-122"/>
                  <a:sym typeface="Wingdings" pitchFamily="2" charset="2"/>
                </a:rPr>
                <a:t>个目标点记为                                   ，假设目标物体的球心坐标为               ，球半径为 </a:t>
              </a:r>
              <a:r>
                <a:rPr lang="en-US" altLang="zh-CN" sz="2200" dirty="0">
                  <a:latin typeface="微软雅黑" pitchFamily="34" charset="-122"/>
                  <a:ea typeface="微软雅黑" pitchFamily="34" charset="-122"/>
                  <a:sym typeface="Wingdings" pitchFamily="2" charset="2"/>
                </a:rPr>
                <a:t>r</a:t>
              </a:r>
              <a:r>
                <a:rPr lang="zh-CN" altLang="en-US" sz="2200" dirty="0">
                  <a:latin typeface="微软雅黑" pitchFamily="34" charset="-122"/>
                  <a:ea typeface="微软雅黑" pitchFamily="34" charset="-122"/>
                  <a:sym typeface="Wingdings" pitchFamily="2" charset="2"/>
                </a:rPr>
                <a:t>，则有</a:t>
              </a:r>
              <a:endParaRPr lang="en-US" altLang="zh-CN" sz="2000" dirty="0">
                <a:latin typeface="微软雅黑" pitchFamily="34" charset="-122"/>
                <a:ea typeface="微软雅黑" pitchFamily="34" charset="-122"/>
                <a:sym typeface="Wingdings" pitchFamily="2" charset="2"/>
              </a:endParaRPr>
            </a:p>
          </p:txBody>
        </p:sp>
        <p:graphicFrame>
          <p:nvGraphicFramePr>
            <p:cNvPr id="6" name="对象 5">
              <a:extLst>
                <a:ext uri="{FF2B5EF4-FFF2-40B4-BE49-F238E27FC236}">
                  <a16:creationId xmlns:a16="http://schemas.microsoft.com/office/drawing/2014/main" id="{D338D52A-F607-4CB5-94C1-2C067B3377A2}"/>
                </a:ext>
              </a:extLst>
            </p:cNvPr>
            <p:cNvGraphicFramePr>
              <a:graphicFrameLocks noChangeAspect="1"/>
            </p:cNvGraphicFramePr>
            <p:nvPr>
              <p:extLst>
                <p:ext uri="{D42A27DB-BD31-4B8C-83A1-F6EECF244321}">
                  <p14:modId xmlns:p14="http://schemas.microsoft.com/office/powerpoint/2010/main" val="2415870026"/>
                </p:ext>
              </p:extLst>
            </p:nvPr>
          </p:nvGraphicFramePr>
          <p:xfrm>
            <a:off x="4381971" y="1114282"/>
            <a:ext cx="2854325" cy="390525"/>
          </p:xfrm>
          <a:graphic>
            <a:graphicData uri="http://schemas.openxmlformats.org/presentationml/2006/ole">
              <mc:AlternateContent xmlns:mc="http://schemas.openxmlformats.org/markup-compatibility/2006">
                <mc:Choice xmlns:v="urn:schemas-microsoft-com:vml" Requires="v">
                  <p:oleObj name="Equation" r:id="rId2" imgW="1676160" imgH="228600" progId="Equation.DSMT4">
                    <p:embed/>
                  </p:oleObj>
                </mc:Choice>
                <mc:Fallback>
                  <p:oleObj name="Equation" r:id="rId2" imgW="1676160" imgH="228600" progId="Equation.DSMT4">
                    <p:embed/>
                    <p:pic>
                      <p:nvPicPr>
                        <p:cNvPr id="31" name="对象 30">
                          <a:extLst>
                            <a:ext uri="{FF2B5EF4-FFF2-40B4-BE49-F238E27FC236}">
                              <a16:creationId xmlns:a16="http://schemas.microsoft.com/office/drawing/2014/main" id="{C00315AC-5EE0-4899-A8ED-B5F282AFC825}"/>
                            </a:ext>
                          </a:extLst>
                        </p:cNvPr>
                        <p:cNvPicPr/>
                        <p:nvPr/>
                      </p:nvPicPr>
                      <p:blipFill>
                        <a:blip r:embed="rId3"/>
                        <a:stretch>
                          <a:fillRect/>
                        </a:stretch>
                      </p:blipFill>
                      <p:spPr>
                        <a:xfrm>
                          <a:off x="4381971" y="1114282"/>
                          <a:ext cx="2854325" cy="390525"/>
                        </a:xfrm>
                        <a:prstGeom prst="rect">
                          <a:avLst/>
                        </a:prstGeom>
                      </p:spPr>
                    </p:pic>
                  </p:oleObj>
                </mc:Fallback>
              </mc:AlternateContent>
            </a:graphicData>
          </a:graphic>
        </p:graphicFrame>
        <p:graphicFrame>
          <p:nvGraphicFramePr>
            <p:cNvPr id="9" name="对象 8">
              <a:extLst>
                <a:ext uri="{FF2B5EF4-FFF2-40B4-BE49-F238E27FC236}">
                  <a16:creationId xmlns:a16="http://schemas.microsoft.com/office/drawing/2014/main" id="{690014B9-861D-44AA-A673-2B09B5B6A42D}"/>
                </a:ext>
              </a:extLst>
            </p:cNvPr>
            <p:cNvGraphicFramePr>
              <a:graphicFrameLocks noChangeAspect="1"/>
            </p:cNvGraphicFramePr>
            <p:nvPr>
              <p:extLst>
                <p:ext uri="{D42A27DB-BD31-4B8C-83A1-F6EECF244321}">
                  <p14:modId xmlns:p14="http://schemas.microsoft.com/office/powerpoint/2010/main" val="455528990"/>
                </p:ext>
              </p:extLst>
            </p:nvPr>
          </p:nvGraphicFramePr>
          <p:xfrm>
            <a:off x="3060802" y="1556792"/>
            <a:ext cx="1146175" cy="390525"/>
          </p:xfrm>
          <a:graphic>
            <a:graphicData uri="http://schemas.openxmlformats.org/presentationml/2006/ole">
              <mc:AlternateContent xmlns:mc="http://schemas.openxmlformats.org/markup-compatibility/2006">
                <mc:Choice xmlns:v="urn:schemas-microsoft-com:vml" Requires="v">
                  <p:oleObj name="Equation" r:id="rId4" imgW="672840" imgH="228600" progId="Equation.DSMT4">
                    <p:embed/>
                  </p:oleObj>
                </mc:Choice>
                <mc:Fallback>
                  <p:oleObj name="Equation" r:id="rId4" imgW="672840" imgH="228600" progId="Equation.DSMT4">
                    <p:embed/>
                    <p:pic>
                      <p:nvPicPr>
                        <p:cNvPr id="6" name="对象 5">
                          <a:extLst>
                            <a:ext uri="{FF2B5EF4-FFF2-40B4-BE49-F238E27FC236}">
                              <a16:creationId xmlns:a16="http://schemas.microsoft.com/office/drawing/2014/main" id="{D338D52A-F607-4CB5-94C1-2C067B3377A2}"/>
                            </a:ext>
                          </a:extLst>
                        </p:cNvPr>
                        <p:cNvPicPr/>
                        <p:nvPr/>
                      </p:nvPicPr>
                      <p:blipFill>
                        <a:blip r:embed="rId5"/>
                        <a:stretch>
                          <a:fillRect/>
                        </a:stretch>
                      </p:blipFill>
                      <p:spPr>
                        <a:xfrm>
                          <a:off x="3060802" y="1556792"/>
                          <a:ext cx="1146175" cy="390525"/>
                        </a:xfrm>
                        <a:prstGeom prst="rect">
                          <a:avLst/>
                        </a:prstGeom>
                      </p:spPr>
                    </p:pic>
                  </p:oleObj>
                </mc:Fallback>
              </mc:AlternateContent>
            </a:graphicData>
          </a:graphic>
        </p:graphicFrame>
      </p:grpSp>
      <p:graphicFrame>
        <p:nvGraphicFramePr>
          <p:cNvPr id="10" name="对象 9">
            <a:extLst>
              <a:ext uri="{FF2B5EF4-FFF2-40B4-BE49-F238E27FC236}">
                <a16:creationId xmlns:a16="http://schemas.microsoft.com/office/drawing/2014/main" id="{86E73B7F-57C4-465D-BA28-CA1542B84147}"/>
              </a:ext>
            </a:extLst>
          </p:cNvPr>
          <p:cNvGraphicFramePr>
            <a:graphicFrameLocks noChangeAspect="1"/>
          </p:cNvGraphicFramePr>
          <p:nvPr>
            <p:extLst>
              <p:ext uri="{D42A27DB-BD31-4B8C-83A1-F6EECF244321}">
                <p14:modId xmlns:p14="http://schemas.microsoft.com/office/powerpoint/2010/main" val="2818946237"/>
              </p:ext>
            </p:extLst>
          </p:nvPr>
        </p:nvGraphicFramePr>
        <p:xfrm>
          <a:off x="1721320" y="2143286"/>
          <a:ext cx="5514976" cy="412750"/>
        </p:xfrm>
        <a:graphic>
          <a:graphicData uri="http://schemas.openxmlformats.org/presentationml/2006/ole">
            <mc:AlternateContent xmlns:mc="http://schemas.openxmlformats.org/markup-compatibility/2006">
              <mc:Choice xmlns:v="urn:schemas-microsoft-com:vml" Requires="v">
                <p:oleObj name="Equation" r:id="rId6" imgW="3238200" imgH="241200" progId="Equation.DSMT4">
                  <p:embed/>
                </p:oleObj>
              </mc:Choice>
              <mc:Fallback>
                <p:oleObj name="Equation" r:id="rId6" imgW="3238200" imgH="241200" progId="Equation.DSMT4">
                  <p:embed/>
                  <p:pic>
                    <p:nvPicPr>
                      <p:cNvPr id="9" name="对象 8">
                        <a:extLst>
                          <a:ext uri="{FF2B5EF4-FFF2-40B4-BE49-F238E27FC236}">
                            <a16:creationId xmlns:a16="http://schemas.microsoft.com/office/drawing/2014/main" id="{690014B9-861D-44AA-A673-2B09B5B6A42D}"/>
                          </a:ext>
                        </a:extLst>
                      </p:cNvPr>
                      <p:cNvPicPr/>
                      <p:nvPr/>
                    </p:nvPicPr>
                    <p:blipFill>
                      <a:blip r:embed="rId7"/>
                      <a:stretch>
                        <a:fillRect/>
                      </a:stretch>
                    </p:blipFill>
                    <p:spPr>
                      <a:xfrm>
                        <a:off x="1721320" y="2143286"/>
                        <a:ext cx="5514976" cy="412750"/>
                      </a:xfrm>
                      <a:prstGeom prst="rect">
                        <a:avLst/>
                      </a:prstGeom>
                    </p:spPr>
                  </p:pic>
                </p:oleObj>
              </mc:Fallback>
            </mc:AlternateContent>
          </a:graphicData>
        </a:graphic>
      </p:graphicFrame>
      <p:grpSp>
        <p:nvGrpSpPr>
          <p:cNvPr id="12" name="组合 11">
            <a:extLst>
              <a:ext uri="{FF2B5EF4-FFF2-40B4-BE49-F238E27FC236}">
                <a16:creationId xmlns:a16="http://schemas.microsoft.com/office/drawing/2014/main" id="{247C1B36-2087-4799-A564-0244A4558F84}"/>
              </a:ext>
            </a:extLst>
          </p:cNvPr>
          <p:cNvGrpSpPr/>
          <p:nvPr/>
        </p:nvGrpSpPr>
        <p:grpSpPr>
          <a:xfrm>
            <a:off x="683568" y="2656099"/>
            <a:ext cx="8064896" cy="514949"/>
            <a:chOff x="683568" y="1010345"/>
            <a:chExt cx="8064896" cy="514949"/>
          </a:xfrm>
        </p:grpSpPr>
        <p:sp>
          <p:nvSpPr>
            <p:cNvPr id="13" name="Rectangle 56">
              <a:extLst>
                <a:ext uri="{FF2B5EF4-FFF2-40B4-BE49-F238E27FC236}">
                  <a16:creationId xmlns:a16="http://schemas.microsoft.com/office/drawing/2014/main" id="{B25D76AA-0C72-4398-BCD5-4FDDAD77396C}"/>
                </a:ext>
              </a:extLst>
            </p:cNvPr>
            <p:cNvSpPr>
              <a:spLocks noChangeArrowheads="1"/>
            </p:cNvSpPr>
            <p:nvPr/>
          </p:nvSpPr>
          <p:spPr bwMode="auto">
            <a:xfrm>
              <a:off x="683568" y="1010345"/>
              <a:ext cx="8064896" cy="514949"/>
            </a:xfrm>
            <a:prstGeom prst="rect">
              <a:avLst/>
            </a:prstGeom>
            <a:noFill/>
            <a:ln>
              <a:noFill/>
            </a:ln>
          </p:spPr>
          <p:txBody>
            <a:bodyPr wrap="square">
              <a:spAutoFit/>
            </a:bodyPr>
            <a:lstStyle/>
            <a:p>
              <a:pPr>
                <a:lnSpc>
                  <a:spcPct val="140000"/>
                </a:lnSpc>
                <a:spcAft>
                  <a:spcPts val="600"/>
                </a:spcAft>
                <a:buClr>
                  <a:srgbClr val="0000FF"/>
                </a:buClr>
              </a:pPr>
              <a:r>
                <a:rPr lang="zh-CN" altLang="en-US" sz="2200" dirty="0">
                  <a:latin typeface="微软雅黑" pitchFamily="34" charset="-122"/>
                  <a:ea typeface="微软雅黑" pitchFamily="34" charset="-122"/>
                  <a:sym typeface="Wingdings" pitchFamily="2" charset="2"/>
                </a:rPr>
                <a:t>令                             ，则</a:t>
              </a:r>
              <a:endParaRPr lang="en-US" altLang="zh-CN" sz="2000" dirty="0">
                <a:latin typeface="微软雅黑" pitchFamily="34" charset="-122"/>
                <a:ea typeface="微软雅黑" pitchFamily="34" charset="-122"/>
                <a:sym typeface="Wingdings" pitchFamily="2" charset="2"/>
              </a:endParaRPr>
            </a:p>
          </p:txBody>
        </p:sp>
        <p:graphicFrame>
          <p:nvGraphicFramePr>
            <p:cNvPr id="14" name="对象 13">
              <a:extLst>
                <a:ext uri="{FF2B5EF4-FFF2-40B4-BE49-F238E27FC236}">
                  <a16:creationId xmlns:a16="http://schemas.microsoft.com/office/drawing/2014/main" id="{C5F76802-C764-453E-9D6A-92AC00FB0CD5}"/>
                </a:ext>
              </a:extLst>
            </p:cNvPr>
            <p:cNvGraphicFramePr>
              <a:graphicFrameLocks noChangeAspect="1"/>
            </p:cNvGraphicFramePr>
            <p:nvPr>
              <p:extLst>
                <p:ext uri="{D42A27DB-BD31-4B8C-83A1-F6EECF244321}">
                  <p14:modId xmlns:p14="http://schemas.microsoft.com/office/powerpoint/2010/main" val="351376160"/>
                </p:ext>
              </p:extLst>
            </p:nvPr>
          </p:nvGraphicFramePr>
          <p:xfrm>
            <a:off x="1115616" y="1105384"/>
            <a:ext cx="2357438" cy="411162"/>
          </p:xfrm>
          <a:graphic>
            <a:graphicData uri="http://schemas.openxmlformats.org/presentationml/2006/ole">
              <mc:AlternateContent xmlns:mc="http://schemas.openxmlformats.org/markup-compatibility/2006">
                <mc:Choice xmlns:v="urn:schemas-microsoft-com:vml" Requires="v">
                  <p:oleObj name="Equation" r:id="rId8" imgW="1384200" imgH="241200" progId="Equation.DSMT4">
                    <p:embed/>
                  </p:oleObj>
                </mc:Choice>
                <mc:Fallback>
                  <p:oleObj name="Equation" r:id="rId8" imgW="1384200" imgH="241200" progId="Equation.DSMT4">
                    <p:embed/>
                    <p:pic>
                      <p:nvPicPr>
                        <p:cNvPr id="6" name="对象 5">
                          <a:extLst>
                            <a:ext uri="{FF2B5EF4-FFF2-40B4-BE49-F238E27FC236}">
                              <a16:creationId xmlns:a16="http://schemas.microsoft.com/office/drawing/2014/main" id="{D338D52A-F607-4CB5-94C1-2C067B3377A2}"/>
                            </a:ext>
                          </a:extLst>
                        </p:cNvPr>
                        <p:cNvPicPr/>
                        <p:nvPr/>
                      </p:nvPicPr>
                      <p:blipFill>
                        <a:blip r:embed="rId9"/>
                        <a:stretch>
                          <a:fillRect/>
                        </a:stretch>
                      </p:blipFill>
                      <p:spPr>
                        <a:xfrm>
                          <a:off x="1115616" y="1105384"/>
                          <a:ext cx="2357438" cy="411162"/>
                        </a:xfrm>
                        <a:prstGeom prst="rect">
                          <a:avLst/>
                        </a:prstGeom>
                      </p:spPr>
                    </p:pic>
                  </p:oleObj>
                </mc:Fallback>
              </mc:AlternateContent>
            </a:graphicData>
          </a:graphic>
        </p:graphicFrame>
      </p:grpSp>
      <p:graphicFrame>
        <p:nvGraphicFramePr>
          <p:cNvPr id="16" name="对象 15">
            <a:extLst>
              <a:ext uri="{FF2B5EF4-FFF2-40B4-BE49-F238E27FC236}">
                <a16:creationId xmlns:a16="http://schemas.microsoft.com/office/drawing/2014/main" id="{83A2AA9D-AE92-4C6F-9504-3DCCBD412DAB}"/>
              </a:ext>
            </a:extLst>
          </p:cNvPr>
          <p:cNvGraphicFramePr>
            <a:graphicFrameLocks noChangeAspect="1"/>
          </p:cNvGraphicFramePr>
          <p:nvPr>
            <p:extLst>
              <p:ext uri="{D42A27DB-BD31-4B8C-83A1-F6EECF244321}">
                <p14:modId xmlns:p14="http://schemas.microsoft.com/office/powerpoint/2010/main" val="492731202"/>
              </p:ext>
            </p:extLst>
          </p:nvPr>
        </p:nvGraphicFramePr>
        <p:xfrm>
          <a:off x="1385441" y="3266498"/>
          <a:ext cx="6661150" cy="673100"/>
        </p:xfrm>
        <a:graphic>
          <a:graphicData uri="http://schemas.openxmlformats.org/presentationml/2006/ole">
            <mc:AlternateContent xmlns:mc="http://schemas.openxmlformats.org/markup-compatibility/2006">
              <mc:Choice xmlns:v="urn:schemas-microsoft-com:vml" Requires="v">
                <p:oleObj name="Equation" r:id="rId10" imgW="3911400" imgH="393480" progId="Equation.DSMT4">
                  <p:embed/>
                </p:oleObj>
              </mc:Choice>
              <mc:Fallback>
                <p:oleObj name="Equation" r:id="rId10" imgW="3911400" imgH="393480" progId="Equation.DSMT4">
                  <p:embed/>
                  <p:pic>
                    <p:nvPicPr>
                      <p:cNvPr id="9" name="对象 8">
                        <a:extLst>
                          <a:ext uri="{FF2B5EF4-FFF2-40B4-BE49-F238E27FC236}">
                            <a16:creationId xmlns:a16="http://schemas.microsoft.com/office/drawing/2014/main" id="{690014B9-861D-44AA-A673-2B09B5B6A42D}"/>
                          </a:ext>
                        </a:extLst>
                      </p:cNvPr>
                      <p:cNvPicPr/>
                      <p:nvPr/>
                    </p:nvPicPr>
                    <p:blipFill>
                      <a:blip r:embed="rId11"/>
                      <a:stretch>
                        <a:fillRect/>
                      </a:stretch>
                    </p:blipFill>
                    <p:spPr>
                      <a:xfrm>
                        <a:off x="1385441" y="3266498"/>
                        <a:ext cx="6661150" cy="673100"/>
                      </a:xfrm>
                      <a:prstGeom prst="rect">
                        <a:avLst/>
                      </a:prstGeom>
                    </p:spPr>
                  </p:pic>
                </p:oleObj>
              </mc:Fallback>
            </mc:AlternateContent>
          </a:graphicData>
        </a:graphic>
      </p:graphicFrame>
      <p:sp>
        <p:nvSpPr>
          <p:cNvPr id="18" name="Rectangle 56">
            <a:extLst>
              <a:ext uri="{FF2B5EF4-FFF2-40B4-BE49-F238E27FC236}">
                <a16:creationId xmlns:a16="http://schemas.microsoft.com/office/drawing/2014/main" id="{B7522E77-D21D-42F0-9EC4-0A99F9FE2288}"/>
              </a:ext>
            </a:extLst>
          </p:cNvPr>
          <p:cNvSpPr>
            <a:spLocks noChangeArrowheads="1"/>
          </p:cNvSpPr>
          <p:nvPr/>
        </p:nvSpPr>
        <p:spPr bwMode="auto">
          <a:xfrm>
            <a:off x="683568" y="4077072"/>
            <a:ext cx="8064896" cy="514949"/>
          </a:xfrm>
          <a:prstGeom prst="rect">
            <a:avLst/>
          </a:prstGeom>
          <a:noFill/>
          <a:ln>
            <a:noFill/>
          </a:ln>
        </p:spPr>
        <p:txBody>
          <a:bodyPr wrap="square">
            <a:spAutoFit/>
          </a:bodyPr>
          <a:lstStyle/>
          <a:p>
            <a:pPr>
              <a:lnSpc>
                <a:spcPct val="140000"/>
              </a:lnSpc>
              <a:spcAft>
                <a:spcPts val="600"/>
              </a:spcAft>
              <a:buClr>
                <a:srgbClr val="0000FF"/>
              </a:buClr>
            </a:pPr>
            <a:r>
              <a:rPr lang="zh-CN" altLang="en-US" sz="2200" dirty="0">
                <a:latin typeface="微软雅黑" pitchFamily="34" charset="-122"/>
                <a:ea typeface="微软雅黑" pitchFamily="34" charset="-122"/>
                <a:sym typeface="Wingdings" pitchFamily="2" charset="2"/>
              </a:rPr>
              <a:t>令</a:t>
            </a:r>
            <a:endParaRPr lang="en-US" altLang="zh-CN" sz="2000" dirty="0">
              <a:latin typeface="微软雅黑" pitchFamily="34" charset="-122"/>
              <a:ea typeface="微软雅黑" pitchFamily="34" charset="-122"/>
              <a:sym typeface="Wingdings" pitchFamily="2" charset="2"/>
            </a:endParaRPr>
          </a:p>
        </p:txBody>
      </p:sp>
      <p:graphicFrame>
        <p:nvGraphicFramePr>
          <p:cNvPr id="19" name="对象 18">
            <a:extLst>
              <a:ext uri="{FF2B5EF4-FFF2-40B4-BE49-F238E27FC236}">
                <a16:creationId xmlns:a16="http://schemas.microsoft.com/office/drawing/2014/main" id="{59F17FB0-3C9F-4B87-8997-0FE9795E484B}"/>
              </a:ext>
            </a:extLst>
          </p:cNvPr>
          <p:cNvGraphicFramePr>
            <a:graphicFrameLocks noChangeAspect="1"/>
          </p:cNvGraphicFramePr>
          <p:nvPr>
            <p:extLst>
              <p:ext uri="{D42A27DB-BD31-4B8C-83A1-F6EECF244321}">
                <p14:modId xmlns:p14="http://schemas.microsoft.com/office/powerpoint/2010/main" val="651014095"/>
              </p:ext>
            </p:extLst>
          </p:nvPr>
        </p:nvGraphicFramePr>
        <p:xfrm>
          <a:off x="1115616" y="4183063"/>
          <a:ext cx="4629150" cy="388937"/>
        </p:xfrm>
        <a:graphic>
          <a:graphicData uri="http://schemas.openxmlformats.org/presentationml/2006/ole">
            <mc:AlternateContent xmlns:mc="http://schemas.openxmlformats.org/markup-compatibility/2006">
              <mc:Choice xmlns:v="urn:schemas-microsoft-com:vml" Requires="v">
                <p:oleObj name="Equation" r:id="rId12" imgW="2717640" imgH="228600" progId="Equation.DSMT4">
                  <p:embed/>
                </p:oleObj>
              </mc:Choice>
              <mc:Fallback>
                <p:oleObj name="Equation" r:id="rId12" imgW="2717640" imgH="228600" progId="Equation.DSMT4">
                  <p:embed/>
                  <p:pic>
                    <p:nvPicPr>
                      <p:cNvPr id="14" name="对象 13">
                        <a:extLst>
                          <a:ext uri="{FF2B5EF4-FFF2-40B4-BE49-F238E27FC236}">
                            <a16:creationId xmlns:a16="http://schemas.microsoft.com/office/drawing/2014/main" id="{C5F76802-C764-453E-9D6A-92AC00FB0CD5}"/>
                          </a:ext>
                        </a:extLst>
                      </p:cNvPr>
                      <p:cNvPicPr/>
                      <p:nvPr/>
                    </p:nvPicPr>
                    <p:blipFill>
                      <a:blip r:embed="rId13"/>
                      <a:stretch>
                        <a:fillRect/>
                      </a:stretch>
                    </p:blipFill>
                    <p:spPr>
                      <a:xfrm>
                        <a:off x="1115616" y="4183063"/>
                        <a:ext cx="4629150" cy="388937"/>
                      </a:xfrm>
                      <a:prstGeom prst="rect">
                        <a:avLst/>
                      </a:prstGeom>
                    </p:spPr>
                  </p:pic>
                </p:oleObj>
              </mc:Fallback>
            </mc:AlternateContent>
          </a:graphicData>
        </a:graphic>
      </p:graphicFrame>
      <p:graphicFrame>
        <p:nvGraphicFramePr>
          <p:cNvPr id="20" name="对象 19">
            <a:extLst>
              <a:ext uri="{FF2B5EF4-FFF2-40B4-BE49-F238E27FC236}">
                <a16:creationId xmlns:a16="http://schemas.microsoft.com/office/drawing/2014/main" id="{4B1638FE-DC58-42A0-AB64-D7305C105584}"/>
              </a:ext>
            </a:extLst>
          </p:cNvPr>
          <p:cNvGraphicFramePr>
            <a:graphicFrameLocks noChangeAspect="1"/>
          </p:cNvGraphicFramePr>
          <p:nvPr>
            <p:extLst>
              <p:ext uri="{D42A27DB-BD31-4B8C-83A1-F6EECF244321}">
                <p14:modId xmlns:p14="http://schemas.microsoft.com/office/powerpoint/2010/main" val="725223611"/>
              </p:ext>
            </p:extLst>
          </p:nvPr>
        </p:nvGraphicFramePr>
        <p:xfrm>
          <a:off x="1127769" y="4781128"/>
          <a:ext cx="7332663" cy="1600200"/>
        </p:xfrm>
        <a:graphic>
          <a:graphicData uri="http://schemas.openxmlformats.org/presentationml/2006/ole">
            <mc:AlternateContent xmlns:mc="http://schemas.openxmlformats.org/markup-compatibility/2006">
              <mc:Choice xmlns:v="urn:schemas-microsoft-com:vml" Requires="v">
                <p:oleObj name="Equation" r:id="rId14" imgW="4305240" imgH="939600" progId="Equation.DSMT4">
                  <p:embed/>
                </p:oleObj>
              </mc:Choice>
              <mc:Fallback>
                <p:oleObj name="Equation" r:id="rId14" imgW="4305240" imgH="939600" progId="Equation.DSMT4">
                  <p:embed/>
                  <p:pic>
                    <p:nvPicPr>
                      <p:cNvPr id="19" name="对象 18">
                        <a:extLst>
                          <a:ext uri="{FF2B5EF4-FFF2-40B4-BE49-F238E27FC236}">
                            <a16:creationId xmlns:a16="http://schemas.microsoft.com/office/drawing/2014/main" id="{59F17FB0-3C9F-4B87-8997-0FE9795E484B}"/>
                          </a:ext>
                        </a:extLst>
                      </p:cNvPr>
                      <p:cNvPicPr/>
                      <p:nvPr/>
                    </p:nvPicPr>
                    <p:blipFill>
                      <a:blip r:embed="rId15"/>
                      <a:stretch>
                        <a:fillRect/>
                      </a:stretch>
                    </p:blipFill>
                    <p:spPr>
                      <a:xfrm>
                        <a:off x="1127769" y="4781128"/>
                        <a:ext cx="7332663" cy="1600200"/>
                      </a:xfrm>
                      <a:prstGeom prst="rect">
                        <a:avLst/>
                      </a:prstGeom>
                    </p:spPr>
                  </p:pic>
                </p:oleObj>
              </mc:Fallback>
            </mc:AlternateContent>
          </a:graphicData>
        </a:graphic>
      </p:graphicFrame>
    </p:spTree>
    <p:extLst>
      <p:ext uri="{BB962C8B-B14F-4D97-AF65-F5344CB8AC3E}">
        <p14:creationId xmlns:p14="http://schemas.microsoft.com/office/powerpoint/2010/main" val="2001955258"/>
      </p:ext>
    </p:extLst>
  </p:cSld>
  <p:clrMapOvr>
    <a:masterClrMapping/>
  </p:clrMapOvr>
  <p:transition>
    <p:wipe dir="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7DC63F5-8B34-407A-BA73-DAE9BCBB8EEF}"/>
              </a:ext>
            </a:extLst>
          </p:cNvPr>
          <p:cNvSpPr>
            <a:spLocks noGrp="1"/>
          </p:cNvSpPr>
          <p:nvPr>
            <p:ph type="dt" sz="half" idx="10"/>
          </p:nvPr>
        </p:nvSpPr>
        <p:spPr/>
        <p:txBody>
          <a:bodyPr/>
          <a:lstStyle/>
          <a:p>
            <a:pPr>
              <a:defRPr/>
            </a:pPr>
            <a:fld id="{C4E08988-9DE6-465C-9AF0-D1DA457096FD}" type="datetime1">
              <a:rPr lang="zh-CN" altLang="en-US" smtClean="0"/>
              <a:t>2022/11/23</a:t>
            </a:fld>
            <a:endParaRPr lang="en-US" altLang="zh-CN"/>
          </a:p>
        </p:txBody>
      </p:sp>
      <p:sp>
        <p:nvSpPr>
          <p:cNvPr id="3" name="页脚占位符 2">
            <a:extLst>
              <a:ext uri="{FF2B5EF4-FFF2-40B4-BE49-F238E27FC236}">
                <a16:creationId xmlns:a16="http://schemas.microsoft.com/office/drawing/2014/main" id="{D1DB54C0-4AE0-4A16-BB61-709713A62EA6}"/>
              </a:ext>
            </a:extLst>
          </p:cNvPr>
          <p:cNvSpPr>
            <a:spLocks noGrp="1"/>
          </p:cNvSpPr>
          <p:nvPr>
            <p:ph type="ftr" sz="quarter" idx="3"/>
          </p:nvPr>
        </p:nvSpPr>
        <p:spPr/>
        <p:txBody>
          <a:bodyPr/>
          <a:lstStyle/>
          <a:p>
            <a:pPr>
              <a:defRPr/>
            </a:pPr>
            <a:r>
              <a:rPr lang="en-US" altLang="zh-CN" b="1"/>
              <a:t>© </a:t>
            </a:r>
            <a:r>
              <a:rPr lang="zh-CN" altLang="en-US" b="1"/>
              <a:t>谢中华</a:t>
            </a:r>
            <a:r>
              <a:rPr lang="en-US" altLang="zh-CN" b="1"/>
              <a:t>,  MATLAB</a:t>
            </a:r>
            <a:r>
              <a:rPr lang="zh-CN" altLang="en-US" b="1"/>
              <a:t>数学建模方法与应用</a:t>
            </a:r>
            <a:endParaRPr lang="en-US" altLang="zh-CN" dirty="0"/>
          </a:p>
        </p:txBody>
      </p:sp>
      <p:sp>
        <p:nvSpPr>
          <p:cNvPr id="32" name="Rectangle 12">
            <a:extLst>
              <a:ext uri="{FF2B5EF4-FFF2-40B4-BE49-F238E27FC236}">
                <a16:creationId xmlns:a16="http://schemas.microsoft.com/office/drawing/2014/main" id="{4BE3045D-FC96-4041-BE0A-9A8F340934C5}"/>
              </a:ext>
            </a:extLst>
          </p:cNvPr>
          <p:cNvSpPr>
            <a:spLocks noChangeArrowheads="1"/>
          </p:cNvSpPr>
          <p:nvPr/>
        </p:nvSpPr>
        <p:spPr bwMode="auto">
          <a:xfrm>
            <a:off x="467544" y="404664"/>
            <a:ext cx="747886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spcBef>
                <a:spcPct val="50000"/>
              </a:spcBef>
            </a:pPr>
            <a:r>
              <a:rPr lang="en-US" altLang="zh-CN" sz="2400" dirty="0">
                <a:solidFill>
                  <a:srgbClr val="FF0000"/>
                </a:solidFill>
                <a:latin typeface="微软雅黑" pitchFamily="34" charset="-122"/>
                <a:ea typeface="微软雅黑" pitchFamily="34" charset="-122"/>
              </a:rPr>
              <a:t>2.  </a:t>
            </a:r>
            <a:r>
              <a:rPr lang="zh-CN" altLang="en-US" sz="2400" dirty="0">
                <a:solidFill>
                  <a:srgbClr val="FF0000"/>
                </a:solidFill>
                <a:latin typeface="微软雅黑" pitchFamily="34" charset="-122"/>
                <a:ea typeface="微软雅黑" pitchFamily="34" charset="-122"/>
              </a:rPr>
              <a:t>问题</a:t>
            </a:r>
            <a:r>
              <a:rPr lang="en-US" altLang="zh-CN" sz="2400" dirty="0">
                <a:solidFill>
                  <a:srgbClr val="FF0000"/>
                </a:solidFill>
                <a:latin typeface="微软雅黑" pitchFamily="34" charset="-122"/>
                <a:ea typeface="微软雅黑" pitchFamily="34" charset="-122"/>
              </a:rPr>
              <a:t>2</a:t>
            </a:r>
            <a:r>
              <a:rPr lang="zh-CN" altLang="en-US" sz="2400" dirty="0">
                <a:solidFill>
                  <a:srgbClr val="FF0000"/>
                </a:solidFill>
                <a:latin typeface="微软雅黑" pitchFamily="34" charset="-122"/>
                <a:ea typeface="微软雅黑" pitchFamily="34" charset="-122"/>
              </a:rPr>
              <a:t>的求解</a:t>
            </a:r>
          </a:p>
        </p:txBody>
      </p:sp>
      <p:grpSp>
        <p:nvGrpSpPr>
          <p:cNvPr id="8" name="组合 7">
            <a:extLst>
              <a:ext uri="{FF2B5EF4-FFF2-40B4-BE49-F238E27FC236}">
                <a16:creationId xmlns:a16="http://schemas.microsoft.com/office/drawing/2014/main" id="{BBDC17A0-7FD6-4D94-9D8E-EF23E147AFFB}"/>
              </a:ext>
            </a:extLst>
          </p:cNvPr>
          <p:cNvGrpSpPr/>
          <p:nvPr/>
        </p:nvGrpSpPr>
        <p:grpSpPr>
          <a:xfrm>
            <a:off x="683568" y="1010345"/>
            <a:ext cx="8064896" cy="514949"/>
            <a:chOff x="683568" y="1010345"/>
            <a:chExt cx="8064896" cy="514949"/>
          </a:xfrm>
        </p:grpSpPr>
        <p:sp>
          <p:nvSpPr>
            <p:cNvPr id="5" name="Rectangle 56">
              <a:extLst>
                <a:ext uri="{FF2B5EF4-FFF2-40B4-BE49-F238E27FC236}">
                  <a16:creationId xmlns:a16="http://schemas.microsoft.com/office/drawing/2014/main" id="{F62239B9-6D8F-4377-B381-F1D5B983D57E}"/>
                </a:ext>
              </a:extLst>
            </p:cNvPr>
            <p:cNvSpPr>
              <a:spLocks noChangeArrowheads="1"/>
            </p:cNvSpPr>
            <p:nvPr/>
          </p:nvSpPr>
          <p:spPr bwMode="auto">
            <a:xfrm>
              <a:off x="683568" y="1010345"/>
              <a:ext cx="8064896" cy="514949"/>
            </a:xfrm>
            <a:prstGeom prst="rect">
              <a:avLst/>
            </a:prstGeom>
            <a:noFill/>
            <a:ln>
              <a:noFill/>
            </a:ln>
          </p:spPr>
          <p:txBody>
            <a:bodyPr wrap="square">
              <a:spAutoFit/>
            </a:bodyPr>
            <a:lstStyle/>
            <a:p>
              <a:pPr>
                <a:lnSpc>
                  <a:spcPct val="140000"/>
                </a:lnSpc>
                <a:spcAft>
                  <a:spcPts val="600"/>
                </a:spcAft>
                <a:buClr>
                  <a:srgbClr val="0000FF"/>
                </a:buClr>
              </a:pPr>
              <a:r>
                <a:rPr lang="zh-CN" altLang="en-US" sz="2200" dirty="0">
                  <a:latin typeface="微软雅黑" pitchFamily="34" charset="-122"/>
                  <a:ea typeface="微软雅黑" pitchFamily="34" charset="-122"/>
                  <a:sym typeface="Wingdings" pitchFamily="2" charset="2"/>
                </a:rPr>
                <a:t>建立矩阵方程</a:t>
              </a:r>
              <a:endParaRPr lang="en-US" altLang="zh-CN" sz="2000" dirty="0">
                <a:latin typeface="微软雅黑" pitchFamily="34" charset="-122"/>
                <a:ea typeface="微软雅黑" pitchFamily="34" charset="-122"/>
                <a:sym typeface="Wingdings" pitchFamily="2" charset="2"/>
              </a:endParaRPr>
            </a:p>
          </p:txBody>
        </p:sp>
        <p:graphicFrame>
          <p:nvGraphicFramePr>
            <p:cNvPr id="9" name="对象 8">
              <a:extLst>
                <a:ext uri="{FF2B5EF4-FFF2-40B4-BE49-F238E27FC236}">
                  <a16:creationId xmlns:a16="http://schemas.microsoft.com/office/drawing/2014/main" id="{690014B9-861D-44AA-A673-2B09B5B6A42D}"/>
                </a:ext>
              </a:extLst>
            </p:cNvPr>
            <p:cNvGraphicFramePr>
              <a:graphicFrameLocks noChangeAspect="1"/>
            </p:cNvGraphicFramePr>
            <p:nvPr>
              <p:extLst>
                <p:ext uri="{D42A27DB-BD31-4B8C-83A1-F6EECF244321}">
                  <p14:modId xmlns:p14="http://schemas.microsoft.com/office/powerpoint/2010/main" val="1584330871"/>
                </p:ext>
              </p:extLst>
            </p:nvPr>
          </p:nvGraphicFramePr>
          <p:xfrm>
            <a:off x="2771800" y="1152880"/>
            <a:ext cx="908050" cy="347663"/>
          </p:xfrm>
          <a:graphic>
            <a:graphicData uri="http://schemas.openxmlformats.org/presentationml/2006/ole">
              <mc:AlternateContent xmlns:mc="http://schemas.openxmlformats.org/markup-compatibility/2006">
                <mc:Choice xmlns:v="urn:schemas-microsoft-com:vml" Requires="v">
                  <p:oleObj name="Equation" r:id="rId2" imgW="533160" imgH="203040" progId="Equation.DSMT4">
                    <p:embed/>
                  </p:oleObj>
                </mc:Choice>
                <mc:Fallback>
                  <p:oleObj name="Equation" r:id="rId2" imgW="533160" imgH="203040" progId="Equation.DSMT4">
                    <p:embed/>
                    <p:pic>
                      <p:nvPicPr>
                        <p:cNvPr id="9" name="对象 8">
                          <a:extLst>
                            <a:ext uri="{FF2B5EF4-FFF2-40B4-BE49-F238E27FC236}">
                              <a16:creationId xmlns:a16="http://schemas.microsoft.com/office/drawing/2014/main" id="{690014B9-861D-44AA-A673-2B09B5B6A42D}"/>
                            </a:ext>
                          </a:extLst>
                        </p:cNvPr>
                        <p:cNvPicPr/>
                        <p:nvPr/>
                      </p:nvPicPr>
                      <p:blipFill>
                        <a:blip r:embed="rId3"/>
                        <a:stretch>
                          <a:fillRect/>
                        </a:stretch>
                      </p:blipFill>
                      <p:spPr>
                        <a:xfrm>
                          <a:off x="2771800" y="1152880"/>
                          <a:ext cx="908050" cy="347663"/>
                        </a:xfrm>
                        <a:prstGeom prst="rect">
                          <a:avLst/>
                        </a:prstGeom>
                      </p:spPr>
                    </p:pic>
                  </p:oleObj>
                </mc:Fallback>
              </mc:AlternateContent>
            </a:graphicData>
          </a:graphic>
        </p:graphicFrame>
      </p:grpSp>
      <p:sp>
        <p:nvSpPr>
          <p:cNvPr id="13" name="Rectangle 56">
            <a:extLst>
              <a:ext uri="{FF2B5EF4-FFF2-40B4-BE49-F238E27FC236}">
                <a16:creationId xmlns:a16="http://schemas.microsoft.com/office/drawing/2014/main" id="{B25D76AA-0C72-4398-BCD5-4FDDAD77396C}"/>
              </a:ext>
            </a:extLst>
          </p:cNvPr>
          <p:cNvSpPr>
            <a:spLocks noChangeArrowheads="1"/>
          </p:cNvSpPr>
          <p:nvPr/>
        </p:nvSpPr>
        <p:spPr bwMode="auto">
          <a:xfrm>
            <a:off x="683568" y="1628800"/>
            <a:ext cx="8064896" cy="514949"/>
          </a:xfrm>
          <a:prstGeom prst="rect">
            <a:avLst/>
          </a:prstGeom>
          <a:noFill/>
          <a:ln>
            <a:noFill/>
          </a:ln>
        </p:spPr>
        <p:txBody>
          <a:bodyPr wrap="square">
            <a:spAutoFit/>
          </a:bodyPr>
          <a:lstStyle/>
          <a:p>
            <a:pPr>
              <a:lnSpc>
                <a:spcPct val="140000"/>
              </a:lnSpc>
              <a:spcAft>
                <a:spcPts val="600"/>
              </a:spcAft>
              <a:buClr>
                <a:srgbClr val="0000FF"/>
              </a:buClr>
            </a:pPr>
            <a:r>
              <a:rPr lang="zh-CN" altLang="en-US" sz="2200" dirty="0">
                <a:latin typeface="微软雅黑" pitchFamily="34" charset="-122"/>
                <a:ea typeface="微软雅黑" pitchFamily="34" charset="-122"/>
                <a:sym typeface="Wingdings" pitchFamily="2" charset="2"/>
              </a:rPr>
              <a:t>可得目标物体的球心坐标和球半径</a:t>
            </a:r>
            <a:endParaRPr lang="en-US" altLang="zh-CN" sz="2000" dirty="0">
              <a:latin typeface="微软雅黑" pitchFamily="34" charset="-122"/>
              <a:ea typeface="微软雅黑" pitchFamily="34" charset="-122"/>
              <a:sym typeface="Wingdings" pitchFamily="2" charset="2"/>
            </a:endParaRPr>
          </a:p>
        </p:txBody>
      </p:sp>
      <p:graphicFrame>
        <p:nvGraphicFramePr>
          <p:cNvPr id="16" name="对象 15">
            <a:extLst>
              <a:ext uri="{FF2B5EF4-FFF2-40B4-BE49-F238E27FC236}">
                <a16:creationId xmlns:a16="http://schemas.microsoft.com/office/drawing/2014/main" id="{83A2AA9D-AE92-4C6F-9504-3DCCBD412DAB}"/>
              </a:ext>
            </a:extLst>
          </p:cNvPr>
          <p:cNvGraphicFramePr>
            <a:graphicFrameLocks noChangeAspect="1"/>
          </p:cNvGraphicFramePr>
          <p:nvPr>
            <p:extLst>
              <p:ext uri="{D42A27DB-BD31-4B8C-83A1-F6EECF244321}">
                <p14:modId xmlns:p14="http://schemas.microsoft.com/office/powerpoint/2010/main" val="1756314512"/>
              </p:ext>
            </p:extLst>
          </p:nvPr>
        </p:nvGraphicFramePr>
        <p:xfrm>
          <a:off x="1763688" y="2149227"/>
          <a:ext cx="5492750" cy="847725"/>
        </p:xfrm>
        <a:graphic>
          <a:graphicData uri="http://schemas.openxmlformats.org/presentationml/2006/ole">
            <mc:AlternateContent xmlns:mc="http://schemas.openxmlformats.org/markup-compatibility/2006">
              <mc:Choice xmlns:v="urn:schemas-microsoft-com:vml" Requires="v">
                <p:oleObj name="Equation" r:id="rId4" imgW="3225600" imgH="495000" progId="Equation.DSMT4">
                  <p:embed/>
                </p:oleObj>
              </mc:Choice>
              <mc:Fallback>
                <p:oleObj name="Equation" r:id="rId4" imgW="3225600" imgH="495000" progId="Equation.DSMT4">
                  <p:embed/>
                  <p:pic>
                    <p:nvPicPr>
                      <p:cNvPr id="16" name="对象 15">
                        <a:extLst>
                          <a:ext uri="{FF2B5EF4-FFF2-40B4-BE49-F238E27FC236}">
                            <a16:creationId xmlns:a16="http://schemas.microsoft.com/office/drawing/2014/main" id="{83A2AA9D-AE92-4C6F-9504-3DCCBD412DAB}"/>
                          </a:ext>
                        </a:extLst>
                      </p:cNvPr>
                      <p:cNvPicPr/>
                      <p:nvPr/>
                    </p:nvPicPr>
                    <p:blipFill>
                      <a:blip r:embed="rId5"/>
                      <a:stretch>
                        <a:fillRect/>
                      </a:stretch>
                    </p:blipFill>
                    <p:spPr>
                      <a:xfrm>
                        <a:off x="1763688" y="2149227"/>
                        <a:ext cx="5492750" cy="847725"/>
                      </a:xfrm>
                      <a:prstGeom prst="rect">
                        <a:avLst/>
                      </a:prstGeom>
                    </p:spPr>
                  </p:pic>
                </p:oleObj>
              </mc:Fallback>
            </mc:AlternateContent>
          </a:graphicData>
        </a:graphic>
      </p:graphicFrame>
      <p:sp>
        <p:nvSpPr>
          <p:cNvPr id="18" name="Rectangle 56">
            <a:extLst>
              <a:ext uri="{FF2B5EF4-FFF2-40B4-BE49-F238E27FC236}">
                <a16:creationId xmlns:a16="http://schemas.microsoft.com/office/drawing/2014/main" id="{B7522E77-D21D-42F0-9EC4-0A99F9FE2288}"/>
              </a:ext>
            </a:extLst>
          </p:cNvPr>
          <p:cNvSpPr>
            <a:spLocks noChangeArrowheads="1"/>
          </p:cNvSpPr>
          <p:nvPr/>
        </p:nvSpPr>
        <p:spPr bwMode="auto">
          <a:xfrm>
            <a:off x="683568" y="3068960"/>
            <a:ext cx="8064896" cy="3351302"/>
          </a:xfrm>
          <a:prstGeom prst="rect">
            <a:avLst/>
          </a:prstGeom>
          <a:noFill/>
          <a:ln>
            <a:noFill/>
          </a:ln>
        </p:spPr>
        <p:txBody>
          <a:bodyPr wrap="square">
            <a:spAutoFit/>
          </a:bodyPr>
          <a:lstStyle/>
          <a:p>
            <a:pPr>
              <a:lnSpc>
                <a:spcPct val="140000"/>
              </a:lnSpc>
              <a:spcAft>
                <a:spcPts val="600"/>
              </a:spcAft>
              <a:buClr>
                <a:srgbClr val="0000FF"/>
              </a:buClr>
            </a:pPr>
            <a:r>
              <a:rPr lang="en-US" altLang="zh-CN" sz="1600" dirty="0">
                <a:latin typeface="微软雅黑" pitchFamily="34" charset="-122"/>
                <a:ea typeface="微软雅黑" pitchFamily="34" charset="-122"/>
                <a:sym typeface="Wingdings" pitchFamily="2" charset="2"/>
              </a:rPr>
              <a:t>&gt;&gt; </a:t>
            </a:r>
            <a:r>
              <a:rPr lang="en-US" altLang="zh-CN" sz="1600" dirty="0" err="1">
                <a:latin typeface="微软雅黑" pitchFamily="34" charset="-122"/>
                <a:ea typeface="微软雅黑" pitchFamily="34" charset="-122"/>
                <a:sym typeface="Wingdings" pitchFamily="2" charset="2"/>
              </a:rPr>
              <a:t>AEd</a:t>
            </a:r>
            <a:r>
              <a:rPr lang="en-US" altLang="zh-CN" sz="1600" dirty="0">
                <a:latin typeface="微软雅黑" pitchFamily="34" charset="-122"/>
                <a:ea typeface="微软雅黑" pitchFamily="34" charset="-122"/>
                <a:sym typeface="Wingdings" pitchFamily="2" charset="2"/>
              </a:rPr>
              <a:t> = </a:t>
            </a:r>
            <a:r>
              <a:rPr lang="en-US" altLang="zh-CN" sz="1600" dirty="0" err="1">
                <a:latin typeface="微软雅黑" pitchFamily="34" charset="-122"/>
                <a:ea typeface="微软雅黑" pitchFamily="34" charset="-122"/>
                <a:sym typeface="Wingdings" pitchFamily="2" charset="2"/>
              </a:rPr>
              <a:t>xlsread</a:t>
            </a:r>
            <a:r>
              <a:rPr lang="en-US" altLang="zh-CN" sz="1600" dirty="0">
                <a:latin typeface="微软雅黑" pitchFamily="34" charset="-122"/>
                <a:ea typeface="微软雅黑" pitchFamily="34" charset="-122"/>
                <a:sym typeface="Wingdings" pitchFamily="2" charset="2"/>
              </a:rPr>
              <a:t>('</a:t>
            </a:r>
            <a:r>
              <a:rPr lang="zh-CN" altLang="en-US" sz="1600" dirty="0">
                <a:latin typeface="微软雅黑" pitchFamily="34" charset="-122"/>
                <a:ea typeface="微软雅黑" pitchFamily="34" charset="-122"/>
                <a:sym typeface="Wingdings" pitchFamily="2" charset="2"/>
              </a:rPr>
              <a:t>声呐扫描数据</a:t>
            </a:r>
            <a:r>
              <a:rPr lang="en-US" altLang="zh-CN" sz="1600" dirty="0">
                <a:latin typeface="微软雅黑" pitchFamily="34" charset="-122"/>
                <a:ea typeface="微软雅黑" pitchFamily="34" charset="-122"/>
                <a:sym typeface="Wingdings" pitchFamily="2" charset="2"/>
              </a:rPr>
              <a:t>.xlsx',2);</a:t>
            </a:r>
          </a:p>
          <a:p>
            <a:pPr>
              <a:lnSpc>
                <a:spcPct val="140000"/>
              </a:lnSpc>
              <a:spcAft>
                <a:spcPts val="600"/>
              </a:spcAft>
              <a:buClr>
                <a:srgbClr val="0000FF"/>
              </a:buClr>
            </a:pPr>
            <a:r>
              <a:rPr lang="en-US" altLang="zh-CN" sz="1600" dirty="0">
                <a:latin typeface="微软雅黑" pitchFamily="34" charset="-122"/>
                <a:ea typeface="微软雅黑" pitchFamily="34" charset="-122"/>
                <a:sym typeface="Wingdings" pitchFamily="2" charset="2"/>
              </a:rPr>
              <a:t>&gt;&gt; [x2,y2,z2] = sph2cart(</a:t>
            </a:r>
            <a:r>
              <a:rPr lang="en-US" altLang="zh-CN" sz="1600" dirty="0" err="1">
                <a:latin typeface="微软雅黑" pitchFamily="34" charset="-122"/>
                <a:ea typeface="微软雅黑" pitchFamily="34" charset="-122"/>
                <a:sym typeface="Wingdings" pitchFamily="2" charset="2"/>
              </a:rPr>
              <a:t>AEd</a:t>
            </a:r>
            <a:r>
              <a:rPr lang="en-US" altLang="zh-CN" sz="1600" dirty="0">
                <a:latin typeface="微软雅黑" pitchFamily="34" charset="-122"/>
                <a:ea typeface="微软雅黑" pitchFamily="34" charset="-122"/>
                <a:sym typeface="Wingdings" pitchFamily="2" charset="2"/>
              </a:rPr>
              <a:t>(:,1),</a:t>
            </a:r>
            <a:r>
              <a:rPr lang="en-US" altLang="zh-CN" sz="1600" dirty="0" err="1">
                <a:latin typeface="微软雅黑" pitchFamily="34" charset="-122"/>
                <a:ea typeface="微软雅黑" pitchFamily="34" charset="-122"/>
                <a:sym typeface="Wingdings" pitchFamily="2" charset="2"/>
              </a:rPr>
              <a:t>AEd</a:t>
            </a:r>
            <a:r>
              <a:rPr lang="en-US" altLang="zh-CN" sz="1600" dirty="0">
                <a:latin typeface="微软雅黑" pitchFamily="34" charset="-122"/>
                <a:ea typeface="微软雅黑" pitchFamily="34" charset="-122"/>
                <a:sym typeface="Wingdings" pitchFamily="2" charset="2"/>
              </a:rPr>
              <a:t>(:,2),</a:t>
            </a:r>
            <a:r>
              <a:rPr lang="en-US" altLang="zh-CN" sz="1600" dirty="0" err="1">
                <a:latin typeface="微软雅黑" pitchFamily="34" charset="-122"/>
                <a:ea typeface="微软雅黑" pitchFamily="34" charset="-122"/>
                <a:sym typeface="Wingdings" pitchFamily="2" charset="2"/>
              </a:rPr>
              <a:t>AEd</a:t>
            </a:r>
            <a:r>
              <a:rPr lang="en-US" altLang="zh-CN" sz="1600" dirty="0">
                <a:latin typeface="微软雅黑" pitchFamily="34" charset="-122"/>
                <a:ea typeface="微软雅黑" pitchFamily="34" charset="-122"/>
                <a:sym typeface="Wingdings" pitchFamily="2" charset="2"/>
              </a:rPr>
              <a:t>(:,3));</a:t>
            </a:r>
          </a:p>
          <a:p>
            <a:pPr>
              <a:lnSpc>
                <a:spcPct val="140000"/>
              </a:lnSpc>
              <a:spcAft>
                <a:spcPts val="600"/>
              </a:spcAft>
              <a:buClr>
                <a:srgbClr val="0000FF"/>
              </a:buClr>
            </a:pPr>
            <a:r>
              <a:rPr lang="en-US" altLang="zh-CN" sz="1600" dirty="0">
                <a:latin typeface="微软雅黑" pitchFamily="34" charset="-122"/>
                <a:ea typeface="微软雅黑" pitchFamily="34" charset="-122"/>
                <a:sym typeface="Wingdings" pitchFamily="2" charset="2"/>
              </a:rPr>
              <a:t>&gt;&gt; A = [x2.^2+y2.^2+z2.^2, -2*x2, -2*y2, -2*z2];</a:t>
            </a:r>
          </a:p>
          <a:p>
            <a:pPr>
              <a:lnSpc>
                <a:spcPct val="140000"/>
              </a:lnSpc>
              <a:spcAft>
                <a:spcPts val="600"/>
              </a:spcAft>
              <a:buClr>
                <a:srgbClr val="0000FF"/>
              </a:buClr>
            </a:pPr>
            <a:r>
              <a:rPr lang="en-US" altLang="zh-CN" sz="1600" dirty="0">
                <a:latin typeface="微软雅黑" pitchFamily="34" charset="-122"/>
                <a:ea typeface="微软雅黑" pitchFamily="34" charset="-122"/>
                <a:sym typeface="Wingdings" pitchFamily="2" charset="2"/>
              </a:rPr>
              <a:t>&gt;&gt; B = ones(size(x2));  beta = A\B;</a:t>
            </a:r>
          </a:p>
          <a:p>
            <a:pPr>
              <a:lnSpc>
                <a:spcPct val="140000"/>
              </a:lnSpc>
              <a:spcAft>
                <a:spcPts val="600"/>
              </a:spcAft>
              <a:buClr>
                <a:srgbClr val="0000FF"/>
              </a:buClr>
            </a:pPr>
            <a:r>
              <a:rPr lang="en-US" altLang="zh-CN" sz="1600" dirty="0">
                <a:latin typeface="微软雅黑" pitchFamily="34" charset="-122"/>
                <a:ea typeface="微软雅黑" pitchFamily="34" charset="-122"/>
                <a:sym typeface="Wingdings" pitchFamily="2" charset="2"/>
              </a:rPr>
              <a:t>&gt;&gt; xyz0 = beta(2:4)/beta(1);</a:t>
            </a:r>
          </a:p>
          <a:p>
            <a:pPr>
              <a:lnSpc>
                <a:spcPct val="140000"/>
              </a:lnSpc>
              <a:spcAft>
                <a:spcPts val="600"/>
              </a:spcAft>
              <a:buClr>
                <a:srgbClr val="0000FF"/>
              </a:buClr>
            </a:pPr>
            <a:r>
              <a:rPr lang="en-US" altLang="zh-CN" sz="1600" dirty="0">
                <a:latin typeface="微软雅黑" pitchFamily="34" charset="-122"/>
                <a:ea typeface="微软雅黑" pitchFamily="34" charset="-122"/>
                <a:sym typeface="Wingdings" pitchFamily="2" charset="2"/>
              </a:rPr>
              <a:t>&gt;&gt; r = sqrt(1/beta(1) + xyz0'*xyz0);</a:t>
            </a:r>
          </a:p>
          <a:p>
            <a:pPr>
              <a:lnSpc>
                <a:spcPct val="140000"/>
              </a:lnSpc>
              <a:spcAft>
                <a:spcPts val="600"/>
              </a:spcAft>
              <a:buClr>
                <a:srgbClr val="0000FF"/>
              </a:buClr>
            </a:pPr>
            <a:r>
              <a:rPr lang="en-US" altLang="zh-CN" sz="1600" dirty="0">
                <a:latin typeface="微软雅黑" pitchFamily="34" charset="-122"/>
                <a:ea typeface="微软雅黑" pitchFamily="34" charset="-122"/>
                <a:sym typeface="Wingdings" pitchFamily="2" charset="2"/>
              </a:rPr>
              <a:t>&gt;&gt; T2 = table(xyz0(1),xyz0(2),xyz0(3),r,...</a:t>
            </a:r>
          </a:p>
          <a:p>
            <a:pPr>
              <a:lnSpc>
                <a:spcPct val="140000"/>
              </a:lnSpc>
              <a:spcAft>
                <a:spcPts val="600"/>
              </a:spcAft>
              <a:buClr>
                <a:srgbClr val="0000FF"/>
              </a:buClr>
            </a:pPr>
            <a:r>
              <a:rPr lang="en-US" altLang="zh-CN" sz="1600" dirty="0">
                <a:latin typeface="微软雅黑" pitchFamily="34" charset="-122"/>
                <a:ea typeface="微软雅黑" pitchFamily="34" charset="-122"/>
                <a:sym typeface="Wingdings" pitchFamily="2" charset="2"/>
              </a:rPr>
              <a:t>    '</a:t>
            </a:r>
            <a:r>
              <a:rPr lang="en-US" altLang="zh-CN" sz="1600" dirty="0" err="1">
                <a:latin typeface="微软雅黑" pitchFamily="34" charset="-122"/>
                <a:ea typeface="微软雅黑" pitchFamily="34" charset="-122"/>
                <a:sym typeface="Wingdings" pitchFamily="2" charset="2"/>
              </a:rPr>
              <a:t>VariableNames</a:t>
            </a:r>
            <a:r>
              <a:rPr lang="en-US" altLang="zh-CN" sz="1600" dirty="0">
                <a:latin typeface="微软雅黑" pitchFamily="34" charset="-122"/>
                <a:ea typeface="微软雅黑" pitchFamily="34" charset="-122"/>
                <a:sym typeface="Wingdings" pitchFamily="2" charset="2"/>
              </a:rPr>
              <a:t>',{'x0','y0','z0','r'})</a:t>
            </a:r>
          </a:p>
        </p:txBody>
      </p:sp>
      <p:graphicFrame>
        <p:nvGraphicFramePr>
          <p:cNvPr id="4" name="表格 6">
            <a:extLst>
              <a:ext uri="{FF2B5EF4-FFF2-40B4-BE49-F238E27FC236}">
                <a16:creationId xmlns:a16="http://schemas.microsoft.com/office/drawing/2014/main" id="{9BECDD1F-5EA4-4093-99D7-22A65A24C171}"/>
              </a:ext>
            </a:extLst>
          </p:cNvPr>
          <p:cNvGraphicFramePr>
            <a:graphicFrameLocks noGrp="1"/>
          </p:cNvGraphicFramePr>
          <p:nvPr>
            <p:extLst>
              <p:ext uri="{D42A27DB-BD31-4B8C-83A1-F6EECF244321}">
                <p14:modId xmlns:p14="http://schemas.microsoft.com/office/powerpoint/2010/main" val="2915987355"/>
              </p:ext>
            </p:extLst>
          </p:nvPr>
        </p:nvGraphicFramePr>
        <p:xfrm>
          <a:off x="4860032" y="5589240"/>
          <a:ext cx="3960440" cy="736600"/>
        </p:xfrm>
        <a:graphic>
          <a:graphicData uri="http://schemas.openxmlformats.org/drawingml/2006/table">
            <a:tbl>
              <a:tblPr firstRow="1" bandRow="1">
                <a:tableStyleId>{2D5ABB26-0587-4C30-8999-92F81FD0307C}</a:tableStyleId>
              </a:tblPr>
              <a:tblGrid>
                <a:gridCol w="1044116">
                  <a:extLst>
                    <a:ext uri="{9D8B030D-6E8A-4147-A177-3AD203B41FA5}">
                      <a16:colId xmlns:a16="http://schemas.microsoft.com/office/drawing/2014/main" val="3025401104"/>
                    </a:ext>
                  </a:extLst>
                </a:gridCol>
                <a:gridCol w="1044116">
                  <a:extLst>
                    <a:ext uri="{9D8B030D-6E8A-4147-A177-3AD203B41FA5}">
                      <a16:colId xmlns:a16="http://schemas.microsoft.com/office/drawing/2014/main" val="1511284730"/>
                    </a:ext>
                  </a:extLst>
                </a:gridCol>
                <a:gridCol w="1044116">
                  <a:extLst>
                    <a:ext uri="{9D8B030D-6E8A-4147-A177-3AD203B41FA5}">
                      <a16:colId xmlns:a16="http://schemas.microsoft.com/office/drawing/2014/main" val="680435380"/>
                    </a:ext>
                  </a:extLst>
                </a:gridCol>
                <a:gridCol w="828092">
                  <a:extLst>
                    <a:ext uri="{9D8B030D-6E8A-4147-A177-3AD203B41FA5}">
                      <a16:colId xmlns:a16="http://schemas.microsoft.com/office/drawing/2014/main" val="3695186051"/>
                    </a:ext>
                  </a:extLst>
                </a:gridCol>
              </a:tblGrid>
              <a:tr h="139040">
                <a:tc>
                  <a:txBody>
                    <a:bodyPr/>
                    <a:lstStyle/>
                    <a:p>
                      <a:r>
                        <a:rPr kumimoji="1" lang="en-US" altLang="zh-CN" sz="1800" kern="1200" dirty="0">
                          <a:solidFill>
                            <a:schemeClr val="tx1"/>
                          </a:solidFill>
                          <a:latin typeface="微软雅黑" pitchFamily="34" charset="-122"/>
                          <a:ea typeface="微软雅黑" pitchFamily="34" charset="-122"/>
                          <a:cs typeface="+mn-cs"/>
                        </a:rPr>
                        <a:t>x0</a:t>
                      </a:r>
                      <a:endParaRPr kumimoji="1" lang="zh-CN" altLang="en-US" sz="1800" kern="1200" dirty="0">
                        <a:solidFill>
                          <a:schemeClr val="tx1"/>
                        </a:solidFill>
                        <a:latin typeface="微软雅黑" pitchFamily="34" charset="-122"/>
                        <a:ea typeface="微软雅黑" pitchFamily="34"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r>
                        <a:rPr kumimoji="1" lang="en-US" altLang="zh-CN" sz="1800" kern="1200" dirty="0">
                          <a:solidFill>
                            <a:schemeClr val="tx1"/>
                          </a:solidFill>
                          <a:latin typeface="微软雅黑" pitchFamily="34" charset="-122"/>
                          <a:ea typeface="微软雅黑" pitchFamily="34" charset="-122"/>
                          <a:cs typeface="+mn-cs"/>
                        </a:rPr>
                        <a:t>y0</a:t>
                      </a:r>
                      <a:endParaRPr kumimoji="1" lang="zh-CN" altLang="en-US" sz="1800" kern="1200" dirty="0">
                        <a:solidFill>
                          <a:schemeClr val="tx1"/>
                        </a:solidFill>
                        <a:latin typeface="微软雅黑" pitchFamily="34" charset="-122"/>
                        <a:ea typeface="微软雅黑" pitchFamily="34"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r>
                        <a:rPr kumimoji="1" lang="en-US" altLang="zh-CN" sz="1800" kern="1200" dirty="0">
                          <a:solidFill>
                            <a:schemeClr val="tx1"/>
                          </a:solidFill>
                          <a:latin typeface="微软雅黑" pitchFamily="34" charset="-122"/>
                          <a:ea typeface="微软雅黑" pitchFamily="34" charset="-122"/>
                          <a:cs typeface="+mn-cs"/>
                        </a:rPr>
                        <a:t>z0</a:t>
                      </a:r>
                      <a:endParaRPr kumimoji="1" lang="zh-CN" altLang="en-US" sz="1800" kern="1200" dirty="0">
                        <a:solidFill>
                          <a:schemeClr val="tx1"/>
                        </a:solidFill>
                        <a:latin typeface="微软雅黑" pitchFamily="34" charset="-122"/>
                        <a:ea typeface="微软雅黑" pitchFamily="34"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r>
                        <a:rPr kumimoji="1" lang="en-US" altLang="zh-CN" sz="1800" kern="1200" dirty="0">
                          <a:solidFill>
                            <a:schemeClr val="tx1"/>
                          </a:solidFill>
                          <a:latin typeface="微软雅黑" pitchFamily="34" charset="-122"/>
                          <a:ea typeface="微软雅黑" pitchFamily="34" charset="-122"/>
                          <a:cs typeface="+mn-cs"/>
                        </a:rPr>
                        <a:t>r</a:t>
                      </a:r>
                      <a:endParaRPr kumimoji="1" lang="zh-CN" altLang="en-US" sz="1800" kern="1200" dirty="0">
                        <a:solidFill>
                          <a:schemeClr val="tx1"/>
                        </a:solidFill>
                        <a:latin typeface="微软雅黑" pitchFamily="34" charset="-122"/>
                        <a:ea typeface="微软雅黑" pitchFamily="34"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3334554206"/>
                  </a:ext>
                </a:extLst>
              </a:tr>
              <a:tr h="370840">
                <a:tc>
                  <a:txBody>
                    <a:bodyPr/>
                    <a:lstStyle/>
                    <a:p>
                      <a:r>
                        <a:rPr lang="fr-FR" altLang="zh-CN" sz="1800" dirty="0">
                          <a:latin typeface="微软雅黑" pitchFamily="34" charset="-122"/>
                          <a:ea typeface="微软雅黑" pitchFamily="34" charset="-122"/>
                          <a:sym typeface="Wingdings" pitchFamily="2" charset="2"/>
                        </a:rPr>
                        <a:t>-316.64</a:t>
                      </a:r>
                      <a:endParaRPr kumimoji="1" lang="zh-CN" altLang="en-US" sz="1800" kern="1200" dirty="0">
                        <a:solidFill>
                          <a:schemeClr val="tx1"/>
                        </a:solidFill>
                        <a:latin typeface="微软雅黑" pitchFamily="34" charset="-122"/>
                        <a:ea typeface="微软雅黑" pitchFamily="34"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r>
                        <a:rPr lang="fr-FR" altLang="zh-CN" sz="1800" dirty="0">
                          <a:latin typeface="微软雅黑" pitchFamily="34" charset="-122"/>
                          <a:ea typeface="微软雅黑" pitchFamily="34" charset="-122"/>
                          <a:sym typeface="Wingdings" pitchFamily="2" charset="2"/>
                        </a:rPr>
                        <a:t>539.47</a:t>
                      </a:r>
                      <a:endParaRPr kumimoji="1" lang="zh-CN" altLang="en-US" sz="1800" kern="1200" dirty="0">
                        <a:solidFill>
                          <a:schemeClr val="tx1"/>
                        </a:solidFill>
                        <a:latin typeface="微软雅黑" pitchFamily="34" charset="-122"/>
                        <a:ea typeface="微软雅黑" pitchFamily="34"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r>
                        <a:rPr lang="fr-FR" altLang="zh-CN" sz="1800" dirty="0">
                          <a:latin typeface="微软雅黑" pitchFamily="34" charset="-122"/>
                          <a:ea typeface="微软雅黑" pitchFamily="34" charset="-122"/>
                          <a:sym typeface="Wingdings" pitchFamily="2" charset="2"/>
                        </a:rPr>
                        <a:t>279.74</a:t>
                      </a:r>
                      <a:endParaRPr kumimoji="1" lang="zh-CN" altLang="en-US" sz="1800" kern="1200" dirty="0">
                        <a:solidFill>
                          <a:schemeClr val="tx1"/>
                        </a:solidFill>
                        <a:latin typeface="微软雅黑" pitchFamily="34" charset="-122"/>
                        <a:ea typeface="微软雅黑" pitchFamily="34"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r>
                        <a:rPr lang="fr-FR" altLang="zh-CN" sz="1800" dirty="0">
                          <a:latin typeface="微软雅黑" pitchFamily="34" charset="-122"/>
                          <a:ea typeface="微软雅黑" pitchFamily="34" charset="-122"/>
                          <a:sym typeface="Wingdings" pitchFamily="2" charset="2"/>
                        </a:rPr>
                        <a:t>4.813</a:t>
                      </a:r>
                      <a:endParaRPr kumimoji="1" lang="zh-CN" altLang="en-US" sz="1800" kern="1200" dirty="0">
                        <a:solidFill>
                          <a:schemeClr val="tx1"/>
                        </a:solidFill>
                        <a:latin typeface="微软雅黑" pitchFamily="34" charset="-122"/>
                        <a:ea typeface="微软雅黑" pitchFamily="34"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674499522"/>
                  </a:ext>
                </a:extLst>
              </a:tr>
            </a:tbl>
          </a:graphicData>
        </a:graphic>
      </p:graphicFrame>
    </p:spTree>
    <p:extLst>
      <p:ext uri="{BB962C8B-B14F-4D97-AF65-F5344CB8AC3E}">
        <p14:creationId xmlns:p14="http://schemas.microsoft.com/office/powerpoint/2010/main" val="2617797361"/>
      </p:ext>
    </p:extLst>
  </p:cSld>
  <p:clrMapOvr>
    <a:masterClrMapping/>
  </p:clrMapOvr>
  <p:transition>
    <p:wipe dir="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7DC63F5-8B34-407A-BA73-DAE9BCBB8EEF}"/>
              </a:ext>
            </a:extLst>
          </p:cNvPr>
          <p:cNvSpPr>
            <a:spLocks noGrp="1"/>
          </p:cNvSpPr>
          <p:nvPr>
            <p:ph type="dt" sz="half" idx="10"/>
          </p:nvPr>
        </p:nvSpPr>
        <p:spPr/>
        <p:txBody>
          <a:bodyPr/>
          <a:lstStyle/>
          <a:p>
            <a:pPr>
              <a:defRPr/>
            </a:pPr>
            <a:fld id="{2A62F12D-E9DA-4C83-A07D-B5442F455189}" type="datetime1">
              <a:rPr lang="zh-CN" altLang="en-US" smtClean="0"/>
              <a:t>2022/11/23</a:t>
            </a:fld>
            <a:endParaRPr lang="en-US" altLang="zh-CN"/>
          </a:p>
        </p:txBody>
      </p:sp>
      <p:sp>
        <p:nvSpPr>
          <p:cNvPr id="3" name="页脚占位符 2">
            <a:extLst>
              <a:ext uri="{FF2B5EF4-FFF2-40B4-BE49-F238E27FC236}">
                <a16:creationId xmlns:a16="http://schemas.microsoft.com/office/drawing/2014/main" id="{D1DB54C0-4AE0-4A16-BB61-709713A62EA6}"/>
              </a:ext>
            </a:extLst>
          </p:cNvPr>
          <p:cNvSpPr>
            <a:spLocks noGrp="1"/>
          </p:cNvSpPr>
          <p:nvPr>
            <p:ph type="ftr" sz="quarter" idx="3"/>
          </p:nvPr>
        </p:nvSpPr>
        <p:spPr/>
        <p:txBody>
          <a:bodyPr/>
          <a:lstStyle/>
          <a:p>
            <a:pPr>
              <a:defRPr/>
            </a:pPr>
            <a:r>
              <a:rPr lang="en-US" altLang="zh-CN" b="1"/>
              <a:t>© </a:t>
            </a:r>
            <a:r>
              <a:rPr lang="zh-CN" altLang="en-US" b="1"/>
              <a:t>谢中华</a:t>
            </a:r>
            <a:r>
              <a:rPr lang="en-US" altLang="zh-CN" b="1"/>
              <a:t>,  MATLAB</a:t>
            </a:r>
            <a:r>
              <a:rPr lang="zh-CN" altLang="en-US" b="1"/>
              <a:t>数学建模方法与应用</a:t>
            </a:r>
            <a:endParaRPr lang="en-US" altLang="zh-CN" dirty="0"/>
          </a:p>
        </p:txBody>
      </p:sp>
      <p:sp>
        <p:nvSpPr>
          <p:cNvPr id="32" name="Rectangle 12">
            <a:extLst>
              <a:ext uri="{FF2B5EF4-FFF2-40B4-BE49-F238E27FC236}">
                <a16:creationId xmlns:a16="http://schemas.microsoft.com/office/drawing/2014/main" id="{4BE3045D-FC96-4041-BE0A-9A8F340934C5}"/>
              </a:ext>
            </a:extLst>
          </p:cNvPr>
          <p:cNvSpPr>
            <a:spLocks noChangeArrowheads="1"/>
          </p:cNvSpPr>
          <p:nvPr/>
        </p:nvSpPr>
        <p:spPr bwMode="auto">
          <a:xfrm>
            <a:off x="467544" y="404664"/>
            <a:ext cx="747886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spcBef>
                <a:spcPct val="50000"/>
              </a:spcBef>
            </a:pPr>
            <a:r>
              <a:rPr lang="en-US" altLang="zh-CN" sz="2400" dirty="0">
                <a:solidFill>
                  <a:srgbClr val="FF0000"/>
                </a:solidFill>
                <a:latin typeface="微软雅黑" pitchFamily="34" charset="-122"/>
                <a:ea typeface="微软雅黑" pitchFamily="34" charset="-122"/>
              </a:rPr>
              <a:t>3.  </a:t>
            </a:r>
            <a:r>
              <a:rPr lang="zh-CN" altLang="en-US" sz="2400" dirty="0">
                <a:solidFill>
                  <a:srgbClr val="FF0000"/>
                </a:solidFill>
                <a:latin typeface="微软雅黑" pitchFamily="34" charset="-122"/>
                <a:ea typeface="微软雅黑" pitchFamily="34" charset="-122"/>
              </a:rPr>
              <a:t>问题</a:t>
            </a:r>
            <a:r>
              <a:rPr lang="en-US" altLang="zh-CN" sz="2400" dirty="0">
                <a:solidFill>
                  <a:srgbClr val="FF0000"/>
                </a:solidFill>
                <a:latin typeface="微软雅黑" pitchFamily="34" charset="-122"/>
                <a:ea typeface="微软雅黑" pitchFamily="34" charset="-122"/>
              </a:rPr>
              <a:t>3</a:t>
            </a:r>
            <a:r>
              <a:rPr lang="zh-CN" altLang="en-US" sz="2400" dirty="0">
                <a:solidFill>
                  <a:srgbClr val="FF0000"/>
                </a:solidFill>
                <a:latin typeface="微软雅黑" pitchFamily="34" charset="-122"/>
                <a:ea typeface="微软雅黑" pitchFamily="34" charset="-122"/>
              </a:rPr>
              <a:t>的求解</a:t>
            </a:r>
          </a:p>
        </p:txBody>
      </p:sp>
      <p:sp>
        <p:nvSpPr>
          <p:cNvPr id="5" name="Rectangle 56">
            <a:extLst>
              <a:ext uri="{FF2B5EF4-FFF2-40B4-BE49-F238E27FC236}">
                <a16:creationId xmlns:a16="http://schemas.microsoft.com/office/drawing/2014/main" id="{F62239B9-6D8F-4377-B381-F1D5B983D57E}"/>
              </a:ext>
            </a:extLst>
          </p:cNvPr>
          <p:cNvSpPr>
            <a:spLocks noChangeArrowheads="1"/>
          </p:cNvSpPr>
          <p:nvPr/>
        </p:nvSpPr>
        <p:spPr bwMode="auto">
          <a:xfrm>
            <a:off x="683568" y="1010345"/>
            <a:ext cx="8064896" cy="988925"/>
          </a:xfrm>
          <a:prstGeom prst="rect">
            <a:avLst/>
          </a:prstGeom>
          <a:noFill/>
          <a:ln>
            <a:noFill/>
          </a:ln>
        </p:spPr>
        <p:txBody>
          <a:bodyPr wrap="square">
            <a:spAutoFit/>
          </a:bodyPr>
          <a:lstStyle/>
          <a:p>
            <a:pPr>
              <a:lnSpc>
                <a:spcPct val="140000"/>
              </a:lnSpc>
              <a:spcAft>
                <a:spcPts val="600"/>
              </a:spcAft>
              <a:buClr>
                <a:srgbClr val="0000FF"/>
              </a:buClr>
            </a:pPr>
            <a:r>
              <a:rPr lang="zh-CN" altLang="en-US" sz="2200" dirty="0">
                <a:latin typeface="微软雅黑" pitchFamily="34" charset="-122"/>
                <a:ea typeface="微软雅黑" pitchFamily="34" charset="-122"/>
                <a:sym typeface="Wingdings" pitchFamily="2" charset="2"/>
              </a:rPr>
              <a:t>首先根据附件</a:t>
            </a:r>
            <a:r>
              <a:rPr lang="en-US" altLang="zh-CN" sz="2200" dirty="0">
                <a:latin typeface="微软雅黑" pitchFamily="34" charset="-122"/>
                <a:ea typeface="微软雅黑" pitchFamily="34" charset="-122"/>
                <a:sym typeface="Wingdings" pitchFamily="2" charset="2"/>
              </a:rPr>
              <a:t>3</a:t>
            </a:r>
            <a:r>
              <a:rPr lang="zh-CN" altLang="en-US" sz="2200" dirty="0">
                <a:latin typeface="微软雅黑" pitchFamily="34" charset="-122"/>
                <a:ea typeface="微软雅黑" pitchFamily="34" charset="-122"/>
                <a:sym typeface="Wingdings" pitchFamily="2" charset="2"/>
              </a:rPr>
              <a:t>计算</a:t>
            </a:r>
            <a:r>
              <a:rPr lang="en-US" altLang="zh-CN" sz="2200" dirty="0">
                <a:latin typeface="微软雅黑" pitchFamily="34" charset="-122"/>
                <a:ea typeface="微软雅黑" pitchFamily="34" charset="-122"/>
                <a:sym typeface="Wingdings" pitchFamily="2" charset="2"/>
              </a:rPr>
              <a:t>10</a:t>
            </a:r>
            <a:r>
              <a:rPr lang="zh-CN" altLang="en-US" sz="2200" dirty="0">
                <a:latin typeface="微软雅黑" pitchFamily="34" charset="-122"/>
                <a:ea typeface="微软雅黑" pitchFamily="34" charset="-122"/>
                <a:sym typeface="Wingdings" pitchFamily="2" charset="2"/>
              </a:rPr>
              <a:t>个不同时刻目标物体上多个目标点的三维直角坐标，然后绘制散点图，观察目标物体的运行轨迹</a:t>
            </a:r>
            <a:endParaRPr lang="en-US" altLang="zh-CN" sz="2000" dirty="0">
              <a:latin typeface="微软雅黑" pitchFamily="34" charset="-122"/>
              <a:ea typeface="微软雅黑" pitchFamily="34" charset="-122"/>
              <a:sym typeface="Wingdings" pitchFamily="2" charset="2"/>
            </a:endParaRPr>
          </a:p>
        </p:txBody>
      </p:sp>
      <p:sp>
        <p:nvSpPr>
          <p:cNvPr id="18" name="Rectangle 56">
            <a:extLst>
              <a:ext uri="{FF2B5EF4-FFF2-40B4-BE49-F238E27FC236}">
                <a16:creationId xmlns:a16="http://schemas.microsoft.com/office/drawing/2014/main" id="{B7522E77-D21D-42F0-9EC4-0A99F9FE2288}"/>
              </a:ext>
            </a:extLst>
          </p:cNvPr>
          <p:cNvSpPr>
            <a:spLocks noChangeArrowheads="1"/>
          </p:cNvSpPr>
          <p:nvPr/>
        </p:nvSpPr>
        <p:spPr bwMode="auto">
          <a:xfrm>
            <a:off x="683568" y="2132856"/>
            <a:ext cx="5760640" cy="4156074"/>
          </a:xfrm>
          <a:prstGeom prst="rect">
            <a:avLst/>
          </a:prstGeom>
          <a:noFill/>
          <a:ln>
            <a:noFill/>
          </a:ln>
        </p:spPr>
        <p:txBody>
          <a:bodyPr wrap="square">
            <a:spAutoFit/>
          </a:bodyPr>
          <a:lstStyle/>
          <a:p>
            <a:pPr>
              <a:lnSpc>
                <a:spcPct val="140000"/>
              </a:lnSpc>
              <a:spcAft>
                <a:spcPts val="600"/>
              </a:spcAft>
              <a:buClr>
                <a:srgbClr val="0000FF"/>
              </a:buClr>
            </a:pPr>
            <a:r>
              <a:rPr lang="en-US" altLang="zh-CN" sz="1800" dirty="0">
                <a:latin typeface="微软雅黑" pitchFamily="34" charset="-122"/>
                <a:ea typeface="微软雅黑" pitchFamily="34" charset="-122"/>
                <a:sym typeface="Wingdings" pitchFamily="2" charset="2"/>
              </a:rPr>
              <a:t>&gt;&gt; </a:t>
            </a:r>
            <a:r>
              <a:rPr lang="en-US" altLang="zh-CN" sz="1800" dirty="0" err="1">
                <a:latin typeface="微软雅黑" pitchFamily="34" charset="-122"/>
                <a:ea typeface="微软雅黑" pitchFamily="34" charset="-122"/>
                <a:sym typeface="Wingdings" pitchFamily="2" charset="2"/>
              </a:rPr>
              <a:t>AEd</a:t>
            </a:r>
            <a:r>
              <a:rPr lang="en-US" altLang="zh-CN" sz="1800" dirty="0">
                <a:latin typeface="微软雅黑" pitchFamily="34" charset="-122"/>
                <a:ea typeface="微软雅黑" pitchFamily="34" charset="-122"/>
                <a:sym typeface="Wingdings" pitchFamily="2" charset="2"/>
              </a:rPr>
              <a:t> = </a:t>
            </a:r>
            <a:r>
              <a:rPr lang="en-US" altLang="zh-CN" sz="1800" dirty="0" err="1">
                <a:latin typeface="微软雅黑" pitchFamily="34" charset="-122"/>
                <a:ea typeface="微软雅黑" pitchFamily="34" charset="-122"/>
                <a:sym typeface="Wingdings" pitchFamily="2" charset="2"/>
              </a:rPr>
              <a:t>xlsread</a:t>
            </a:r>
            <a:r>
              <a:rPr lang="en-US" altLang="zh-CN" sz="1800" dirty="0">
                <a:latin typeface="微软雅黑" pitchFamily="34" charset="-122"/>
                <a:ea typeface="微软雅黑" pitchFamily="34" charset="-122"/>
                <a:sym typeface="Wingdings" pitchFamily="2" charset="2"/>
              </a:rPr>
              <a:t>('</a:t>
            </a:r>
            <a:r>
              <a:rPr lang="zh-CN" altLang="en-US" sz="1800" dirty="0">
                <a:latin typeface="微软雅黑" pitchFamily="34" charset="-122"/>
                <a:ea typeface="微软雅黑" pitchFamily="34" charset="-122"/>
                <a:sym typeface="Wingdings" pitchFamily="2" charset="2"/>
              </a:rPr>
              <a:t>声呐扫描数据</a:t>
            </a:r>
            <a:r>
              <a:rPr lang="en-US" altLang="zh-CN" sz="1800" dirty="0">
                <a:latin typeface="微软雅黑" pitchFamily="34" charset="-122"/>
                <a:ea typeface="微软雅黑" pitchFamily="34" charset="-122"/>
                <a:sym typeface="Wingdings" pitchFamily="2" charset="2"/>
              </a:rPr>
              <a:t>.xlsx',3);</a:t>
            </a:r>
          </a:p>
          <a:p>
            <a:pPr>
              <a:lnSpc>
                <a:spcPct val="140000"/>
              </a:lnSpc>
              <a:spcAft>
                <a:spcPts val="600"/>
              </a:spcAft>
              <a:buClr>
                <a:srgbClr val="0000FF"/>
              </a:buClr>
            </a:pPr>
            <a:r>
              <a:rPr lang="en-US" altLang="zh-CN" sz="1800" dirty="0">
                <a:latin typeface="微软雅黑" pitchFamily="34" charset="-122"/>
                <a:ea typeface="微软雅黑" pitchFamily="34" charset="-122"/>
                <a:sym typeface="Wingdings" pitchFamily="2" charset="2"/>
              </a:rPr>
              <a:t>&gt;&gt; [x3,y3,z3] = sph2cart(</a:t>
            </a:r>
            <a:r>
              <a:rPr lang="en-US" altLang="zh-CN" sz="1800" dirty="0" err="1">
                <a:latin typeface="微软雅黑" pitchFamily="34" charset="-122"/>
                <a:ea typeface="微软雅黑" pitchFamily="34" charset="-122"/>
                <a:sym typeface="Wingdings" pitchFamily="2" charset="2"/>
              </a:rPr>
              <a:t>AEd</a:t>
            </a:r>
            <a:r>
              <a:rPr lang="en-US" altLang="zh-CN" sz="1800" dirty="0">
                <a:latin typeface="微软雅黑" pitchFamily="34" charset="-122"/>
                <a:ea typeface="微软雅黑" pitchFamily="34" charset="-122"/>
                <a:sym typeface="Wingdings" pitchFamily="2" charset="2"/>
              </a:rPr>
              <a:t>(:,2),</a:t>
            </a:r>
            <a:r>
              <a:rPr lang="en-US" altLang="zh-CN" sz="1800" dirty="0" err="1">
                <a:latin typeface="微软雅黑" pitchFamily="34" charset="-122"/>
                <a:ea typeface="微软雅黑" pitchFamily="34" charset="-122"/>
                <a:sym typeface="Wingdings" pitchFamily="2" charset="2"/>
              </a:rPr>
              <a:t>AEd</a:t>
            </a:r>
            <a:r>
              <a:rPr lang="en-US" altLang="zh-CN" sz="1800" dirty="0">
                <a:latin typeface="微软雅黑" pitchFamily="34" charset="-122"/>
                <a:ea typeface="微软雅黑" pitchFamily="34" charset="-122"/>
                <a:sym typeface="Wingdings" pitchFamily="2" charset="2"/>
              </a:rPr>
              <a:t>(:,3),</a:t>
            </a:r>
            <a:r>
              <a:rPr lang="en-US" altLang="zh-CN" sz="1800" dirty="0" err="1">
                <a:latin typeface="微软雅黑" pitchFamily="34" charset="-122"/>
                <a:ea typeface="微软雅黑" pitchFamily="34" charset="-122"/>
                <a:sym typeface="Wingdings" pitchFamily="2" charset="2"/>
              </a:rPr>
              <a:t>AEd</a:t>
            </a:r>
            <a:r>
              <a:rPr lang="en-US" altLang="zh-CN" sz="1800" dirty="0">
                <a:latin typeface="微软雅黑" pitchFamily="34" charset="-122"/>
                <a:ea typeface="微软雅黑" pitchFamily="34" charset="-122"/>
                <a:sym typeface="Wingdings" pitchFamily="2" charset="2"/>
              </a:rPr>
              <a:t>(:,4));</a:t>
            </a:r>
          </a:p>
          <a:p>
            <a:pPr>
              <a:lnSpc>
                <a:spcPct val="140000"/>
              </a:lnSpc>
              <a:spcAft>
                <a:spcPts val="600"/>
              </a:spcAft>
              <a:buClr>
                <a:srgbClr val="0000FF"/>
              </a:buClr>
            </a:pPr>
            <a:r>
              <a:rPr lang="en-US" altLang="zh-CN" sz="1800" dirty="0">
                <a:latin typeface="微软雅黑" pitchFamily="34" charset="-122"/>
                <a:ea typeface="微软雅黑" pitchFamily="34" charset="-122"/>
                <a:sym typeface="Wingdings" pitchFamily="2" charset="2"/>
              </a:rPr>
              <a:t>&gt;&gt; figure;</a:t>
            </a:r>
          </a:p>
          <a:p>
            <a:pPr>
              <a:lnSpc>
                <a:spcPct val="140000"/>
              </a:lnSpc>
              <a:spcAft>
                <a:spcPts val="600"/>
              </a:spcAft>
              <a:buClr>
                <a:srgbClr val="0000FF"/>
              </a:buClr>
            </a:pPr>
            <a:r>
              <a:rPr lang="en-US" altLang="zh-CN" sz="1800" dirty="0">
                <a:latin typeface="微软雅黑" pitchFamily="34" charset="-122"/>
                <a:ea typeface="微软雅黑" pitchFamily="34" charset="-122"/>
                <a:sym typeface="Wingdings" pitchFamily="2" charset="2"/>
              </a:rPr>
              <a:t>&gt;&gt; plot3(x3,y3,z3,'.');</a:t>
            </a:r>
          </a:p>
          <a:p>
            <a:pPr>
              <a:lnSpc>
                <a:spcPct val="140000"/>
              </a:lnSpc>
              <a:spcAft>
                <a:spcPts val="600"/>
              </a:spcAft>
              <a:buClr>
                <a:srgbClr val="0000FF"/>
              </a:buClr>
            </a:pPr>
            <a:r>
              <a:rPr lang="en-US" altLang="zh-CN" sz="1800" dirty="0">
                <a:latin typeface="微软雅黑" pitchFamily="34" charset="-122"/>
                <a:ea typeface="微软雅黑" pitchFamily="34" charset="-122"/>
                <a:sym typeface="Wingdings" pitchFamily="2" charset="2"/>
              </a:rPr>
              <a:t>&gt;&gt; grid on;</a:t>
            </a:r>
          </a:p>
          <a:p>
            <a:pPr>
              <a:lnSpc>
                <a:spcPct val="140000"/>
              </a:lnSpc>
              <a:spcAft>
                <a:spcPts val="600"/>
              </a:spcAft>
              <a:buClr>
                <a:srgbClr val="0000FF"/>
              </a:buClr>
            </a:pPr>
            <a:r>
              <a:rPr lang="en-US" altLang="zh-CN" sz="1800" dirty="0">
                <a:latin typeface="微软雅黑" pitchFamily="34" charset="-122"/>
                <a:ea typeface="微软雅黑" pitchFamily="34" charset="-122"/>
                <a:sym typeface="Wingdings" pitchFamily="2" charset="2"/>
              </a:rPr>
              <a:t>&gt;&gt; axis equal;</a:t>
            </a:r>
          </a:p>
          <a:p>
            <a:pPr>
              <a:lnSpc>
                <a:spcPct val="140000"/>
              </a:lnSpc>
              <a:spcAft>
                <a:spcPts val="600"/>
              </a:spcAft>
              <a:buClr>
                <a:srgbClr val="0000FF"/>
              </a:buClr>
            </a:pPr>
            <a:r>
              <a:rPr lang="en-US" altLang="zh-CN" sz="1800" dirty="0">
                <a:latin typeface="微软雅黑" pitchFamily="34" charset="-122"/>
                <a:ea typeface="微软雅黑" pitchFamily="34" charset="-122"/>
                <a:sym typeface="Wingdings" pitchFamily="2" charset="2"/>
              </a:rPr>
              <a:t>&gt;&gt; </a:t>
            </a:r>
            <a:r>
              <a:rPr lang="en-US" altLang="zh-CN" sz="1800" dirty="0" err="1">
                <a:latin typeface="微软雅黑" pitchFamily="34" charset="-122"/>
                <a:ea typeface="微软雅黑" pitchFamily="34" charset="-122"/>
                <a:sym typeface="Wingdings" pitchFamily="2" charset="2"/>
              </a:rPr>
              <a:t>xlabel</a:t>
            </a:r>
            <a:r>
              <a:rPr lang="en-US" altLang="zh-CN" sz="1800" dirty="0">
                <a:latin typeface="微软雅黑" pitchFamily="34" charset="-122"/>
                <a:ea typeface="微软雅黑" pitchFamily="34" charset="-122"/>
                <a:sym typeface="Wingdings" pitchFamily="2" charset="2"/>
              </a:rPr>
              <a:t>('x(m)'); </a:t>
            </a:r>
          </a:p>
          <a:p>
            <a:pPr>
              <a:lnSpc>
                <a:spcPct val="140000"/>
              </a:lnSpc>
              <a:spcAft>
                <a:spcPts val="600"/>
              </a:spcAft>
              <a:buClr>
                <a:srgbClr val="0000FF"/>
              </a:buClr>
            </a:pPr>
            <a:r>
              <a:rPr lang="en-US" altLang="zh-CN" sz="1800" dirty="0">
                <a:latin typeface="微软雅黑" pitchFamily="34" charset="-122"/>
                <a:ea typeface="微软雅黑" pitchFamily="34" charset="-122"/>
                <a:sym typeface="Wingdings" pitchFamily="2" charset="2"/>
              </a:rPr>
              <a:t>&gt;&gt; </a:t>
            </a:r>
            <a:r>
              <a:rPr lang="en-US" altLang="zh-CN" sz="1800" dirty="0" err="1">
                <a:latin typeface="微软雅黑" pitchFamily="34" charset="-122"/>
                <a:ea typeface="微软雅黑" pitchFamily="34" charset="-122"/>
                <a:sym typeface="Wingdings" pitchFamily="2" charset="2"/>
              </a:rPr>
              <a:t>ylabel</a:t>
            </a:r>
            <a:r>
              <a:rPr lang="en-US" altLang="zh-CN" sz="1800" dirty="0">
                <a:latin typeface="微软雅黑" pitchFamily="34" charset="-122"/>
                <a:ea typeface="微软雅黑" pitchFamily="34" charset="-122"/>
                <a:sym typeface="Wingdings" pitchFamily="2" charset="2"/>
              </a:rPr>
              <a:t>('y(m)'); </a:t>
            </a:r>
          </a:p>
          <a:p>
            <a:pPr>
              <a:lnSpc>
                <a:spcPct val="140000"/>
              </a:lnSpc>
              <a:spcAft>
                <a:spcPts val="600"/>
              </a:spcAft>
              <a:buClr>
                <a:srgbClr val="0000FF"/>
              </a:buClr>
            </a:pPr>
            <a:r>
              <a:rPr lang="en-US" altLang="zh-CN" sz="1800" dirty="0">
                <a:latin typeface="微软雅黑" pitchFamily="34" charset="-122"/>
                <a:ea typeface="微软雅黑" pitchFamily="34" charset="-122"/>
                <a:sym typeface="Wingdings" pitchFamily="2" charset="2"/>
              </a:rPr>
              <a:t>&gt;&gt; </a:t>
            </a:r>
            <a:r>
              <a:rPr lang="en-US" altLang="zh-CN" sz="1800" dirty="0" err="1">
                <a:latin typeface="微软雅黑" pitchFamily="34" charset="-122"/>
                <a:ea typeface="微软雅黑" pitchFamily="34" charset="-122"/>
                <a:sym typeface="Wingdings" pitchFamily="2" charset="2"/>
              </a:rPr>
              <a:t>zlabel</a:t>
            </a:r>
            <a:r>
              <a:rPr lang="en-US" altLang="zh-CN" sz="1800" dirty="0">
                <a:latin typeface="微软雅黑" pitchFamily="34" charset="-122"/>
                <a:ea typeface="微软雅黑" pitchFamily="34" charset="-122"/>
                <a:sym typeface="Wingdings" pitchFamily="2" charset="2"/>
              </a:rPr>
              <a:t>('z(m)');</a:t>
            </a:r>
          </a:p>
        </p:txBody>
      </p:sp>
      <p:pic>
        <p:nvPicPr>
          <p:cNvPr id="71682" name="图片 1">
            <a:extLst>
              <a:ext uri="{FF2B5EF4-FFF2-40B4-BE49-F238E27FC236}">
                <a16:creationId xmlns:a16="http://schemas.microsoft.com/office/drawing/2014/main" id="{0B857F19-090B-423F-BFC1-F6FDEEDE1681}"/>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9093" t="5971" r="14449"/>
          <a:stretch>
            <a:fillRect/>
          </a:stretch>
        </p:blipFill>
        <p:spPr bwMode="auto">
          <a:xfrm>
            <a:off x="3851920" y="2708920"/>
            <a:ext cx="4094490" cy="37813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83206125"/>
      </p:ext>
    </p:extLst>
  </p:cSld>
  <p:clrMapOvr>
    <a:masterClrMapping/>
  </p:clrMapOvr>
  <p:transition>
    <p:wipe dir="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7DC63F5-8B34-407A-BA73-DAE9BCBB8EEF}"/>
              </a:ext>
            </a:extLst>
          </p:cNvPr>
          <p:cNvSpPr>
            <a:spLocks noGrp="1"/>
          </p:cNvSpPr>
          <p:nvPr>
            <p:ph type="dt" sz="half" idx="10"/>
          </p:nvPr>
        </p:nvSpPr>
        <p:spPr/>
        <p:txBody>
          <a:bodyPr/>
          <a:lstStyle/>
          <a:p>
            <a:pPr>
              <a:defRPr/>
            </a:pPr>
            <a:fld id="{7009107A-9F41-4306-A782-B19ABE7A6976}" type="datetime1">
              <a:rPr lang="zh-CN" altLang="en-US" smtClean="0"/>
              <a:t>2022/11/23</a:t>
            </a:fld>
            <a:endParaRPr lang="en-US" altLang="zh-CN"/>
          </a:p>
        </p:txBody>
      </p:sp>
      <p:sp>
        <p:nvSpPr>
          <p:cNvPr id="3" name="页脚占位符 2">
            <a:extLst>
              <a:ext uri="{FF2B5EF4-FFF2-40B4-BE49-F238E27FC236}">
                <a16:creationId xmlns:a16="http://schemas.microsoft.com/office/drawing/2014/main" id="{D1DB54C0-4AE0-4A16-BB61-709713A62EA6}"/>
              </a:ext>
            </a:extLst>
          </p:cNvPr>
          <p:cNvSpPr>
            <a:spLocks noGrp="1"/>
          </p:cNvSpPr>
          <p:nvPr>
            <p:ph type="ftr" sz="quarter" idx="3"/>
          </p:nvPr>
        </p:nvSpPr>
        <p:spPr/>
        <p:txBody>
          <a:bodyPr/>
          <a:lstStyle/>
          <a:p>
            <a:pPr>
              <a:defRPr/>
            </a:pPr>
            <a:r>
              <a:rPr lang="en-US" altLang="zh-CN" b="1"/>
              <a:t>© </a:t>
            </a:r>
            <a:r>
              <a:rPr lang="zh-CN" altLang="en-US" b="1"/>
              <a:t>谢中华</a:t>
            </a:r>
            <a:r>
              <a:rPr lang="en-US" altLang="zh-CN" b="1"/>
              <a:t>,  MATLAB</a:t>
            </a:r>
            <a:r>
              <a:rPr lang="zh-CN" altLang="en-US" b="1"/>
              <a:t>数学建模方法与应用</a:t>
            </a:r>
            <a:endParaRPr lang="en-US" altLang="zh-CN" dirty="0"/>
          </a:p>
        </p:txBody>
      </p:sp>
      <p:sp>
        <p:nvSpPr>
          <p:cNvPr id="32" name="Rectangle 12">
            <a:extLst>
              <a:ext uri="{FF2B5EF4-FFF2-40B4-BE49-F238E27FC236}">
                <a16:creationId xmlns:a16="http://schemas.microsoft.com/office/drawing/2014/main" id="{4BE3045D-FC96-4041-BE0A-9A8F340934C5}"/>
              </a:ext>
            </a:extLst>
          </p:cNvPr>
          <p:cNvSpPr>
            <a:spLocks noChangeArrowheads="1"/>
          </p:cNvSpPr>
          <p:nvPr/>
        </p:nvSpPr>
        <p:spPr bwMode="auto">
          <a:xfrm>
            <a:off x="467544" y="404664"/>
            <a:ext cx="747886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spcBef>
                <a:spcPct val="50000"/>
              </a:spcBef>
            </a:pPr>
            <a:r>
              <a:rPr lang="en-US" altLang="zh-CN" sz="2400" dirty="0">
                <a:solidFill>
                  <a:srgbClr val="FF0000"/>
                </a:solidFill>
                <a:latin typeface="微软雅黑" pitchFamily="34" charset="-122"/>
                <a:ea typeface="微软雅黑" pitchFamily="34" charset="-122"/>
              </a:rPr>
              <a:t>3.  </a:t>
            </a:r>
            <a:r>
              <a:rPr lang="zh-CN" altLang="en-US" sz="2400" dirty="0">
                <a:solidFill>
                  <a:srgbClr val="FF0000"/>
                </a:solidFill>
                <a:latin typeface="微软雅黑" pitchFamily="34" charset="-122"/>
                <a:ea typeface="微软雅黑" pitchFamily="34" charset="-122"/>
              </a:rPr>
              <a:t>问题</a:t>
            </a:r>
            <a:r>
              <a:rPr lang="en-US" altLang="zh-CN" sz="2400" dirty="0">
                <a:solidFill>
                  <a:srgbClr val="FF0000"/>
                </a:solidFill>
                <a:latin typeface="微软雅黑" pitchFamily="34" charset="-122"/>
                <a:ea typeface="微软雅黑" pitchFamily="34" charset="-122"/>
              </a:rPr>
              <a:t>3</a:t>
            </a:r>
            <a:r>
              <a:rPr lang="zh-CN" altLang="en-US" sz="2400" dirty="0">
                <a:solidFill>
                  <a:srgbClr val="FF0000"/>
                </a:solidFill>
                <a:latin typeface="微软雅黑" pitchFamily="34" charset="-122"/>
                <a:ea typeface="微软雅黑" pitchFamily="34" charset="-122"/>
              </a:rPr>
              <a:t>的求解</a:t>
            </a:r>
          </a:p>
        </p:txBody>
      </p:sp>
      <p:sp>
        <p:nvSpPr>
          <p:cNvPr id="5" name="Rectangle 56">
            <a:extLst>
              <a:ext uri="{FF2B5EF4-FFF2-40B4-BE49-F238E27FC236}">
                <a16:creationId xmlns:a16="http://schemas.microsoft.com/office/drawing/2014/main" id="{F62239B9-6D8F-4377-B381-F1D5B983D57E}"/>
              </a:ext>
            </a:extLst>
          </p:cNvPr>
          <p:cNvSpPr>
            <a:spLocks noChangeArrowheads="1"/>
          </p:cNvSpPr>
          <p:nvPr/>
        </p:nvSpPr>
        <p:spPr bwMode="auto">
          <a:xfrm>
            <a:off x="683568" y="1010345"/>
            <a:ext cx="8064896" cy="514949"/>
          </a:xfrm>
          <a:prstGeom prst="rect">
            <a:avLst/>
          </a:prstGeom>
          <a:noFill/>
          <a:ln>
            <a:noFill/>
          </a:ln>
        </p:spPr>
        <p:txBody>
          <a:bodyPr wrap="square">
            <a:spAutoFit/>
          </a:bodyPr>
          <a:lstStyle/>
          <a:p>
            <a:pPr>
              <a:lnSpc>
                <a:spcPct val="140000"/>
              </a:lnSpc>
              <a:spcAft>
                <a:spcPts val="600"/>
              </a:spcAft>
              <a:buClr>
                <a:srgbClr val="0000FF"/>
              </a:buClr>
            </a:pPr>
            <a:r>
              <a:rPr lang="zh-CN" altLang="en-US" sz="2200" dirty="0">
                <a:latin typeface="微软雅黑" pitchFamily="34" charset="-122"/>
                <a:ea typeface="微软雅黑" pitchFamily="34" charset="-122"/>
                <a:sym typeface="Wingdings" pitchFamily="2" charset="2"/>
              </a:rPr>
              <a:t>接下来用问题</a:t>
            </a:r>
            <a:r>
              <a:rPr lang="en-US" altLang="zh-CN" sz="2200" dirty="0">
                <a:latin typeface="微软雅黑" pitchFamily="34" charset="-122"/>
                <a:ea typeface="微软雅黑" pitchFamily="34" charset="-122"/>
                <a:sym typeface="Wingdings" pitchFamily="2" charset="2"/>
              </a:rPr>
              <a:t>2</a:t>
            </a:r>
            <a:r>
              <a:rPr lang="zh-CN" altLang="en-US" sz="2200" dirty="0">
                <a:latin typeface="微软雅黑" pitchFamily="34" charset="-122"/>
                <a:ea typeface="微软雅黑" pitchFamily="34" charset="-122"/>
                <a:sym typeface="Wingdings" pitchFamily="2" charset="2"/>
              </a:rPr>
              <a:t>中的模型计算</a:t>
            </a:r>
            <a:r>
              <a:rPr lang="en-US" altLang="zh-CN" sz="2200" dirty="0">
                <a:latin typeface="微软雅黑" pitchFamily="34" charset="-122"/>
                <a:ea typeface="微软雅黑" pitchFamily="34" charset="-122"/>
                <a:sym typeface="Wingdings" pitchFamily="2" charset="2"/>
              </a:rPr>
              <a:t>10</a:t>
            </a:r>
            <a:r>
              <a:rPr lang="zh-CN" altLang="en-US" sz="2200" dirty="0">
                <a:latin typeface="微软雅黑" pitchFamily="34" charset="-122"/>
                <a:ea typeface="微软雅黑" pitchFamily="34" charset="-122"/>
                <a:sym typeface="Wingdings" pitchFamily="2" charset="2"/>
              </a:rPr>
              <a:t>个不同时刻目标物体的球心坐标</a:t>
            </a:r>
            <a:endParaRPr lang="en-US" altLang="zh-CN" sz="2000" dirty="0">
              <a:latin typeface="微软雅黑" pitchFamily="34" charset="-122"/>
              <a:ea typeface="微软雅黑" pitchFamily="34" charset="-122"/>
              <a:sym typeface="Wingdings" pitchFamily="2" charset="2"/>
            </a:endParaRPr>
          </a:p>
        </p:txBody>
      </p:sp>
      <p:graphicFrame>
        <p:nvGraphicFramePr>
          <p:cNvPr id="4" name="表格 3">
            <a:extLst>
              <a:ext uri="{FF2B5EF4-FFF2-40B4-BE49-F238E27FC236}">
                <a16:creationId xmlns:a16="http://schemas.microsoft.com/office/drawing/2014/main" id="{DBB2ACC2-D101-48F5-9855-95107E85DF25}"/>
              </a:ext>
            </a:extLst>
          </p:cNvPr>
          <p:cNvGraphicFramePr>
            <a:graphicFrameLocks noGrp="1"/>
          </p:cNvGraphicFramePr>
          <p:nvPr>
            <p:extLst>
              <p:ext uri="{D42A27DB-BD31-4B8C-83A1-F6EECF244321}">
                <p14:modId xmlns:p14="http://schemas.microsoft.com/office/powerpoint/2010/main" val="1723607071"/>
              </p:ext>
            </p:extLst>
          </p:nvPr>
        </p:nvGraphicFramePr>
        <p:xfrm>
          <a:off x="873124" y="1700808"/>
          <a:ext cx="6147148" cy="4655145"/>
        </p:xfrm>
        <a:graphic>
          <a:graphicData uri="http://schemas.openxmlformats.org/drawingml/2006/table">
            <a:tbl>
              <a:tblPr/>
              <a:tblGrid>
                <a:gridCol w="1536787">
                  <a:extLst>
                    <a:ext uri="{9D8B030D-6E8A-4147-A177-3AD203B41FA5}">
                      <a16:colId xmlns:a16="http://schemas.microsoft.com/office/drawing/2014/main" val="2479719440"/>
                    </a:ext>
                  </a:extLst>
                </a:gridCol>
                <a:gridCol w="1536787">
                  <a:extLst>
                    <a:ext uri="{9D8B030D-6E8A-4147-A177-3AD203B41FA5}">
                      <a16:colId xmlns:a16="http://schemas.microsoft.com/office/drawing/2014/main" val="2013217820"/>
                    </a:ext>
                  </a:extLst>
                </a:gridCol>
                <a:gridCol w="1536787">
                  <a:extLst>
                    <a:ext uri="{9D8B030D-6E8A-4147-A177-3AD203B41FA5}">
                      <a16:colId xmlns:a16="http://schemas.microsoft.com/office/drawing/2014/main" val="3446928085"/>
                    </a:ext>
                  </a:extLst>
                </a:gridCol>
                <a:gridCol w="1536787">
                  <a:extLst>
                    <a:ext uri="{9D8B030D-6E8A-4147-A177-3AD203B41FA5}">
                      <a16:colId xmlns:a16="http://schemas.microsoft.com/office/drawing/2014/main" val="3240073847"/>
                    </a:ext>
                  </a:extLst>
                </a:gridCol>
              </a:tblGrid>
              <a:tr h="423195">
                <a:tc>
                  <a:txBody>
                    <a:bodyPr/>
                    <a:lstStyle/>
                    <a:p>
                      <a:pPr algn="ctr" fontAlgn="ctr"/>
                      <a:r>
                        <a:rPr lang="en-US" sz="2000" b="0" i="0" u="none" strike="noStrike" dirty="0">
                          <a:solidFill>
                            <a:srgbClr val="000000"/>
                          </a:solidFill>
                          <a:effectLst/>
                          <a:latin typeface="微软雅黑" panose="020B0503020204020204" pitchFamily="34" charset="-122"/>
                          <a:ea typeface="微软雅黑" panose="020B0503020204020204" pitchFamily="34" charset="-122"/>
                        </a:rPr>
                        <a:t>t</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微软雅黑" panose="020B0503020204020204" pitchFamily="34" charset="-122"/>
                          <a:ea typeface="微软雅黑" panose="020B0503020204020204" pitchFamily="34" charset="-122"/>
                        </a:rPr>
                        <a:t>x</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微软雅黑" panose="020B0503020204020204" pitchFamily="34" charset="-122"/>
                          <a:ea typeface="微软雅黑" panose="020B0503020204020204" pitchFamily="34" charset="-122"/>
                        </a:rPr>
                        <a:t>y</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微软雅黑" panose="020B0503020204020204" pitchFamily="34" charset="-122"/>
                          <a:ea typeface="微软雅黑" panose="020B0503020204020204" pitchFamily="34" charset="-122"/>
                        </a:rPr>
                        <a:t>z</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56117546"/>
                  </a:ext>
                </a:extLst>
              </a:tr>
              <a:tr h="423195">
                <a:tc>
                  <a:txBody>
                    <a:bodyPr/>
                    <a:lstStyle/>
                    <a:p>
                      <a:pPr algn="ctr" fontAlgn="ctr"/>
                      <a:r>
                        <a:rPr lang="en-US" altLang="zh-CN" sz="2000" b="0" i="0" u="none" strike="noStrike" dirty="0">
                          <a:solidFill>
                            <a:srgbClr val="000000"/>
                          </a:solidFill>
                          <a:effectLst/>
                          <a:latin typeface="微软雅黑" panose="020B0503020204020204" pitchFamily="34" charset="-122"/>
                          <a:ea typeface="微软雅黑" panose="020B0503020204020204" pitchFamily="34" charset="-122"/>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2000" b="0" i="0" u="none" strike="noStrike">
                          <a:solidFill>
                            <a:srgbClr val="000000"/>
                          </a:solidFill>
                          <a:effectLst/>
                          <a:latin typeface="微软雅黑" panose="020B0503020204020204" pitchFamily="34" charset="-122"/>
                          <a:ea typeface="微软雅黑" panose="020B0503020204020204" pitchFamily="34" charset="-122"/>
                        </a:rPr>
                        <a:t>-316.64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2000" b="0" i="0" u="none" strike="noStrike">
                          <a:solidFill>
                            <a:srgbClr val="000000"/>
                          </a:solidFill>
                          <a:effectLst/>
                          <a:latin typeface="微软雅黑" panose="020B0503020204020204" pitchFamily="34" charset="-122"/>
                          <a:ea typeface="微软雅黑" panose="020B0503020204020204" pitchFamily="34" charset="-122"/>
                        </a:rPr>
                        <a:t>539.47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2000" b="0" i="0" u="none" strike="noStrike">
                          <a:solidFill>
                            <a:srgbClr val="000000"/>
                          </a:solidFill>
                          <a:effectLst/>
                          <a:latin typeface="微软雅黑" panose="020B0503020204020204" pitchFamily="34" charset="-122"/>
                          <a:ea typeface="微软雅黑" panose="020B0503020204020204" pitchFamily="34" charset="-122"/>
                        </a:rPr>
                        <a:t>279.74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57780566"/>
                  </a:ext>
                </a:extLst>
              </a:tr>
              <a:tr h="423195">
                <a:tc>
                  <a:txBody>
                    <a:bodyPr/>
                    <a:lstStyle/>
                    <a:p>
                      <a:pPr algn="ctr" fontAlgn="ctr"/>
                      <a:r>
                        <a:rPr lang="en-US" altLang="zh-CN" sz="2000" b="0" i="0" u="none" strike="noStrike">
                          <a:solidFill>
                            <a:srgbClr val="000000"/>
                          </a:solidFill>
                          <a:effectLst/>
                          <a:latin typeface="微软雅黑" panose="020B0503020204020204" pitchFamily="34" charset="-122"/>
                          <a:ea typeface="微软雅黑" panose="020B0503020204020204" pitchFamily="34" charset="-122"/>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2000" b="0" i="0" u="none" strike="noStrike" dirty="0">
                          <a:solidFill>
                            <a:srgbClr val="000000"/>
                          </a:solidFill>
                          <a:effectLst/>
                          <a:latin typeface="微软雅黑" panose="020B0503020204020204" pitchFamily="34" charset="-122"/>
                          <a:ea typeface="微软雅黑" panose="020B0503020204020204" pitchFamily="34" charset="-122"/>
                        </a:rPr>
                        <a:t>-292.78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2000" b="0" i="0" u="none" strike="noStrike">
                          <a:solidFill>
                            <a:srgbClr val="000000"/>
                          </a:solidFill>
                          <a:effectLst/>
                          <a:latin typeface="微软雅黑" panose="020B0503020204020204" pitchFamily="34" charset="-122"/>
                          <a:ea typeface="微软雅黑" panose="020B0503020204020204" pitchFamily="34" charset="-122"/>
                        </a:rPr>
                        <a:t>538.48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2000" b="0" i="0" u="none" strike="noStrike">
                          <a:solidFill>
                            <a:srgbClr val="000000"/>
                          </a:solidFill>
                          <a:effectLst/>
                          <a:latin typeface="微软雅黑" panose="020B0503020204020204" pitchFamily="34" charset="-122"/>
                          <a:ea typeface="微软雅黑" panose="020B0503020204020204" pitchFamily="34" charset="-122"/>
                        </a:rPr>
                        <a:t>278.54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8995616"/>
                  </a:ext>
                </a:extLst>
              </a:tr>
              <a:tr h="423195">
                <a:tc>
                  <a:txBody>
                    <a:bodyPr/>
                    <a:lstStyle/>
                    <a:p>
                      <a:pPr algn="ctr" fontAlgn="ctr"/>
                      <a:r>
                        <a:rPr lang="en-US" altLang="zh-CN" sz="2000" b="0" i="0" u="none" strike="noStrike">
                          <a:solidFill>
                            <a:srgbClr val="000000"/>
                          </a:solidFill>
                          <a:effectLst/>
                          <a:latin typeface="微软雅黑" panose="020B0503020204020204" pitchFamily="34" charset="-122"/>
                          <a:ea typeface="微软雅黑" panose="020B0503020204020204" pitchFamily="34" charset="-122"/>
                        </a:rPr>
                        <a:t>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2000" b="0" i="0" u="none" strike="noStrike" dirty="0">
                          <a:solidFill>
                            <a:srgbClr val="000000"/>
                          </a:solidFill>
                          <a:effectLst/>
                          <a:latin typeface="微软雅黑" panose="020B0503020204020204" pitchFamily="34" charset="-122"/>
                          <a:ea typeface="微软雅黑" panose="020B0503020204020204" pitchFamily="34" charset="-122"/>
                        </a:rPr>
                        <a:t>-268.93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2000" b="0" i="0" u="none" strike="noStrike">
                          <a:solidFill>
                            <a:srgbClr val="000000"/>
                          </a:solidFill>
                          <a:effectLst/>
                          <a:latin typeface="微软雅黑" panose="020B0503020204020204" pitchFamily="34" charset="-122"/>
                          <a:ea typeface="微软雅黑" panose="020B0503020204020204" pitchFamily="34" charset="-122"/>
                        </a:rPr>
                        <a:t>538.77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2000" b="0" i="0" u="none" strike="noStrike">
                          <a:solidFill>
                            <a:srgbClr val="000000"/>
                          </a:solidFill>
                          <a:effectLst/>
                          <a:latin typeface="微软雅黑" panose="020B0503020204020204" pitchFamily="34" charset="-122"/>
                          <a:ea typeface="微软雅黑" panose="020B0503020204020204" pitchFamily="34" charset="-122"/>
                        </a:rPr>
                        <a:t>269.32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82540659"/>
                  </a:ext>
                </a:extLst>
              </a:tr>
              <a:tr h="423195">
                <a:tc>
                  <a:txBody>
                    <a:bodyPr/>
                    <a:lstStyle/>
                    <a:p>
                      <a:pPr algn="ctr" fontAlgn="ctr"/>
                      <a:r>
                        <a:rPr lang="en-US" altLang="zh-CN" sz="2000" b="0" i="0" u="none" strike="noStrike">
                          <a:solidFill>
                            <a:srgbClr val="000000"/>
                          </a:solidFill>
                          <a:effectLst/>
                          <a:latin typeface="微软雅黑" panose="020B0503020204020204" pitchFamily="34" charset="-122"/>
                          <a:ea typeface="微软雅黑" panose="020B0503020204020204" pitchFamily="34" charset="-122"/>
                        </a:rPr>
                        <a:t>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2000" b="0" i="0" u="none" strike="noStrike">
                          <a:solidFill>
                            <a:srgbClr val="000000"/>
                          </a:solidFill>
                          <a:effectLst/>
                          <a:latin typeface="微软雅黑" panose="020B0503020204020204" pitchFamily="34" charset="-122"/>
                          <a:ea typeface="微软雅黑" panose="020B0503020204020204" pitchFamily="34" charset="-122"/>
                        </a:rPr>
                        <a:t>-244.71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2000" b="0" i="0" u="none" strike="noStrike" dirty="0">
                          <a:solidFill>
                            <a:srgbClr val="000000"/>
                          </a:solidFill>
                          <a:effectLst/>
                          <a:latin typeface="微软雅黑" panose="020B0503020204020204" pitchFamily="34" charset="-122"/>
                          <a:ea typeface="微软雅黑" panose="020B0503020204020204" pitchFamily="34" charset="-122"/>
                        </a:rPr>
                        <a:t>539.17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2000" b="0" i="0" u="none" strike="noStrike">
                          <a:solidFill>
                            <a:srgbClr val="000000"/>
                          </a:solidFill>
                          <a:effectLst/>
                          <a:latin typeface="微软雅黑" panose="020B0503020204020204" pitchFamily="34" charset="-122"/>
                          <a:ea typeface="微软雅黑" panose="020B0503020204020204" pitchFamily="34" charset="-122"/>
                        </a:rPr>
                        <a:t>265.1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52573053"/>
                  </a:ext>
                </a:extLst>
              </a:tr>
              <a:tr h="423195">
                <a:tc>
                  <a:txBody>
                    <a:bodyPr/>
                    <a:lstStyle/>
                    <a:p>
                      <a:pPr algn="ctr" fontAlgn="ctr"/>
                      <a:r>
                        <a:rPr lang="en-US" altLang="zh-CN" sz="2000" b="0" i="0" u="none" strike="noStrike">
                          <a:solidFill>
                            <a:srgbClr val="000000"/>
                          </a:solidFill>
                          <a:effectLst/>
                          <a:latin typeface="微软雅黑" panose="020B0503020204020204" pitchFamily="34" charset="-122"/>
                          <a:ea typeface="微软雅黑" panose="020B0503020204020204" pitchFamily="34" charset="-122"/>
                        </a:rPr>
                        <a:t>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2000" b="0" i="0" u="none" strike="noStrike">
                          <a:solidFill>
                            <a:srgbClr val="000000"/>
                          </a:solidFill>
                          <a:effectLst/>
                          <a:latin typeface="微软雅黑" panose="020B0503020204020204" pitchFamily="34" charset="-122"/>
                          <a:ea typeface="微软雅黑" panose="020B0503020204020204" pitchFamily="34" charset="-122"/>
                        </a:rPr>
                        <a:t>-220.53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2000" b="0" i="0" u="none" strike="noStrike" dirty="0">
                          <a:solidFill>
                            <a:srgbClr val="000000"/>
                          </a:solidFill>
                          <a:effectLst/>
                          <a:latin typeface="微软雅黑" panose="020B0503020204020204" pitchFamily="34" charset="-122"/>
                          <a:ea typeface="微软雅黑" panose="020B0503020204020204" pitchFamily="34" charset="-122"/>
                        </a:rPr>
                        <a:t>541.11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2000" b="0" i="0" u="none" strike="noStrike">
                          <a:solidFill>
                            <a:srgbClr val="000000"/>
                          </a:solidFill>
                          <a:effectLst/>
                          <a:latin typeface="微软雅黑" panose="020B0503020204020204" pitchFamily="34" charset="-122"/>
                          <a:ea typeface="微软雅黑" panose="020B0503020204020204" pitchFamily="34" charset="-122"/>
                        </a:rPr>
                        <a:t>252.66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22457254"/>
                  </a:ext>
                </a:extLst>
              </a:tr>
              <a:tr h="423195">
                <a:tc>
                  <a:txBody>
                    <a:bodyPr/>
                    <a:lstStyle/>
                    <a:p>
                      <a:pPr algn="ctr" fontAlgn="ctr"/>
                      <a:r>
                        <a:rPr lang="en-US" altLang="zh-CN" sz="2000" b="0" i="0" u="none" strike="noStrike">
                          <a:solidFill>
                            <a:srgbClr val="000000"/>
                          </a:solidFill>
                          <a:effectLst/>
                          <a:latin typeface="微软雅黑" panose="020B0503020204020204" pitchFamily="34" charset="-122"/>
                          <a:ea typeface="微软雅黑" panose="020B0503020204020204" pitchFamily="34" charset="-122"/>
                        </a:rPr>
                        <a:t>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2000" b="0" i="0" u="none" strike="noStrike">
                          <a:solidFill>
                            <a:srgbClr val="000000"/>
                          </a:solidFill>
                          <a:effectLst/>
                          <a:latin typeface="微软雅黑" panose="020B0503020204020204" pitchFamily="34" charset="-122"/>
                          <a:ea typeface="微软雅黑" panose="020B0503020204020204" pitchFamily="34" charset="-122"/>
                        </a:rPr>
                        <a:t>-196.38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2000" b="0" i="0" u="none" strike="noStrike">
                          <a:solidFill>
                            <a:srgbClr val="000000"/>
                          </a:solidFill>
                          <a:effectLst/>
                          <a:latin typeface="微软雅黑" panose="020B0503020204020204" pitchFamily="34" charset="-122"/>
                          <a:ea typeface="微软雅黑" panose="020B0503020204020204" pitchFamily="34" charset="-122"/>
                        </a:rPr>
                        <a:t>539.43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2000" b="0" i="0" u="none" strike="noStrike" dirty="0">
                          <a:solidFill>
                            <a:srgbClr val="000000"/>
                          </a:solidFill>
                          <a:effectLst/>
                          <a:latin typeface="微软雅黑" panose="020B0503020204020204" pitchFamily="34" charset="-122"/>
                          <a:ea typeface="微软雅黑" panose="020B0503020204020204" pitchFamily="34" charset="-122"/>
                        </a:rPr>
                        <a:t>243.37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03030805"/>
                  </a:ext>
                </a:extLst>
              </a:tr>
              <a:tr h="423195">
                <a:tc>
                  <a:txBody>
                    <a:bodyPr/>
                    <a:lstStyle/>
                    <a:p>
                      <a:pPr algn="ctr" fontAlgn="ctr"/>
                      <a:r>
                        <a:rPr lang="en-US" altLang="zh-CN" sz="2000" b="0" i="0" u="none" strike="noStrike">
                          <a:solidFill>
                            <a:srgbClr val="000000"/>
                          </a:solidFill>
                          <a:effectLst/>
                          <a:latin typeface="微软雅黑" panose="020B0503020204020204" pitchFamily="34" charset="-122"/>
                          <a:ea typeface="微软雅黑" panose="020B0503020204020204" pitchFamily="34" charset="-122"/>
                        </a:rPr>
                        <a:t>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2000" b="0" i="0" u="none" strike="noStrike">
                          <a:solidFill>
                            <a:srgbClr val="000000"/>
                          </a:solidFill>
                          <a:effectLst/>
                          <a:latin typeface="微软雅黑" panose="020B0503020204020204" pitchFamily="34" charset="-122"/>
                          <a:ea typeface="微软雅黑" panose="020B0503020204020204" pitchFamily="34" charset="-122"/>
                        </a:rPr>
                        <a:t>-172.19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2000" b="0" i="0" u="none" strike="noStrike">
                          <a:solidFill>
                            <a:srgbClr val="000000"/>
                          </a:solidFill>
                          <a:effectLst/>
                          <a:latin typeface="微软雅黑" panose="020B0503020204020204" pitchFamily="34" charset="-122"/>
                          <a:ea typeface="微软雅黑" panose="020B0503020204020204" pitchFamily="34" charset="-122"/>
                        </a:rPr>
                        <a:t>542.28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2000" b="0" i="0" u="none" strike="noStrike" dirty="0">
                          <a:solidFill>
                            <a:srgbClr val="000000"/>
                          </a:solidFill>
                          <a:effectLst/>
                          <a:latin typeface="微软雅黑" panose="020B0503020204020204" pitchFamily="34" charset="-122"/>
                          <a:ea typeface="微软雅黑" panose="020B0503020204020204" pitchFamily="34" charset="-122"/>
                        </a:rPr>
                        <a:t>223.85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72900493"/>
                  </a:ext>
                </a:extLst>
              </a:tr>
              <a:tr h="423195">
                <a:tc>
                  <a:txBody>
                    <a:bodyPr/>
                    <a:lstStyle/>
                    <a:p>
                      <a:pPr algn="ctr" fontAlgn="ctr"/>
                      <a:r>
                        <a:rPr lang="en-US" altLang="zh-CN" sz="2000" b="0" i="0" u="none" strike="noStrike">
                          <a:solidFill>
                            <a:srgbClr val="000000"/>
                          </a:solidFill>
                          <a:effectLst/>
                          <a:latin typeface="微软雅黑" panose="020B0503020204020204" pitchFamily="34" charset="-122"/>
                          <a:ea typeface="微软雅黑" panose="020B0503020204020204" pitchFamily="34" charset="-122"/>
                        </a:rPr>
                        <a:t>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2000" b="0" i="0" u="none" strike="noStrike">
                          <a:solidFill>
                            <a:srgbClr val="000000"/>
                          </a:solidFill>
                          <a:effectLst/>
                          <a:latin typeface="微软雅黑" panose="020B0503020204020204" pitchFamily="34" charset="-122"/>
                          <a:ea typeface="微软雅黑" panose="020B0503020204020204" pitchFamily="34" charset="-122"/>
                        </a:rPr>
                        <a:t>-148.27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2000" b="0" i="0" u="none" strike="noStrike">
                          <a:solidFill>
                            <a:srgbClr val="000000"/>
                          </a:solidFill>
                          <a:effectLst/>
                          <a:latin typeface="微软雅黑" panose="020B0503020204020204" pitchFamily="34" charset="-122"/>
                          <a:ea typeface="微软雅黑" panose="020B0503020204020204" pitchFamily="34" charset="-122"/>
                        </a:rPr>
                        <a:t>537.88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2000" b="0" i="0" u="none" strike="noStrike" dirty="0">
                          <a:solidFill>
                            <a:srgbClr val="000000"/>
                          </a:solidFill>
                          <a:effectLst/>
                          <a:latin typeface="微软雅黑" panose="020B0503020204020204" pitchFamily="34" charset="-122"/>
                          <a:ea typeface="微软雅黑" panose="020B0503020204020204" pitchFamily="34" charset="-122"/>
                        </a:rPr>
                        <a:t>200.41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87184141"/>
                  </a:ext>
                </a:extLst>
              </a:tr>
              <a:tr h="423195">
                <a:tc>
                  <a:txBody>
                    <a:bodyPr/>
                    <a:lstStyle/>
                    <a:p>
                      <a:pPr algn="ctr" fontAlgn="ctr"/>
                      <a:r>
                        <a:rPr lang="en-US" altLang="zh-CN" sz="2000" b="0" i="0" u="none" strike="noStrike">
                          <a:solidFill>
                            <a:srgbClr val="000000"/>
                          </a:solidFill>
                          <a:effectLst/>
                          <a:latin typeface="微软雅黑" panose="020B0503020204020204" pitchFamily="34" charset="-122"/>
                          <a:ea typeface="微软雅黑" panose="020B0503020204020204" pitchFamily="34" charset="-122"/>
                        </a:rPr>
                        <a:t>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2000" b="0" i="0" u="none" strike="noStrike">
                          <a:solidFill>
                            <a:srgbClr val="000000"/>
                          </a:solidFill>
                          <a:effectLst/>
                          <a:latin typeface="微软雅黑" panose="020B0503020204020204" pitchFamily="34" charset="-122"/>
                          <a:ea typeface="微软雅黑" panose="020B0503020204020204" pitchFamily="34" charset="-122"/>
                        </a:rPr>
                        <a:t>-124.1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2000" b="0" i="0" u="none" strike="noStrike">
                          <a:solidFill>
                            <a:srgbClr val="000000"/>
                          </a:solidFill>
                          <a:effectLst/>
                          <a:latin typeface="微软雅黑" panose="020B0503020204020204" pitchFamily="34" charset="-122"/>
                          <a:ea typeface="微软雅黑" panose="020B0503020204020204" pitchFamily="34" charset="-122"/>
                        </a:rPr>
                        <a:t>540.77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2000" b="0" i="0" u="none" strike="noStrike" dirty="0">
                          <a:solidFill>
                            <a:srgbClr val="000000"/>
                          </a:solidFill>
                          <a:effectLst/>
                          <a:latin typeface="微软雅黑" panose="020B0503020204020204" pitchFamily="34" charset="-122"/>
                          <a:ea typeface="微软雅黑" panose="020B0503020204020204" pitchFamily="34" charset="-122"/>
                        </a:rPr>
                        <a:t>175.22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99851023"/>
                  </a:ext>
                </a:extLst>
              </a:tr>
              <a:tr h="423195">
                <a:tc>
                  <a:txBody>
                    <a:bodyPr/>
                    <a:lstStyle/>
                    <a:p>
                      <a:pPr algn="ctr" fontAlgn="ctr"/>
                      <a:r>
                        <a:rPr lang="en-US" altLang="zh-CN" sz="2000" b="0" i="0" u="none" strike="noStrike">
                          <a:solidFill>
                            <a:srgbClr val="000000"/>
                          </a:solidFill>
                          <a:effectLst/>
                          <a:latin typeface="微软雅黑" panose="020B0503020204020204" pitchFamily="34" charset="-122"/>
                          <a:ea typeface="微软雅黑" panose="020B0503020204020204" pitchFamily="34" charset="-122"/>
                        </a:rPr>
                        <a:t>10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2000" b="0" i="0" u="none" strike="noStrike">
                          <a:solidFill>
                            <a:srgbClr val="000000"/>
                          </a:solidFill>
                          <a:effectLst/>
                          <a:latin typeface="微软雅黑" panose="020B0503020204020204" pitchFamily="34" charset="-122"/>
                          <a:ea typeface="微软雅黑" panose="020B0503020204020204" pitchFamily="34" charset="-122"/>
                        </a:rPr>
                        <a:t>-99.927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2000" b="0" i="0" u="none" strike="noStrike">
                          <a:solidFill>
                            <a:srgbClr val="000000"/>
                          </a:solidFill>
                          <a:effectLst/>
                          <a:latin typeface="微软雅黑" panose="020B0503020204020204" pitchFamily="34" charset="-122"/>
                          <a:ea typeface="微软雅黑" panose="020B0503020204020204" pitchFamily="34" charset="-122"/>
                        </a:rPr>
                        <a:t>538.9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2000" b="0" i="0" u="none" strike="noStrike" dirty="0">
                          <a:solidFill>
                            <a:srgbClr val="000000"/>
                          </a:solidFill>
                          <a:effectLst/>
                          <a:latin typeface="微软雅黑" panose="020B0503020204020204" pitchFamily="34" charset="-122"/>
                          <a:ea typeface="微软雅黑" panose="020B0503020204020204" pitchFamily="34" charset="-122"/>
                        </a:rPr>
                        <a:t>148.42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17349462"/>
                  </a:ext>
                </a:extLst>
              </a:tr>
            </a:tbl>
          </a:graphicData>
        </a:graphic>
      </p:graphicFrame>
    </p:spTree>
    <p:extLst>
      <p:ext uri="{BB962C8B-B14F-4D97-AF65-F5344CB8AC3E}">
        <p14:creationId xmlns:p14="http://schemas.microsoft.com/office/powerpoint/2010/main" val="743238464"/>
      </p:ext>
    </p:extLst>
  </p:cSld>
  <p:clrMapOvr>
    <a:masterClrMapping/>
  </p:clrMapOvr>
  <p:transition>
    <p:wipe dir="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7DC63F5-8B34-407A-BA73-DAE9BCBB8EEF}"/>
              </a:ext>
            </a:extLst>
          </p:cNvPr>
          <p:cNvSpPr>
            <a:spLocks noGrp="1"/>
          </p:cNvSpPr>
          <p:nvPr>
            <p:ph type="dt" sz="half" idx="10"/>
          </p:nvPr>
        </p:nvSpPr>
        <p:spPr/>
        <p:txBody>
          <a:bodyPr/>
          <a:lstStyle/>
          <a:p>
            <a:pPr>
              <a:defRPr/>
            </a:pPr>
            <a:fld id="{8A7C7E45-6F7B-41FE-8649-7DEB7E86EB14}" type="datetime1">
              <a:rPr lang="zh-CN" altLang="en-US" smtClean="0"/>
              <a:t>2022/11/23</a:t>
            </a:fld>
            <a:endParaRPr lang="en-US" altLang="zh-CN"/>
          </a:p>
        </p:txBody>
      </p:sp>
      <p:sp>
        <p:nvSpPr>
          <p:cNvPr id="3" name="页脚占位符 2">
            <a:extLst>
              <a:ext uri="{FF2B5EF4-FFF2-40B4-BE49-F238E27FC236}">
                <a16:creationId xmlns:a16="http://schemas.microsoft.com/office/drawing/2014/main" id="{D1DB54C0-4AE0-4A16-BB61-709713A62EA6}"/>
              </a:ext>
            </a:extLst>
          </p:cNvPr>
          <p:cNvSpPr>
            <a:spLocks noGrp="1"/>
          </p:cNvSpPr>
          <p:nvPr>
            <p:ph type="ftr" sz="quarter" idx="3"/>
          </p:nvPr>
        </p:nvSpPr>
        <p:spPr/>
        <p:txBody>
          <a:bodyPr/>
          <a:lstStyle/>
          <a:p>
            <a:pPr>
              <a:defRPr/>
            </a:pPr>
            <a:r>
              <a:rPr lang="en-US" altLang="zh-CN" b="1"/>
              <a:t>© </a:t>
            </a:r>
            <a:r>
              <a:rPr lang="zh-CN" altLang="en-US" b="1"/>
              <a:t>谢中华</a:t>
            </a:r>
            <a:r>
              <a:rPr lang="en-US" altLang="zh-CN" b="1"/>
              <a:t>,  MATLAB</a:t>
            </a:r>
            <a:r>
              <a:rPr lang="zh-CN" altLang="en-US" b="1"/>
              <a:t>数学建模方法与应用</a:t>
            </a:r>
            <a:endParaRPr lang="en-US" altLang="zh-CN" dirty="0"/>
          </a:p>
        </p:txBody>
      </p:sp>
      <p:sp>
        <p:nvSpPr>
          <p:cNvPr id="32" name="Rectangle 12">
            <a:extLst>
              <a:ext uri="{FF2B5EF4-FFF2-40B4-BE49-F238E27FC236}">
                <a16:creationId xmlns:a16="http://schemas.microsoft.com/office/drawing/2014/main" id="{4BE3045D-FC96-4041-BE0A-9A8F340934C5}"/>
              </a:ext>
            </a:extLst>
          </p:cNvPr>
          <p:cNvSpPr>
            <a:spLocks noChangeArrowheads="1"/>
          </p:cNvSpPr>
          <p:nvPr/>
        </p:nvSpPr>
        <p:spPr bwMode="auto">
          <a:xfrm>
            <a:off x="467544" y="404664"/>
            <a:ext cx="747886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spcBef>
                <a:spcPct val="50000"/>
              </a:spcBef>
            </a:pPr>
            <a:r>
              <a:rPr lang="en-US" altLang="zh-CN" sz="2400" dirty="0">
                <a:solidFill>
                  <a:srgbClr val="FF0000"/>
                </a:solidFill>
                <a:latin typeface="微软雅黑" pitchFamily="34" charset="-122"/>
                <a:ea typeface="微软雅黑" pitchFamily="34" charset="-122"/>
              </a:rPr>
              <a:t>3.  </a:t>
            </a:r>
            <a:r>
              <a:rPr lang="zh-CN" altLang="en-US" sz="2400" dirty="0">
                <a:solidFill>
                  <a:srgbClr val="FF0000"/>
                </a:solidFill>
                <a:latin typeface="微软雅黑" pitchFamily="34" charset="-122"/>
                <a:ea typeface="微软雅黑" pitchFamily="34" charset="-122"/>
              </a:rPr>
              <a:t>问题</a:t>
            </a:r>
            <a:r>
              <a:rPr lang="en-US" altLang="zh-CN" sz="2400" dirty="0">
                <a:solidFill>
                  <a:srgbClr val="FF0000"/>
                </a:solidFill>
                <a:latin typeface="微软雅黑" pitchFamily="34" charset="-122"/>
                <a:ea typeface="微软雅黑" pitchFamily="34" charset="-122"/>
              </a:rPr>
              <a:t>3</a:t>
            </a:r>
            <a:r>
              <a:rPr lang="zh-CN" altLang="en-US" sz="2400" dirty="0">
                <a:solidFill>
                  <a:srgbClr val="FF0000"/>
                </a:solidFill>
                <a:latin typeface="微软雅黑" pitchFamily="34" charset="-122"/>
                <a:ea typeface="微软雅黑" pitchFamily="34" charset="-122"/>
              </a:rPr>
              <a:t>的求解</a:t>
            </a:r>
          </a:p>
        </p:txBody>
      </p:sp>
      <p:sp>
        <p:nvSpPr>
          <p:cNvPr id="5" name="Rectangle 56">
            <a:extLst>
              <a:ext uri="{FF2B5EF4-FFF2-40B4-BE49-F238E27FC236}">
                <a16:creationId xmlns:a16="http://schemas.microsoft.com/office/drawing/2014/main" id="{F62239B9-6D8F-4377-B381-F1D5B983D57E}"/>
              </a:ext>
            </a:extLst>
          </p:cNvPr>
          <p:cNvSpPr>
            <a:spLocks noChangeArrowheads="1"/>
          </p:cNvSpPr>
          <p:nvPr/>
        </p:nvSpPr>
        <p:spPr bwMode="auto">
          <a:xfrm>
            <a:off x="683568" y="1010345"/>
            <a:ext cx="8064896" cy="2487797"/>
          </a:xfrm>
          <a:prstGeom prst="rect">
            <a:avLst/>
          </a:prstGeom>
          <a:noFill/>
          <a:ln>
            <a:noFill/>
          </a:ln>
        </p:spPr>
        <p:txBody>
          <a:bodyPr wrap="square">
            <a:spAutoFit/>
          </a:bodyPr>
          <a:lstStyle/>
          <a:p>
            <a:pPr>
              <a:lnSpc>
                <a:spcPct val="140000"/>
              </a:lnSpc>
              <a:spcAft>
                <a:spcPts val="600"/>
              </a:spcAft>
              <a:buClr>
                <a:srgbClr val="0000FF"/>
              </a:buClr>
            </a:pPr>
            <a:r>
              <a:rPr lang="zh-CN" altLang="en-US" sz="2200" dirty="0">
                <a:latin typeface="微软雅黑" pitchFamily="34" charset="-122"/>
                <a:ea typeface="微软雅黑" pitchFamily="34" charset="-122"/>
                <a:sym typeface="Wingdings" pitchFamily="2" charset="2"/>
              </a:rPr>
              <a:t>在</a:t>
            </a:r>
            <a:r>
              <a:rPr lang="en-US" altLang="zh-CN" sz="2200" dirty="0">
                <a:latin typeface="微软雅黑" pitchFamily="34" charset="-122"/>
                <a:ea typeface="微软雅黑" pitchFamily="34" charset="-122"/>
                <a:sym typeface="Wingdings" pitchFamily="2" charset="2"/>
              </a:rPr>
              <a:t>10</a:t>
            </a:r>
            <a:r>
              <a:rPr lang="zh-CN" altLang="en-US" sz="2200" dirty="0">
                <a:latin typeface="微软雅黑" pitchFamily="34" charset="-122"/>
                <a:ea typeface="微软雅黑" pitchFamily="34" charset="-122"/>
                <a:sym typeface="Wingdings" pitchFamily="2" charset="2"/>
              </a:rPr>
              <a:t>个不同时刻，目标物体球心的 </a:t>
            </a:r>
            <a:r>
              <a:rPr lang="en-US" altLang="zh-CN" sz="2200" dirty="0">
                <a:latin typeface="微软雅黑" pitchFamily="34" charset="-122"/>
                <a:ea typeface="微软雅黑" pitchFamily="34" charset="-122"/>
                <a:sym typeface="Wingdings" pitchFamily="2" charset="2"/>
              </a:rPr>
              <a:t>y </a:t>
            </a:r>
            <a:r>
              <a:rPr lang="zh-CN" altLang="en-US" sz="2200" dirty="0">
                <a:latin typeface="微软雅黑" pitchFamily="34" charset="-122"/>
                <a:ea typeface="微软雅黑" pitchFamily="34" charset="-122"/>
                <a:sym typeface="Wingdings" pitchFamily="2" charset="2"/>
              </a:rPr>
              <a:t>坐标值相差不大，可认为 </a:t>
            </a:r>
            <a:r>
              <a:rPr lang="en-US" altLang="zh-CN" sz="2200" dirty="0">
                <a:latin typeface="微软雅黑" pitchFamily="34" charset="-122"/>
                <a:ea typeface="微软雅黑" pitchFamily="34" charset="-122"/>
                <a:sym typeface="Wingdings" pitchFamily="2" charset="2"/>
              </a:rPr>
              <a:t>y</a:t>
            </a:r>
            <a:r>
              <a:rPr lang="zh-CN" altLang="en-US" sz="2200" dirty="0">
                <a:latin typeface="微软雅黑" pitchFamily="34" charset="-122"/>
                <a:ea typeface="微软雅黑" pitchFamily="34" charset="-122"/>
                <a:sym typeface="Wingdings" pitchFamily="2" charset="2"/>
              </a:rPr>
              <a:t>与时间 </a:t>
            </a:r>
            <a:r>
              <a:rPr lang="en-US" altLang="zh-CN" sz="2200" dirty="0">
                <a:latin typeface="微软雅黑" pitchFamily="34" charset="-122"/>
                <a:ea typeface="微软雅黑" pitchFamily="34" charset="-122"/>
                <a:sym typeface="Wingdings" pitchFamily="2" charset="2"/>
              </a:rPr>
              <a:t>t </a:t>
            </a:r>
            <a:r>
              <a:rPr lang="zh-CN" altLang="en-US" sz="2200" dirty="0">
                <a:latin typeface="微软雅黑" pitchFamily="34" charset="-122"/>
                <a:ea typeface="微软雅黑" pitchFamily="34" charset="-122"/>
                <a:sym typeface="Wingdings" pitchFamily="2" charset="2"/>
              </a:rPr>
              <a:t>无关，因此可用 </a:t>
            </a:r>
            <a:r>
              <a:rPr lang="en-US" altLang="zh-CN" sz="2200" dirty="0">
                <a:latin typeface="微软雅黑" pitchFamily="34" charset="-122"/>
                <a:ea typeface="微软雅黑" pitchFamily="34" charset="-122"/>
                <a:sym typeface="Wingdings" pitchFamily="2" charset="2"/>
              </a:rPr>
              <a:t>y </a:t>
            </a:r>
            <a:r>
              <a:rPr lang="zh-CN" altLang="en-US" sz="2200" dirty="0">
                <a:latin typeface="微软雅黑" pitchFamily="34" charset="-122"/>
                <a:ea typeface="微软雅黑" pitchFamily="34" charset="-122"/>
                <a:sym typeface="Wingdings" pitchFamily="2" charset="2"/>
              </a:rPr>
              <a:t>的均值表示任意时刻目标物体球心的 </a:t>
            </a:r>
            <a:r>
              <a:rPr lang="en-US" altLang="zh-CN" sz="2200" dirty="0">
                <a:latin typeface="微软雅黑" pitchFamily="34" charset="-122"/>
                <a:ea typeface="微软雅黑" pitchFamily="34" charset="-122"/>
                <a:sym typeface="Wingdings" pitchFamily="2" charset="2"/>
              </a:rPr>
              <a:t>y </a:t>
            </a:r>
            <a:r>
              <a:rPr lang="zh-CN" altLang="en-US" sz="2200" dirty="0">
                <a:latin typeface="微软雅黑" pitchFamily="34" charset="-122"/>
                <a:ea typeface="微软雅黑" pitchFamily="34" charset="-122"/>
                <a:sym typeface="Wingdings" pitchFamily="2" charset="2"/>
              </a:rPr>
              <a:t>坐标。</a:t>
            </a:r>
            <a:r>
              <a:rPr lang="en-US" altLang="zh-CN" sz="2200" dirty="0">
                <a:latin typeface="微软雅黑" pitchFamily="34" charset="-122"/>
                <a:ea typeface="微软雅黑" pitchFamily="34" charset="-122"/>
                <a:sym typeface="Wingdings" pitchFamily="2" charset="2"/>
              </a:rPr>
              <a:t>x </a:t>
            </a:r>
            <a:r>
              <a:rPr lang="zh-CN" altLang="en-US" sz="2200" dirty="0">
                <a:latin typeface="微软雅黑" pitchFamily="34" charset="-122"/>
                <a:ea typeface="微软雅黑" pitchFamily="34" charset="-122"/>
                <a:sym typeface="Wingdings" pitchFamily="2" charset="2"/>
              </a:rPr>
              <a:t>和 </a:t>
            </a:r>
            <a:r>
              <a:rPr lang="en-US" altLang="zh-CN" sz="2200" dirty="0">
                <a:latin typeface="微软雅黑" pitchFamily="34" charset="-122"/>
                <a:ea typeface="微软雅黑" pitchFamily="34" charset="-122"/>
                <a:sym typeface="Wingdings" pitchFamily="2" charset="2"/>
              </a:rPr>
              <a:t>z </a:t>
            </a:r>
            <a:r>
              <a:rPr lang="zh-CN" altLang="en-US" sz="2200" dirty="0">
                <a:latin typeface="微软雅黑" pitchFamily="34" charset="-122"/>
                <a:ea typeface="微软雅黑" pitchFamily="34" charset="-122"/>
                <a:sym typeface="Wingdings" pitchFamily="2" charset="2"/>
              </a:rPr>
              <a:t>坐标均随时间变化，还需分别建立 </a:t>
            </a:r>
            <a:r>
              <a:rPr lang="en-US" altLang="zh-CN" sz="2200" dirty="0">
                <a:latin typeface="微软雅黑" pitchFamily="34" charset="-122"/>
                <a:ea typeface="微软雅黑" pitchFamily="34" charset="-122"/>
                <a:sym typeface="Wingdings" pitchFamily="2" charset="2"/>
              </a:rPr>
              <a:t>x </a:t>
            </a:r>
            <a:r>
              <a:rPr lang="zh-CN" altLang="en-US" sz="2200" dirty="0">
                <a:latin typeface="微软雅黑" pitchFamily="34" charset="-122"/>
                <a:ea typeface="微软雅黑" pitchFamily="34" charset="-122"/>
                <a:sym typeface="Wingdings" pitchFamily="2" charset="2"/>
              </a:rPr>
              <a:t>和 </a:t>
            </a:r>
            <a:r>
              <a:rPr lang="en-US" altLang="zh-CN" sz="2200" dirty="0">
                <a:latin typeface="微软雅黑" pitchFamily="34" charset="-122"/>
                <a:ea typeface="微软雅黑" pitchFamily="34" charset="-122"/>
                <a:sym typeface="Wingdings" pitchFamily="2" charset="2"/>
              </a:rPr>
              <a:t>y </a:t>
            </a:r>
            <a:r>
              <a:rPr lang="zh-CN" altLang="en-US" sz="2200" dirty="0">
                <a:latin typeface="微软雅黑" pitchFamily="34" charset="-122"/>
                <a:ea typeface="微软雅黑" pitchFamily="34" charset="-122"/>
                <a:sym typeface="Wingdings" pitchFamily="2" charset="2"/>
              </a:rPr>
              <a:t>关于时间 </a:t>
            </a:r>
            <a:r>
              <a:rPr lang="en-US" altLang="zh-CN" sz="2200" dirty="0">
                <a:latin typeface="微软雅黑" pitchFamily="34" charset="-122"/>
                <a:ea typeface="微软雅黑" pitchFamily="34" charset="-122"/>
                <a:sym typeface="Wingdings" pitchFamily="2" charset="2"/>
              </a:rPr>
              <a:t>t </a:t>
            </a:r>
            <a:r>
              <a:rPr lang="zh-CN" altLang="en-US" sz="2200" dirty="0">
                <a:latin typeface="微软雅黑" pitchFamily="34" charset="-122"/>
                <a:ea typeface="微软雅黑" pitchFamily="34" charset="-122"/>
                <a:sym typeface="Wingdings" pitchFamily="2" charset="2"/>
              </a:rPr>
              <a:t>的多项式模型，用以预测下一时刻（</a:t>
            </a:r>
            <a:r>
              <a:rPr lang="en-US" altLang="zh-CN" sz="2200" dirty="0">
                <a:latin typeface="微软雅黑" pitchFamily="34" charset="-122"/>
                <a:ea typeface="微软雅黑" pitchFamily="34" charset="-122"/>
                <a:sym typeface="Wingdings" pitchFamily="2" charset="2"/>
              </a:rPr>
              <a:t>t = 11</a:t>
            </a:r>
            <a:r>
              <a:rPr lang="zh-CN" altLang="en-US" sz="2200" dirty="0">
                <a:latin typeface="微软雅黑" pitchFamily="34" charset="-122"/>
                <a:ea typeface="微软雅黑" pitchFamily="34" charset="-122"/>
                <a:sym typeface="Wingdings" pitchFamily="2" charset="2"/>
              </a:rPr>
              <a:t>）目标物体所在的位置。</a:t>
            </a:r>
            <a:endParaRPr lang="en-US" altLang="zh-CN" sz="2000" dirty="0">
              <a:latin typeface="微软雅黑" pitchFamily="34" charset="-122"/>
              <a:ea typeface="微软雅黑" pitchFamily="34" charset="-122"/>
              <a:sym typeface="Wingdings" pitchFamily="2" charset="2"/>
            </a:endParaRPr>
          </a:p>
        </p:txBody>
      </p:sp>
      <p:graphicFrame>
        <p:nvGraphicFramePr>
          <p:cNvPr id="8" name="对象 7">
            <a:extLst>
              <a:ext uri="{FF2B5EF4-FFF2-40B4-BE49-F238E27FC236}">
                <a16:creationId xmlns:a16="http://schemas.microsoft.com/office/drawing/2014/main" id="{025EABB2-51FB-4402-8159-F148B53BC260}"/>
              </a:ext>
            </a:extLst>
          </p:cNvPr>
          <p:cNvGraphicFramePr>
            <a:graphicFrameLocks noChangeAspect="1"/>
          </p:cNvGraphicFramePr>
          <p:nvPr>
            <p:extLst>
              <p:ext uri="{D42A27DB-BD31-4B8C-83A1-F6EECF244321}">
                <p14:modId xmlns:p14="http://schemas.microsoft.com/office/powerpoint/2010/main" val="1752552686"/>
              </p:ext>
            </p:extLst>
          </p:nvPr>
        </p:nvGraphicFramePr>
        <p:xfrm>
          <a:off x="2563120" y="3356992"/>
          <a:ext cx="3287713" cy="412750"/>
        </p:xfrm>
        <a:graphic>
          <a:graphicData uri="http://schemas.openxmlformats.org/presentationml/2006/ole">
            <mc:AlternateContent xmlns:mc="http://schemas.openxmlformats.org/markup-compatibility/2006">
              <mc:Choice xmlns:v="urn:schemas-microsoft-com:vml" Requires="v">
                <p:oleObj name="Equation" r:id="rId2" imgW="1930320" imgH="241200" progId="Equation.DSMT4">
                  <p:embed/>
                </p:oleObj>
              </mc:Choice>
              <mc:Fallback>
                <p:oleObj name="Equation" r:id="rId2" imgW="1930320" imgH="241200" progId="Equation.DSMT4">
                  <p:embed/>
                  <p:pic>
                    <p:nvPicPr>
                      <p:cNvPr id="16" name="对象 15">
                        <a:extLst>
                          <a:ext uri="{FF2B5EF4-FFF2-40B4-BE49-F238E27FC236}">
                            <a16:creationId xmlns:a16="http://schemas.microsoft.com/office/drawing/2014/main" id="{83A2AA9D-AE92-4C6F-9504-3DCCBD412DAB}"/>
                          </a:ext>
                        </a:extLst>
                      </p:cNvPr>
                      <p:cNvPicPr/>
                      <p:nvPr/>
                    </p:nvPicPr>
                    <p:blipFill>
                      <a:blip r:embed="rId3"/>
                      <a:stretch>
                        <a:fillRect/>
                      </a:stretch>
                    </p:blipFill>
                    <p:spPr>
                      <a:xfrm>
                        <a:off x="2563120" y="3356992"/>
                        <a:ext cx="3287713" cy="412750"/>
                      </a:xfrm>
                      <a:prstGeom prst="rect">
                        <a:avLst/>
                      </a:prstGeom>
                    </p:spPr>
                  </p:pic>
                </p:oleObj>
              </mc:Fallback>
            </mc:AlternateContent>
          </a:graphicData>
        </a:graphic>
      </p:graphicFrame>
      <p:pic>
        <p:nvPicPr>
          <p:cNvPr id="73730" name="Picture 2">
            <a:extLst>
              <a:ext uri="{FF2B5EF4-FFF2-40B4-BE49-F238E27FC236}">
                <a16:creationId xmlns:a16="http://schemas.microsoft.com/office/drawing/2014/main" id="{BCE3E05D-8A1E-4A76-8C14-A62B0AFE1C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5849" r="7146"/>
          <a:stretch>
            <a:fillRect/>
          </a:stretch>
        </p:blipFill>
        <p:spPr bwMode="auto">
          <a:xfrm>
            <a:off x="323528" y="3921213"/>
            <a:ext cx="8613664" cy="2604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58043673"/>
      </p:ext>
    </p:extLst>
  </p:cSld>
  <p:clrMapOvr>
    <a:masterClrMapping/>
  </p:clrMapOvr>
  <p:transition>
    <p:wipe dir="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7DC63F5-8B34-407A-BA73-DAE9BCBB8EEF}"/>
              </a:ext>
            </a:extLst>
          </p:cNvPr>
          <p:cNvSpPr>
            <a:spLocks noGrp="1"/>
          </p:cNvSpPr>
          <p:nvPr>
            <p:ph type="dt" sz="half" idx="10"/>
          </p:nvPr>
        </p:nvSpPr>
        <p:spPr/>
        <p:txBody>
          <a:bodyPr/>
          <a:lstStyle/>
          <a:p>
            <a:pPr>
              <a:defRPr/>
            </a:pPr>
            <a:fld id="{5258A6FF-1452-4B5C-B1A1-D104AAE5A574}" type="datetime1">
              <a:rPr lang="zh-CN" altLang="en-US" smtClean="0"/>
              <a:t>2022/11/23</a:t>
            </a:fld>
            <a:endParaRPr lang="en-US" altLang="zh-CN"/>
          </a:p>
        </p:txBody>
      </p:sp>
      <p:sp>
        <p:nvSpPr>
          <p:cNvPr id="3" name="页脚占位符 2">
            <a:extLst>
              <a:ext uri="{FF2B5EF4-FFF2-40B4-BE49-F238E27FC236}">
                <a16:creationId xmlns:a16="http://schemas.microsoft.com/office/drawing/2014/main" id="{D1DB54C0-4AE0-4A16-BB61-709713A62EA6}"/>
              </a:ext>
            </a:extLst>
          </p:cNvPr>
          <p:cNvSpPr>
            <a:spLocks noGrp="1"/>
          </p:cNvSpPr>
          <p:nvPr>
            <p:ph type="ftr" sz="quarter" idx="3"/>
          </p:nvPr>
        </p:nvSpPr>
        <p:spPr/>
        <p:txBody>
          <a:bodyPr/>
          <a:lstStyle/>
          <a:p>
            <a:pPr>
              <a:defRPr/>
            </a:pPr>
            <a:r>
              <a:rPr lang="en-US" altLang="zh-CN" b="1"/>
              <a:t>© </a:t>
            </a:r>
            <a:r>
              <a:rPr lang="zh-CN" altLang="en-US" b="1"/>
              <a:t>谢中华</a:t>
            </a:r>
            <a:r>
              <a:rPr lang="en-US" altLang="zh-CN" b="1"/>
              <a:t>,  MATLAB</a:t>
            </a:r>
            <a:r>
              <a:rPr lang="zh-CN" altLang="en-US" b="1"/>
              <a:t>数学建模方法与应用</a:t>
            </a:r>
            <a:endParaRPr lang="en-US" altLang="zh-CN" dirty="0"/>
          </a:p>
        </p:txBody>
      </p:sp>
      <p:sp>
        <p:nvSpPr>
          <p:cNvPr id="32" name="Rectangle 12">
            <a:extLst>
              <a:ext uri="{FF2B5EF4-FFF2-40B4-BE49-F238E27FC236}">
                <a16:creationId xmlns:a16="http://schemas.microsoft.com/office/drawing/2014/main" id="{4BE3045D-FC96-4041-BE0A-9A8F340934C5}"/>
              </a:ext>
            </a:extLst>
          </p:cNvPr>
          <p:cNvSpPr>
            <a:spLocks noChangeArrowheads="1"/>
          </p:cNvSpPr>
          <p:nvPr/>
        </p:nvSpPr>
        <p:spPr bwMode="auto">
          <a:xfrm>
            <a:off x="467544" y="404664"/>
            <a:ext cx="747886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spcBef>
                <a:spcPct val="50000"/>
              </a:spcBef>
            </a:pPr>
            <a:r>
              <a:rPr lang="en-US" altLang="zh-CN" sz="2400" dirty="0">
                <a:solidFill>
                  <a:srgbClr val="FF0000"/>
                </a:solidFill>
                <a:latin typeface="微软雅黑" pitchFamily="34" charset="-122"/>
                <a:ea typeface="微软雅黑" pitchFamily="34" charset="-122"/>
              </a:rPr>
              <a:t>3.  </a:t>
            </a:r>
            <a:r>
              <a:rPr lang="zh-CN" altLang="en-US" sz="2400" dirty="0">
                <a:solidFill>
                  <a:srgbClr val="FF0000"/>
                </a:solidFill>
                <a:latin typeface="微软雅黑" pitchFamily="34" charset="-122"/>
                <a:ea typeface="微软雅黑" pitchFamily="34" charset="-122"/>
              </a:rPr>
              <a:t>问题</a:t>
            </a:r>
            <a:r>
              <a:rPr lang="en-US" altLang="zh-CN" sz="2400" dirty="0">
                <a:solidFill>
                  <a:srgbClr val="FF0000"/>
                </a:solidFill>
                <a:latin typeface="微软雅黑" pitchFamily="34" charset="-122"/>
                <a:ea typeface="微软雅黑" pitchFamily="34" charset="-122"/>
              </a:rPr>
              <a:t>3</a:t>
            </a:r>
            <a:r>
              <a:rPr lang="zh-CN" altLang="en-US" sz="2400" dirty="0">
                <a:solidFill>
                  <a:srgbClr val="FF0000"/>
                </a:solidFill>
                <a:latin typeface="微软雅黑" pitchFamily="34" charset="-122"/>
                <a:ea typeface="微软雅黑" pitchFamily="34" charset="-122"/>
              </a:rPr>
              <a:t>的求解</a:t>
            </a:r>
          </a:p>
        </p:txBody>
      </p:sp>
      <p:sp>
        <p:nvSpPr>
          <p:cNvPr id="5" name="Rectangle 56">
            <a:extLst>
              <a:ext uri="{FF2B5EF4-FFF2-40B4-BE49-F238E27FC236}">
                <a16:creationId xmlns:a16="http://schemas.microsoft.com/office/drawing/2014/main" id="{F62239B9-6D8F-4377-B381-F1D5B983D57E}"/>
              </a:ext>
            </a:extLst>
          </p:cNvPr>
          <p:cNvSpPr>
            <a:spLocks noChangeArrowheads="1"/>
          </p:cNvSpPr>
          <p:nvPr/>
        </p:nvSpPr>
        <p:spPr bwMode="auto">
          <a:xfrm>
            <a:off x="683568" y="1010345"/>
            <a:ext cx="8064896" cy="514949"/>
          </a:xfrm>
          <a:prstGeom prst="rect">
            <a:avLst/>
          </a:prstGeom>
          <a:noFill/>
          <a:ln>
            <a:noFill/>
          </a:ln>
        </p:spPr>
        <p:txBody>
          <a:bodyPr wrap="square">
            <a:spAutoFit/>
          </a:bodyPr>
          <a:lstStyle/>
          <a:p>
            <a:pPr>
              <a:lnSpc>
                <a:spcPct val="140000"/>
              </a:lnSpc>
              <a:spcAft>
                <a:spcPts val="600"/>
              </a:spcAft>
              <a:buClr>
                <a:srgbClr val="0000FF"/>
              </a:buClr>
            </a:pPr>
            <a:r>
              <a:rPr lang="zh-CN" altLang="en-US" sz="2200" dirty="0">
                <a:latin typeface="微软雅黑" pitchFamily="34" charset="-122"/>
                <a:ea typeface="微软雅黑" pitchFamily="34" charset="-122"/>
                <a:sym typeface="Wingdings" pitchFamily="2" charset="2"/>
              </a:rPr>
              <a:t>预测目标物体下一时刻的位置</a:t>
            </a:r>
            <a:endParaRPr lang="en-US" altLang="zh-CN" sz="2000" dirty="0">
              <a:latin typeface="微软雅黑" pitchFamily="34" charset="-122"/>
              <a:ea typeface="微软雅黑" pitchFamily="34" charset="-122"/>
              <a:sym typeface="Wingdings" pitchFamily="2" charset="2"/>
            </a:endParaRPr>
          </a:p>
        </p:txBody>
      </p:sp>
      <p:graphicFrame>
        <p:nvGraphicFramePr>
          <p:cNvPr id="6" name="表格 5">
            <a:extLst>
              <a:ext uri="{FF2B5EF4-FFF2-40B4-BE49-F238E27FC236}">
                <a16:creationId xmlns:a16="http://schemas.microsoft.com/office/drawing/2014/main" id="{E2D42B58-511E-4B1F-BDB9-A440AF50B8D5}"/>
              </a:ext>
            </a:extLst>
          </p:cNvPr>
          <p:cNvGraphicFramePr>
            <a:graphicFrameLocks noGrp="1"/>
          </p:cNvGraphicFramePr>
          <p:nvPr>
            <p:extLst>
              <p:ext uri="{D42A27DB-BD31-4B8C-83A1-F6EECF244321}">
                <p14:modId xmlns:p14="http://schemas.microsoft.com/office/powerpoint/2010/main" val="1725587278"/>
              </p:ext>
            </p:extLst>
          </p:nvPr>
        </p:nvGraphicFramePr>
        <p:xfrm>
          <a:off x="899592" y="1725919"/>
          <a:ext cx="6696745" cy="936104"/>
        </p:xfrm>
        <a:graphic>
          <a:graphicData uri="http://schemas.openxmlformats.org/drawingml/2006/table">
            <a:tbl>
              <a:tblPr/>
              <a:tblGrid>
                <a:gridCol w="1339349">
                  <a:extLst>
                    <a:ext uri="{9D8B030D-6E8A-4147-A177-3AD203B41FA5}">
                      <a16:colId xmlns:a16="http://schemas.microsoft.com/office/drawing/2014/main" val="1337428473"/>
                    </a:ext>
                  </a:extLst>
                </a:gridCol>
                <a:gridCol w="1339349">
                  <a:extLst>
                    <a:ext uri="{9D8B030D-6E8A-4147-A177-3AD203B41FA5}">
                      <a16:colId xmlns:a16="http://schemas.microsoft.com/office/drawing/2014/main" val="2671336214"/>
                    </a:ext>
                  </a:extLst>
                </a:gridCol>
                <a:gridCol w="1339349">
                  <a:extLst>
                    <a:ext uri="{9D8B030D-6E8A-4147-A177-3AD203B41FA5}">
                      <a16:colId xmlns:a16="http://schemas.microsoft.com/office/drawing/2014/main" val="253767422"/>
                    </a:ext>
                  </a:extLst>
                </a:gridCol>
                <a:gridCol w="1339349">
                  <a:extLst>
                    <a:ext uri="{9D8B030D-6E8A-4147-A177-3AD203B41FA5}">
                      <a16:colId xmlns:a16="http://schemas.microsoft.com/office/drawing/2014/main" val="2205293728"/>
                    </a:ext>
                  </a:extLst>
                </a:gridCol>
                <a:gridCol w="1339349">
                  <a:extLst>
                    <a:ext uri="{9D8B030D-6E8A-4147-A177-3AD203B41FA5}">
                      <a16:colId xmlns:a16="http://schemas.microsoft.com/office/drawing/2014/main" val="3133294199"/>
                    </a:ext>
                  </a:extLst>
                </a:gridCol>
              </a:tblGrid>
              <a:tr h="468052">
                <a:tc>
                  <a:txBody>
                    <a:bodyPr/>
                    <a:lstStyle/>
                    <a:p>
                      <a:pPr algn="ctr" fontAlgn="ctr"/>
                      <a:r>
                        <a:rPr lang="en-US" sz="2000" b="0" i="0" u="none" strike="noStrike">
                          <a:solidFill>
                            <a:srgbClr val="000000"/>
                          </a:solidFill>
                          <a:effectLst/>
                          <a:latin typeface="微软雅黑" panose="020B0503020204020204" pitchFamily="34" charset="-122"/>
                          <a:ea typeface="微软雅黑" panose="020B0503020204020204" pitchFamily="34" charset="-122"/>
                        </a:rPr>
                        <a:t>t</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微软雅黑" panose="020B0503020204020204" pitchFamily="34" charset="-122"/>
                          <a:ea typeface="微软雅黑" panose="020B0503020204020204" pitchFamily="34" charset="-122"/>
                        </a:rPr>
                        <a:t>x</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微软雅黑" panose="020B0503020204020204" pitchFamily="34" charset="-122"/>
                          <a:ea typeface="微软雅黑" panose="020B0503020204020204" pitchFamily="34" charset="-122"/>
                        </a:rPr>
                        <a:t>y</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微软雅黑" panose="020B0503020204020204" pitchFamily="34" charset="-122"/>
                          <a:ea typeface="微软雅黑" panose="020B0503020204020204" pitchFamily="34" charset="-122"/>
                        </a:rPr>
                        <a:t>z</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zh-CN" altLang="en-US" sz="20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51192346"/>
                  </a:ext>
                </a:extLst>
              </a:tr>
              <a:tr h="468052">
                <a:tc>
                  <a:txBody>
                    <a:bodyPr/>
                    <a:lstStyle/>
                    <a:p>
                      <a:pPr algn="ctr" fontAlgn="ctr"/>
                      <a:r>
                        <a:rPr lang="en-US" altLang="zh-CN" sz="2000" b="0" i="0" u="none" strike="noStrike" dirty="0">
                          <a:solidFill>
                            <a:srgbClr val="000000"/>
                          </a:solidFill>
                          <a:effectLst/>
                          <a:latin typeface="微软雅黑" panose="020B0503020204020204" pitchFamily="34" charset="-122"/>
                          <a:ea typeface="微软雅黑" panose="020B0503020204020204" pitchFamily="34" charset="-122"/>
                        </a:rPr>
                        <a:t>11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2000" b="0" i="0" u="none" strike="noStrike">
                          <a:solidFill>
                            <a:srgbClr val="000000"/>
                          </a:solidFill>
                          <a:effectLst/>
                          <a:latin typeface="微软雅黑" panose="020B0503020204020204" pitchFamily="34" charset="-122"/>
                          <a:ea typeface="微软雅黑" panose="020B0503020204020204" pitchFamily="34" charset="-122"/>
                        </a:rPr>
                        <a:t>-75.904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2000" b="0" i="0" u="none" strike="noStrike">
                          <a:solidFill>
                            <a:srgbClr val="000000"/>
                          </a:solidFill>
                          <a:effectLst/>
                          <a:latin typeface="微软雅黑" panose="020B0503020204020204" pitchFamily="34" charset="-122"/>
                          <a:ea typeface="微软雅黑" panose="020B0503020204020204" pitchFamily="34" charset="-122"/>
                        </a:rPr>
                        <a:t>539.63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2000" b="0" i="0" u="none" strike="noStrike">
                          <a:solidFill>
                            <a:srgbClr val="000000"/>
                          </a:solidFill>
                          <a:effectLst/>
                          <a:latin typeface="微软雅黑" panose="020B0503020204020204" pitchFamily="34" charset="-122"/>
                          <a:ea typeface="微软雅黑" panose="020B0503020204020204" pitchFamily="34" charset="-122"/>
                        </a:rPr>
                        <a:t>117.22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zh-CN" altLang="en-US" sz="2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50446042"/>
                  </a:ext>
                </a:extLst>
              </a:tr>
            </a:tbl>
          </a:graphicData>
        </a:graphic>
      </p:graphicFrame>
    </p:spTree>
    <p:extLst>
      <p:ext uri="{BB962C8B-B14F-4D97-AF65-F5344CB8AC3E}">
        <p14:creationId xmlns:p14="http://schemas.microsoft.com/office/powerpoint/2010/main" val="3978844727"/>
      </p:ext>
    </p:extLst>
  </p:cSld>
  <p:clrMapOvr>
    <a:masterClrMapping/>
  </p:clrMapOvr>
  <p:transition>
    <p:wipe dir="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2BC58F5A-0733-44E5-A3A2-A9C098864266}"/>
              </a:ext>
            </a:extLst>
          </p:cNvPr>
          <p:cNvSpPr>
            <a:spLocks noGrp="1"/>
          </p:cNvSpPr>
          <p:nvPr>
            <p:ph type="dt" sz="half" idx="10"/>
          </p:nvPr>
        </p:nvSpPr>
        <p:spPr/>
        <p:txBody>
          <a:bodyPr/>
          <a:lstStyle/>
          <a:p>
            <a:pPr>
              <a:defRPr/>
            </a:pPr>
            <a:fld id="{D43E24DF-E3C1-4B38-B230-A3737707E608}" type="datetime1">
              <a:rPr lang="zh-CN" altLang="en-US" smtClean="0"/>
              <a:t>2022/11/23</a:t>
            </a:fld>
            <a:endParaRPr lang="en-US" altLang="zh-CN"/>
          </a:p>
        </p:txBody>
      </p:sp>
      <p:sp>
        <p:nvSpPr>
          <p:cNvPr id="3" name="页脚占位符 2">
            <a:extLst>
              <a:ext uri="{FF2B5EF4-FFF2-40B4-BE49-F238E27FC236}">
                <a16:creationId xmlns:a16="http://schemas.microsoft.com/office/drawing/2014/main" id="{F3D16E5D-8CE9-427F-B870-72EFE2BB74D2}"/>
              </a:ext>
            </a:extLst>
          </p:cNvPr>
          <p:cNvSpPr>
            <a:spLocks noGrp="1"/>
          </p:cNvSpPr>
          <p:nvPr>
            <p:ph type="ftr" sz="quarter" idx="3"/>
          </p:nvPr>
        </p:nvSpPr>
        <p:spPr/>
        <p:txBody>
          <a:bodyPr/>
          <a:lstStyle/>
          <a:p>
            <a:pPr>
              <a:defRPr/>
            </a:pPr>
            <a:r>
              <a:rPr lang="en-US" altLang="zh-CN" b="1"/>
              <a:t>© </a:t>
            </a:r>
            <a:r>
              <a:rPr lang="zh-CN" altLang="en-US" b="1"/>
              <a:t>谢中华</a:t>
            </a:r>
            <a:r>
              <a:rPr lang="en-US" altLang="zh-CN" b="1"/>
              <a:t>,  MATLAB</a:t>
            </a:r>
            <a:r>
              <a:rPr lang="zh-CN" altLang="en-US" b="1"/>
              <a:t>数学建模方法与应用</a:t>
            </a:r>
            <a:endParaRPr lang="en-US" altLang="zh-CN" dirty="0"/>
          </a:p>
        </p:txBody>
      </p:sp>
      <p:sp>
        <p:nvSpPr>
          <p:cNvPr id="4" name="Rectangle 5">
            <a:extLst>
              <a:ext uri="{FF2B5EF4-FFF2-40B4-BE49-F238E27FC236}">
                <a16:creationId xmlns:a16="http://schemas.microsoft.com/office/drawing/2014/main" id="{7C2B8132-DF9D-4E49-A985-DA5605107AE1}"/>
              </a:ext>
            </a:extLst>
          </p:cNvPr>
          <p:cNvSpPr>
            <a:spLocks noChangeArrowheads="1"/>
          </p:cNvSpPr>
          <p:nvPr/>
        </p:nvSpPr>
        <p:spPr bwMode="auto">
          <a:xfrm>
            <a:off x="395290" y="1484784"/>
            <a:ext cx="66071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spcBef>
                <a:spcPct val="50000"/>
              </a:spcBef>
            </a:pPr>
            <a:r>
              <a:rPr lang="zh-CN" altLang="en-US" sz="2400" dirty="0">
                <a:solidFill>
                  <a:schemeClr val="bg2"/>
                </a:solidFill>
                <a:latin typeface="微软雅黑" pitchFamily="34" charset="-122"/>
                <a:ea typeface="微软雅黑" pitchFamily="34" charset="-122"/>
              </a:rPr>
              <a:t>一、问题描述</a:t>
            </a:r>
          </a:p>
        </p:txBody>
      </p:sp>
      <p:sp>
        <p:nvSpPr>
          <p:cNvPr id="5" name="Rectangle 56">
            <a:extLst>
              <a:ext uri="{FF2B5EF4-FFF2-40B4-BE49-F238E27FC236}">
                <a16:creationId xmlns:a16="http://schemas.microsoft.com/office/drawing/2014/main" id="{C154037F-12E2-4209-A1AA-07FF6A4318D8}"/>
              </a:ext>
            </a:extLst>
          </p:cNvPr>
          <p:cNvSpPr>
            <a:spLocks noChangeArrowheads="1"/>
          </p:cNvSpPr>
          <p:nvPr/>
        </p:nvSpPr>
        <p:spPr bwMode="auto">
          <a:xfrm>
            <a:off x="683568" y="2017179"/>
            <a:ext cx="3888085" cy="3358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40000"/>
              </a:lnSpc>
              <a:buClr>
                <a:srgbClr val="0000FF"/>
              </a:buClr>
            </a:pPr>
            <a:r>
              <a:rPr lang="en-US" altLang="zh-CN" sz="2200" dirty="0">
                <a:solidFill>
                  <a:schemeClr val="bg2"/>
                </a:solidFill>
                <a:latin typeface="微软雅黑" pitchFamily="34" charset="-122"/>
                <a:ea typeface="微软雅黑" pitchFamily="34" charset="-122"/>
                <a:sym typeface="Wingdings" pitchFamily="2" charset="2"/>
              </a:rPr>
              <a:t>【</a:t>
            </a:r>
            <a:r>
              <a:rPr lang="zh-CN" altLang="en-US" sz="2200" dirty="0">
                <a:solidFill>
                  <a:srgbClr val="FF0000"/>
                </a:solidFill>
                <a:latin typeface="微软雅黑" pitchFamily="34" charset="-122"/>
                <a:ea typeface="微软雅黑" pitchFamily="34" charset="-122"/>
                <a:sym typeface="Wingdings" pitchFamily="2" charset="2"/>
              </a:rPr>
              <a:t>例</a:t>
            </a:r>
            <a:r>
              <a:rPr lang="en-US" altLang="zh-CN" sz="2200" dirty="0">
                <a:solidFill>
                  <a:srgbClr val="FF0000"/>
                </a:solidFill>
                <a:latin typeface="微软雅黑" pitchFamily="34" charset="-122"/>
                <a:ea typeface="微软雅黑" pitchFamily="34" charset="-122"/>
                <a:sym typeface="Wingdings" pitchFamily="2" charset="2"/>
              </a:rPr>
              <a:t>5-2</a:t>
            </a:r>
            <a:r>
              <a:rPr lang="en-US" altLang="zh-CN" sz="2200" dirty="0">
                <a:solidFill>
                  <a:schemeClr val="bg2"/>
                </a:solidFill>
                <a:latin typeface="微软雅黑" pitchFamily="34" charset="-122"/>
                <a:ea typeface="微软雅黑" pitchFamily="34" charset="-122"/>
                <a:sym typeface="Wingdings" pitchFamily="2" charset="2"/>
              </a:rPr>
              <a:t>】</a:t>
            </a:r>
            <a:r>
              <a:rPr lang="zh-CN" altLang="en-US" sz="2200" dirty="0">
                <a:solidFill>
                  <a:schemeClr val="bg2"/>
                </a:solidFill>
                <a:latin typeface="微软雅黑" pitchFamily="34" charset="-122"/>
                <a:ea typeface="微软雅黑" pitchFamily="34" charset="-122"/>
                <a:sym typeface="Wingdings" pitchFamily="2" charset="2"/>
              </a:rPr>
              <a:t>现有河南省省界线上</a:t>
            </a:r>
            <a:r>
              <a:rPr lang="en-US" altLang="zh-CN" sz="2200" dirty="0">
                <a:solidFill>
                  <a:schemeClr val="bg2"/>
                </a:solidFill>
                <a:latin typeface="微软雅黑" pitchFamily="34" charset="-122"/>
                <a:ea typeface="微软雅黑" pitchFamily="34" charset="-122"/>
                <a:sym typeface="Wingdings" pitchFamily="2" charset="2"/>
              </a:rPr>
              <a:t>242</a:t>
            </a:r>
            <a:r>
              <a:rPr lang="zh-CN" altLang="en-US" sz="2200" dirty="0">
                <a:solidFill>
                  <a:schemeClr val="bg2"/>
                </a:solidFill>
                <a:latin typeface="微软雅黑" pitchFamily="34" charset="-122"/>
                <a:ea typeface="微软雅黑" pitchFamily="34" charset="-122"/>
                <a:sym typeface="Wingdings" pitchFamily="2" charset="2"/>
              </a:rPr>
              <a:t>个点的经纬度坐标数据（见数据文件“河南省省界线经纬度坐标</a:t>
            </a:r>
            <a:r>
              <a:rPr lang="en-US" altLang="zh-CN" sz="2200" dirty="0">
                <a:solidFill>
                  <a:schemeClr val="bg2"/>
                </a:solidFill>
                <a:latin typeface="微软雅黑" pitchFamily="34" charset="-122"/>
                <a:ea typeface="微软雅黑" pitchFamily="34" charset="-122"/>
                <a:sym typeface="Wingdings" pitchFamily="2" charset="2"/>
              </a:rPr>
              <a:t>.xlsx”</a:t>
            </a:r>
            <a:r>
              <a:rPr lang="zh-CN" altLang="en-US" sz="2200" dirty="0">
                <a:solidFill>
                  <a:schemeClr val="bg2"/>
                </a:solidFill>
                <a:latin typeface="微软雅黑" pitchFamily="34" charset="-122"/>
                <a:ea typeface="微软雅黑" pitchFamily="34" charset="-122"/>
                <a:sym typeface="Wingdings" pitchFamily="2" charset="2"/>
              </a:rPr>
              <a:t>），这些点在省界线上按顺时针顺序排列，试根据这些数据计算河南省的占地面积。</a:t>
            </a:r>
            <a:endParaRPr lang="en-US" altLang="zh-CN" sz="2200" dirty="0">
              <a:solidFill>
                <a:srgbClr val="FF0000"/>
              </a:solidFill>
              <a:latin typeface="微软雅黑" pitchFamily="34" charset="-122"/>
              <a:ea typeface="微软雅黑" pitchFamily="34" charset="-122"/>
              <a:sym typeface="Wingdings" pitchFamily="2" charset="2"/>
            </a:endParaRPr>
          </a:p>
        </p:txBody>
      </p:sp>
      <p:sp>
        <p:nvSpPr>
          <p:cNvPr id="6" name="Text Box 2">
            <a:extLst>
              <a:ext uri="{FF2B5EF4-FFF2-40B4-BE49-F238E27FC236}">
                <a16:creationId xmlns:a16="http://schemas.microsoft.com/office/drawing/2014/main" id="{75308CE6-6F11-4E41-A30A-C0D80F18AF95}"/>
              </a:ext>
            </a:extLst>
          </p:cNvPr>
          <p:cNvSpPr txBox="1">
            <a:spLocks noChangeArrowheads="1"/>
          </p:cNvSpPr>
          <p:nvPr/>
        </p:nvSpPr>
        <p:spPr bwMode="auto">
          <a:xfrm>
            <a:off x="611064" y="620688"/>
            <a:ext cx="792137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4000">
                <a:solidFill>
                  <a:schemeClr val="tx1"/>
                </a:solidFill>
                <a:latin typeface="Times New Roman" pitchFamily="18" charset="0"/>
                <a:ea typeface="楷体_GB2312" pitchFamily="49" charset="-122"/>
              </a:defRPr>
            </a:lvl1pPr>
            <a:lvl2pPr marL="742950" indent="-285750" eaLnBrk="0" hangingPunct="0">
              <a:defRPr kumimoji="1" sz="4000">
                <a:solidFill>
                  <a:schemeClr val="tx1"/>
                </a:solidFill>
                <a:latin typeface="Times New Roman" pitchFamily="18" charset="0"/>
                <a:ea typeface="楷体_GB2312" pitchFamily="49" charset="-122"/>
              </a:defRPr>
            </a:lvl2pPr>
            <a:lvl3pPr marL="1143000" indent="-228600" eaLnBrk="0" hangingPunct="0">
              <a:defRPr kumimoji="1" sz="4000">
                <a:solidFill>
                  <a:schemeClr val="tx1"/>
                </a:solidFill>
                <a:latin typeface="Times New Roman" pitchFamily="18" charset="0"/>
                <a:ea typeface="楷体_GB2312" pitchFamily="49" charset="-122"/>
              </a:defRPr>
            </a:lvl3pPr>
            <a:lvl4pPr marL="1600200" indent="-228600" eaLnBrk="0" hangingPunct="0">
              <a:defRPr kumimoji="1" sz="4000">
                <a:solidFill>
                  <a:schemeClr val="tx1"/>
                </a:solidFill>
                <a:latin typeface="Times New Roman" pitchFamily="18" charset="0"/>
                <a:ea typeface="楷体_GB2312" pitchFamily="49" charset="-122"/>
              </a:defRPr>
            </a:lvl4pPr>
            <a:lvl5pPr marL="2057400" indent="-228600" eaLnBrk="0" hangingPunct="0">
              <a:defRPr kumimoji="1" sz="4000">
                <a:solidFill>
                  <a:schemeClr val="tx1"/>
                </a:solidFill>
                <a:latin typeface="Times New Roman" pitchFamily="18" charset="0"/>
                <a:ea typeface="楷体_GB2312" pitchFamily="49" charset="-122"/>
              </a:defRPr>
            </a:lvl5pPr>
            <a:lvl6pPr marL="25146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6pPr>
            <a:lvl7pPr marL="29718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7pPr>
            <a:lvl8pPr marL="34290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8pPr>
            <a:lvl9pPr marL="3886200" indent="-228600" algn="ctr" eaLnBrk="0" fontAlgn="base" hangingPunct="0">
              <a:spcBef>
                <a:spcPct val="50000"/>
              </a:spcBef>
              <a:spcAft>
                <a:spcPct val="0"/>
              </a:spcAft>
              <a:defRPr kumimoji="1" sz="4000">
                <a:solidFill>
                  <a:schemeClr val="tx1"/>
                </a:solidFill>
                <a:latin typeface="Times New Roman" pitchFamily="18" charset="0"/>
                <a:ea typeface="楷体_GB2312" pitchFamily="49" charset="-122"/>
              </a:defRPr>
            </a:lvl9pPr>
          </a:lstStyle>
          <a:p>
            <a:pPr algn="ctr" eaLnBrk="1" hangingPunct="1">
              <a:spcBef>
                <a:spcPct val="50000"/>
              </a:spcBef>
            </a:pPr>
            <a:r>
              <a:rPr lang="zh-CN" altLang="en-US" sz="2800" b="1" dirty="0">
                <a:latin typeface="微软雅黑" pitchFamily="34" charset="-122"/>
                <a:ea typeface="微软雅黑" pitchFamily="34" charset="-122"/>
              </a:rPr>
              <a:t>第五节  建模案例选讲</a:t>
            </a:r>
            <a:r>
              <a:rPr lang="en-US" altLang="zh-CN" sz="2800" b="1" dirty="0">
                <a:latin typeface="微软雅黑" pitchFamily="34" charset="-122"/>
                <a:ea typeface="微软雅黑" pitchFamily="34" charset="-122"/>
              </a:rPr>
              <a:t>2——</a:t>
            </a:r>
            <a:r>
              <a:rPr lang="zh-CN" altLang="en-US" sz="2800" b="1" dirty="0">
                <a:latin typeface="微软雅黑" pitchFamily="34" charset="-122"/>
                <a:ea typeface="微软雅黑" pitchFamily="34" charset="-122"/>
              </a:rPr>
              <a:t>土地面积测量问题</a:t>
            </a:r>
          </a:p>
        </p:txBody>
      </p:sp>
      <p:pic>
        <p:nvPicPr>
          <p:cNvPr id="8" name="图片 7">
            <a:extLst>
              <a:ext uri="{FF2B5EF4-FFF2-40B4-BE49-F238E27FC236}">
                <a16:creationId xmlns:a16="http://schemas.microsoft.com/office/drawing/2014/main" id="{BDF5128A-1085-4E81-BDC2-10196BAC7A4B}"/>
              </a:ext>
            </a:extLst>
          </p:cNvPr>
          <p:cNvPicPr>
            <a:picLocks noChangeAspect="1"/>
          </p:cNvPicPr>
          <p:nvPr/>
        </p:nvPicPr>
        <p:blipFill rotWithShape="1">
          <a:blip r:embed="rId2">
            <a:clrChange>
              <a:clrFrom>
                <a:srgbClr val="FFFFFF"/>
              </a:clrFrom>
              <a:clrTo>
                <a:srgbClr val="FFFFFF">
                  <a:alpha val="0"/>
                </a:srgbClr>
              </a:clrTo>
            </a:clrChange>
          </a:blip>
          <a:srcRect r="5177"/>
          <a:stretch/>
        </p:blipFill>
        <p:spPr>
          <a:xfrm>
            <a:off x="4499992" y="2001119"/>
            <a:ext cx="4536504" cy="3588121"/>
          </a:xfrm>
          <a:prstGeom prst="rect">
            <a:avLst/>
          </a:prstGeom>
        </p:spPr>
      </p:pic>
    </p:spTree>
    <p:extLst>
      <p:ext uri="{BB962C8B-B14F-4D97-AF65-F5344CB8AC3E}">
        <p14:creationId xmlns:p14="http://schemas.microsoft.com/office/powerpoint/2010/main" val="876912207"/>
      </p:ext>
    </p:extLst>
  </p:cSld>
  <p:clrMapOvr>
    <a:masterClrMapping/>
  </p:clrMapOvr>
  <p:transition>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56">
            <a:extLst>
              <a:ext uri="{FF2B5EF4-FFF2-40B4-BE49-F238E27FC236}">
                <a16:creationId xmlns:a16="http://schemas.microsoft.com/office/drawing/2014/main" id="{507D708E-538B-4C80-84AB-B6A714B1DCC3}"/>
              </a:ext>
            </a:extLst>
          </p:cNvPr>
          <p:cNvSpPr>
            <a:spLocks noChangeArrowheads="1"/>
          </p:cNvSpPr>
          <p:nvPr/>
        </p:nvSpPr>
        <p:spPr bwMode="auto">
          <a:xfrm>
            <a:off x="544513" y="1187084"/>
            <a:ext cx="8131175" cy="552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kumimoji="1" sz="40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40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40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40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40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9pPr>
          </a:lstStyle>
          <a:p>
            <a:pPr eaLnBrk="1" hangingPunct="1">
              <a:lnSpc>
                <a:spcPct val="140000"/>
              </a:lnSpc>
              <a:buClr>
                <a:srgbClr val="0000FF"/>
              </a:buClr>
              <a:buFont typeface="Wingdings" panose="05000000000000000000" pitchFamily="2" charset="2"/>
              <a:buChar char="Ø"/>
            </a:pPr>
            <a:r>
              <a:rPr lang="en-US" altLang="zh-CN" sz="2400" dirty="0">
                <a:solidFill>
                  <a:schemeClr val="bg2"/>
                </a:solidFill>
                <a:latin typeface="微软雅黑" panose="020B0503020204020204" pitchFamily="34" charset="-122"/>
                <a:ea typeface="微软雅黑" panose="020B0503020204020204" pitchFamily="34" charset="-122"/>
                <a:sym typeface="Wingdings" panose="05000000000000000000" pitchFamily="2" charset="2"/>
              </a:rPr>
              <a:t> [y,     delta] = </a:t>
            </a:r>
            <a:r>
              <a:rPr lang="en-US" altLang="zh-CN" sz="2400" dirty="0" err="1">
                <a:solidFill>
                  <a:schemeClr val="bg2"/>
                </a:solidFill>
                <a:latin typeface="微软雅黑" panose="020B0503020204020204" pitchFamily="34" charset="-122"/>
                <a:ea typeface="微软雅黑" panose="020B0503020204020204" pitchFamily="34" charset="-122"/>
                <a:sym typeface="Wingdings" panose="05000000000000000000" pitchFamily="2" charset="2"/>
              </a:rPr>
              <a:t>polyval</a:t>
            </a:r>
            <a:r>
              <a:rPr lang="en-US" altLang="zh-CN" sz="2400" dirty="0">
                <a:solidFill>
                  <a:schemeClr val="bg2"/>
                </a:solidFill>
                <a:latin typeface="微软雅黑" panose="020B0503020204020204" pitchFamily="34" charset="-122"/>
                <a:ea typeface="微软雅黑" panose="020B0503020204020204" pitchFamily="34" charset="-122"/>
                <a:sym typeface="Wingdings" panose="05000000000000000000" pitchFamily="2" charset="2"/>
              </a:rPr>
              <a:t>(p,     x,    S)</a:t>
            </a:r>
            <a:endParaRPr lang="zh-CN" altLang="en-US" sz="2400" dirty="0">
              <a:solidFill>
                <a:schemeClr val="bg2"/>
              </a:solidFill>
              <a:latin typeface="微软雅黑" panose="020B0503020204020204" pitchFamily="34" charset="-122"/>
              <a:ea typeface="微软雅黑" panose="020B0503020204020204" pitchFamily="34" charset="-122"/>
            </a:endParaRPr>
          </a:p>
        </p:txBody>
      </p:sp>
      <p:grpSp>
        <p:nvGrpSpPr>
          <p:cNvPr id="7172" name="组合 55">
            <a:extLst>
              <a:ext uri="{FF2B5EF4-FFF2-40B4-BE49-F238E27FC236}">
                <a16:creationId xmlns:a16="http://schemas.microsoft.com/office/drawing/2014/main" id="{381E0148-7F50-4D4E-84AE-CFF1F4CF5D7B}"/>
              </a:ext>
            </a:extLst>
          </p:cNvPr>
          <p:cNvGrpSpPr>
            <a:grpSpLocks/>
          </p:cNvGrpSpPr>
          <p:nvPr/>
        </p:nvGrpSpPr>
        <p:grpSpPr bwMode="auto">
          <a:xfrm>
            <a:off x="4769276" y="1764934"/>
            <a:ext cx="492443" cy="3680290"/>
            <a:chOff x="2987527" y="1871294"/>
            <a:chExt cx="492761" cy="3680944"/>
          </a:xfrm>
        </p:grpSpPr>
        <p:sp>
          <p:nvSpPr>
            <p:cNvPr id="7190" name="Text Box 5">
              <a:extLst>
                <a:ext uri="{FF2B5EF4-FFF2-40B4-BE49-F238E27FC236}">
                  <a16:creationId xmlns:a16="http://schemas.microsoft.com/office/drawing/2014/main" id="{76F2C806-2D38-432C-9F75-FE713F04440E}"/>
                </a:ext>
              </a:extLst>
            </p:cNvPr>
            <p:cNvSpPr txBox="1">
              <a:spLocks noChangeArrowheads="1"/>
            </p:cNvSpPr>
            <p:nvPr/>
          </p:nvSpPr>
          <p:spPr bwMode="auto">
            <a:xfrm>
              <a:off x="2987527" y="2381576"/>
              <a:ext cx="492761" cy="3170662"/>
            </a:xfrm>
            <a:prstGeom prst="rect">
              <a:avLst/>
            </a:prstGeom>
            <a:solidFill>
              <a:schemeClr val="tx2"/>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lvl1pPr eaLnBrk="0" hangingPunct="0">
                <a:defRPr kumimoji="1" sz="40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40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40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40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40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9pPr>
            </a:lstStyle>
            <a:p>
              <a:pPr algn="ctr" eaLnBrk="1" hangingPunct="1">
                <a:spcBef>
                  <a:spcPct val="50000"/>
                </a:spcBef>
              </a:pPr>
              <a:r>
                <a:rPr lang="zh-CN" altLang="en-US" sz="2000" dirty="0">
                  <a:latin typeface="Garamond" panose="02020404030301010803" pitchFamily="18" charset="0"/>
                  <a:ea typeface="微软雅黑" panose="020B0503020204020204" pitchFamily="34" charset="-122"/>
                </a:rPr>
                <a:t>用户指定的自变量取值向量</a:t>
              </a:r>
            </a:p>
          </p:txBody>
        </p:sp>
        <p:sp>
          <p:nvSpPr>
            <p:cNvPr id="7191" name="Line 6">
              <a:extLst>
                <a:ext uri="{FF2B5EF4-FFF2-40B4-BE49-F238E27FC236}">
                  <a16:creationId xmlns:a16="http://schemas.microsoft.com/office/drawing/2014/main" id="{25C5E944-5A7C-41AD-845D-E9F563FBF55B}"/>
                </a:ext>
              </a:extLst>
            </p:cNvPr>
            <p:cNvSpPr>
              <a:spLocks noChangeShapeType="1"/>
            </p:cNvSpPr>
            <p:nvPr/>
          </p:nvSpPr>
          <p:spPr bwMode="auto">
            <a:xfrm>
              <a:off x="3235147" y="1886536"/>
              <a:ext cx="0" cy="504825"/>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7192" name="Line 15">
              <a:extLst>
                <a:ext uri="{FF2B5EF4-FFF2-40B4-BE49-F238E27FC236}">
                  <a16:creationId xmlns:a16="http://schemas.microsoft.com/office/drawing/2014/main" id="{2EB16B0E-0B16-4196-AFA1-CF563EE58772}"/>
                </a:ext>
              </a:extLst>
            </p:cNvPr>
            <p:cNvSpPr>
              <a:spLocks noChangeShapeType="1"/>
            </p:cNvSpPr>
            <p:nvPr/>
          </p:nvSpPr>
          <p:spPr bwMode="auto">
            <a:xfrm>
              <a:off x="3090312" y="1871294"/>
              <a:ext cx="2880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lstStyle/>
            <a:p>
              <a:endParaRPr lang="zh-CN" altLang="en-US" dirty="0">
                <a:latin typeface="微软雅黑" panose="020B0503020204020204" pitchFamily="34" charset="-122"/>
                <a:ea typeface="微软雅黑" panose="020B0503020204020204" pitchFamily="34" charset="-122"/>
              </a:endParaRPr>
            </a:p>
          </p:txBody>
        </p:sp>
      </p:grpSp>
      <p:grpSp>
        <p:nvGrpSpPr>
          <p:cNvPr id="7173" name="组合 59">
            <a:extLst>
              <a:ext uri="{FF2B5EF4-FFF2-40B4-BE49-F238E27FC236}">
                <a16:creationId xmlns:a16="http://schemas.microsoft.com/office/drawing/2014/main" id="{AF23966B-23A8-4DF8-B1EE-438B029EDAB6}"/>
              </a:ext>
            </a:extLst>
          </p:cNvPr>
          <p:cNvGrpSpPr>
            <a:grpSpLocks/>
          </p:cNvGrpSpPr>
          <p:nvPr/>
        </p:nvGrpSpPr>
        <p:grpSpPr bwMode="auto">
          <a:xfrm>
            <a:off x="1055221" y="1764934"/>
            <a:ext cx="492443" cy="2653170"/>
            <a:chOff x="2987528" y="1871294"/>
            <a:chExt cx="492761" cy="2654004"/>
          </a:xfrm>
        </p:grpSpPr>
        <p:sp>
          <p:nvSpPr>
            <p:cNvPr id="7187" name="Text Box 5">
              <a:extLst>
                <a:ext uri="{FF2B5EF4-FFF2-40B4-BE49-F238E27FC236}">
                  <a16:creationId xmlns:a16="http://schemas.microsoft.com/office/drawing/2014/main" id="{FC789BB3-DEF6-471C-A13E-6CF26A8DCC3B}"/>
                </a:ext>
              </a:extLst>
            </p:cNvPr>
            <p:cNvSpPr txBox="1">
              <a:spLocks noChangeArrowheads="1"/>
            </p:cNvSpPr>
            <p:nvPr/>
          </p:nvSpPr>
          <p:spPr bwMode="auto">
            <a:xfrm>
              <a:off x="2987528" y="2380447"/>
              <a:ext cx="492761" cy="2144851"/>
            </a:xfrm>
            <a:prstGeom prst="rect">
              <a:avLst/>
            </a:prstGeom>
            <a:solidFill>
              <a:schemeClr val="tx2"/>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lvl1pPr eaLnBrk="0" hangingPunct="0">
                <a:defRPr kumimoji="1" sz="40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40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40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40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40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9pPr>
            </a:lstStyle>
            <a:p>
              <a:pPr algn="ctr" eaLnBrk="1" hangingPunct="1">
                <a:spcBef>
                  <a:spcPct val="50000"/>
                </a:spcBef>
              </a:pPr>
              <a:r>
                <a:rPr lang="zh-CN" altLang="en-US" sz="2000" dirty="0">
                  <a:latin typeface="Garamond" panose="02020404030301010803" pitchFamily="18" charset="0"/>
                  <a:ea typeface="微软雅黑" panose="020B0503020204020204" pitchFamily="34" charset="-122"/>
                </a:rPr>
                <a:t>因变量估计值向量</a:t>
              </a:r>
            </a:p>
          </p:txBody>
        </p:sp>
        <p:sp>
          <p:nvSpPr>
            <p:cNvPr id="7188" name="Line 6">
              <a:extLst>
                <a:ext uri="{FF2B5EF4-FFF2-40B4-BE49-F238E27FC236}">
                  <a16:creationId xmlns:a16="http://schemas.microsoft.com/office/drawing/2014/main" id="{B3F555B6-8F84-491B-92A8-F20A88A7648E}"/>
                </a:ext>
              </a:extLst>
            </p:cNvPr>
            <p:cNvSpPr>
              <a:spLocks noChangeShapeType="1"/>
            </p:cNvSpPr>
            <p:nvPr/>
          </p:nvSpPr>
          <p:spPr bwMode="auto">
            <a:xfrm>
              <a:off x="3235147" y="1886536"/>
              <a:ext cx="0" cy="504825"/>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7189" name="Line 15">
              <a:extLst>
                <a:ext uri="{FF2B5EF4-FFF2-40B4-BE49-F238E27FC236}">
                  <a16:creationId xmlns:a16="http://schemas.microsoft.com/office/drawing/2014/main" id="{A7E44EE9-9E41-4C3B-8217-759FF4EAA8E0}"/>
                </a:ext>
              </a:extLst>
            </p:cNvPr>
            <p:cNvSpPr>
              <a:spLocks noChangeShapeType="1"/>
            </p:cNvSpPr>
            <p:nvPr/>
          </p:nvSpPr>
          <p:spPr bwMode="auto">
            <a:xfrm>
              <a:off x="3090312" y="1871294"/>
              <a:ext cx="2880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lstStyle/>
            <a:p>
              <a:endParaRPr lang="zh-CN" altLang="en-US" dirty="0">
                <a:latin typeface="微软雅黑" panose="020B0503020204020204" pitchFamily="34" charset="-122"/>
                <a:ea typeface="微软雅黑" panose="020B0503020204020204" pitchFamily="34" charset="-122"/>
              </a:endParaRPr>
            </a:p>
          </p:txBody>
        </p:sp>
      </p:grpSp>
      <p:sp>
        <p:nvSpPr>
          <p:cNvPr id="7174" name="Rectangle 5">
            <a:extLst>
              <a:ext uri="{FF2B5EF4-FFF2-40B4-BE49-F238E27FC236}">
                <a16:creationId xmlns:a16="http://schemas.microsoft.com/office/drawing/2014/main" id="{87EED304-E406-4119-A143-1DC568508EF1}"/>
              </a:ext>
            </a:extLst>
          </p:cNvPr>
          <p:cNvSpPr>
            <a:spLocks noChangeArrowheads="1"/>
          </p:cNvSpPr>
          <p:nvPr/>
        </p:nvSpPr>
        <p:spPr bwMode="auto">
          <a:xfrm>
            <a:off x="539750" y="776145"/>
            <a:ext cx="77724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40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40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40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40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40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9pPr>
          </a:lstStyle>
          <a:p>
            <a:pPr eaLnBrk="1" hangingPunct="1">
              <a:lnSpc>
                <a:spcPct val="80000"/>
              </a:lnSpc>
              <a:spcBef>
                <a:spcPct val="20000"/>
              </a:spcBef>
            </a:pPr>
            <a:r>
              <a:rPr lang="en-US" altLang="zh-CN" sz="2400" dirty="0">
                <a:solidFill>
                  <a:srgbClr val="FF0000"/>
                </a:solidFill>
                <a:latin typeface="微软雅黑" panose="020B0503020204020204" pitchFamily="34" charset="-122"/>
                <a:ea typeface="微软雅黑" panose="020B0503020204020204" pitchFamily="34" charset="-122"/>
              </a:rPr>
              <a:t>2.  </a:t>
            </a:r>
            <a:r>
              <a:rPr lang="en-US" altLang="zh-CN" sz="2400" dirty="0" err="1">
                <a:solidFill>
                  <a:srgbClr val="FF0000"/>
                </a:solidFill>
                <a:latin typeface="微软雅黑" panose="020B0503020204020204" pitchFamily="34" charset="-122"/>
                <a:ea typeface="微软雅黑" panose="020B0503020204020204" pitchFamily="34" charset="-122"/>
              </a:rPr>
              <a:t>polyval</a:t>
            </a:r>
            <a:r>
              <a:rPr lang="zh-CN" altLang="en-US" sz="2400" dirty="0">
                <a:solidFill>
                  <a:srgbClr val="FF0000"/>
                </a:solidFill>
                <a:latin typeface="微软雅黑" panose="020B0503020204020204" pitchFamily="34" charset="-122"/>
                <a:ea typeface="微软雅黑" panose="020B0503020204020204" pitchFamily="34" charset="-122"/>
              </a:rPr>
              <a:t>函数的用法</a:t>
            </a:r>
          </a:p>
        </p:txBody>
      </p:sp>
      <p:grpSp>
        <p:nvGrpSpPr>
          <p:cNvPr id="7175" name="组合 3">
            <a:extLst>
              <a:ext uri="{FF2B5EF4-FFF2-40B4-BE49-F238E27FC236}">
                <a16:creationId xmlns:a16="http://schemas.microsoft.com/office/drawing/2014/main" id="{9D7BBC6C-5154-4A66-9B4A-5C11A389DAF8}"/>
              </a:ext>
            </a:extLst>
          </p:cNvPr>
          <p:cNvGrpSpPr>
            <a:grpSpLocks/>
          </p:cNvGrpSpPr>
          <p:nvPr/>
        </p:nvGrpSpPr>
        <p:grpSpPr bwMode="auto">
          <a:xfrm>
            <a:off x="4121576" y="1766522"/>
            <a:ext cx="492443" cy="2397772"/>
            <a:chOff x="971290" y="2404047"/>
            <a:chExt cx="492761" cy="2399158"/>
          </a:xfrm>
        </p:grpSpPr>
        <p:sp>
          <p:nvSpPr>
            <p:cNvPr id="7184" name="Text Box 5">
              <a:extLst>
                <a:ext uri="{FF2B5EF4-FFF2-40B4-BE49-F238E27FC236}">
                  <a16:creationId xmlns:a16="http://schemas.microsoft.com/office/drawing/2014/main" id="{EAA8EDE3-266A-41E4-AC93-1D43E531DFD7}"/>
                </a:ext>
              </a:extLst>
            </p:cNvPr>
            <p:cNvSpPr txBox="1">
              <a:spLocks noChangeArrowheads="1"/>
            </p:cNvSpPr>
            <p:nvPr/>
          </p:nvSpPr>
          <p:spPr bwMode="auto">
            <a:xfrm>
              <a:off x="971290" y="2914418"/>
              <a:ext cx="492761" cy="1888787"/>
            </a:xfrm>
            <a:prstGeom prst="rect">
              <a:avLst/>
            </a:prstGeom>
            <a:solidFill>
              <a:schemeClr val="tx2"/>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lvl1pPr eaLnBrk="0" hangingPunct="0">
                <a:defRPr kumimoji="1" sz="40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40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40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40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40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9pPr>
            </a:lstStyle>
            <a:p>
              <a:pPr algn="ctr" eaLnBrk="1" hangingPunct="1">
                <a:spcBef>
                  <a:spcPct val="50000"/>
                </a:spcBef>
              </a:pPr>
              <a:r>
                <a:rPr lang="zh-CN" altLang="en-US" sz="2000" dirty="0">
                  <a:latin typeface="Garamond" panose="02020404030301010803" pitchFamily="18" charset="0"/>
                  <a:ea typeface="微软雅黑" panose="020B0503020204020204" pitchFamily="34" charset="-122"/>
                </a:rPr>
                <a:t>多项式系数向量</a:t>
              </a:r>
            </a:p>
          </p:txBody>
        </p:sp>
        <p:sp>
          <p:nvSpPr>
            <p:cNvPr id="7185" name="Line 6">
              <a:extLst>
                <a:ext uri="{FF2B5EF4-FFF2-40B4-BE49-F238E27FC236}">
                  <a16:creationId xmlns:a16="http://schemas.microsoft.com/office/drawing/2014/main" id="{8490B799-D98C-4A2A-85AE-4676B90C7AB7}"/>
                </a:ext>
              </a:extLst>
            </p:cNvPr>
            <p:cNvSpPr>
              <a:spLocks noChangeShapeType="1"/>
            </p:cNvSpPr>
            <p:nvPr/>
          </p:nvSpPr>
          <p:spPr bwMode="auto">
            <a:xfrm>
              <a:off x="1218912" y="2419289"/>
              <a:ext cx="0" cy="504825"/>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7186" name="Line 15">
              <a:extLst>
                <a:ext uri="{FF2B5EF4-FFF2-40B4-BE49-F238E27FC236}">
                  <a16:creationId xmlns:a16="http://schemas.microsoft.com/office/drawing/2014/main" id="{65C60D7C-EB78-4971-BEF1-626393CB9678}"/>
                </a:ext>
              </a:extLst>
            </p:cNvPr>
            <p:cNvSpPr>
              <a:spLocks noChangeShapeType="1"/>
            </p:cNvSpPr>
            <p:nvPr/>
          </p:nvSpPr>
          <p:spPr bwMode="auto">
            <a:xfrm>
              <a:off x="1074077" y="2404047"/>
              <a:ext cx="2880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lstStyle/>
            <a:p>
              <a:endParaRPr lang="zh-CN" altLang="en-US" dirty="0">
                <a:latin typeface="微软雅黑" panose="020B0503020204020204" pitchFamily="34" charset="-122"/>
                <a:ea typeface="微软雅黑" panose="020B0503020204020204" pitchFamily="34" charset="-122"/>
              </a:endParaRPr>
            </a:p>
          </p:txBody>
        </p:sp>
      </p:grpSp>
      <p:grpSp>
        <p:nvGrpSpPr>
          <p:cNvPr id="7176" name="组合 76">
            <a:extLst>
              <a:ext uri="{FF2B5EF4-FFF2-40B4-BE49-F238E27FC236}">
                <a16:creationId xmlns:a16="http://schemas.microsoft.com/office/drawing/2014/main" id="{20EC4F3B-6124-48C9-AA3C-C0E8021C7199}"/>
              </a:ext>
            </a:extLst>
          </p:cNvPr>
          <p:cNvGrpSpPr>
            <a:grpSpLocks/>
          </p:cNvGrpSpPr>
          <p:nvPr/>
        </p:nvGrpSpPr>
        <p:grpSpPr bwMode="auto">
          <a:xfrm>
            <a:off x="5375701" y="1766522"/>
            <a:ext cx="492443" cy="3677336"/>
            <a:chOff x="2987529" y="1871294"/>
            <a:chExt cx="492761" cy="3678511"/>
          </a:xfrm>
        </p:grpSpPr>
        <p:sp>
          <p:nvSpPr>
            <p:cNvPr id="7181" name="Text Box 5">
              <a:extLst>
                <a:ext uri="{FF2B5EF4-FFF2-40B4-BE49-F238E27FC236}">
                  <a16:creationId xmlns:a16="http://schemas.microsoft.com/office/drawing/2014/main" id="{1828F646-EFB0-491B-A0DE-34F8315BDC45}"/>
                </a:ext>
              </a:extLst>
            </p:cNvPr>
            <p:cNvSpPr txBox="1">
              <a:spLocks noChangeArrowheads="1"/>
            </p:cNvSpPr>
            <p:nvPr/>
          </p:nvSpPr>
          <p:spPr bwMode="auto">
            <a:xfrm>
              <a:off x="2987529" y="2378693"/>
              <a:ext cx="492761" cy="3171112"/>
            </a:xfrm>
            <a:prstGeom prst="rect">
              <a:avLst/>
            </a:prstGeom>
            <a:solidFill>
              <a:schemeClr val="tx2"/>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lvl1pPr eaLnBrk="0" hangingPunct="0">
                <a:defRPr kumimoji="1" sz="40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40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40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40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40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9pPr>
            </a:lstStyle>
            <a:p>
              <a:pPr algn="ctr" eaLnBrk="1" hangingPunct="1">
                <a:spcBef>
                  <a:spcPct val="50000"/>
                </a:spcBef>
              </a:pPr>
              <a:r>
                <a:rPr lang="zh-CN" altLang="en-US" sz="2000" dirty="0">
                  <a:latin typeface="Garamond" panose="02020404030301010803" pitchFamily="18" charset="0"/>
                  <a:ea typeface="微软雅黑" panose="020B0503020204020204" pitchFamily="34" charset="-122"/>
                </a:rPr>
                <a:t>用于误差估计的结构体变量</a:t>
              </a:r>
            </a:p>
          </p:txBody>
        </p:sp>
        <p:sp>
          <p:nvSpPr>
            <p:cNvPr id="7182" name="Line 6">
              <a:extLst>
                <a:ext uri="{FF2B5EF4-FFF2-40B4-BE49-F238E27FC236}">
                  <a16:creationId xmlns:a16="http://schemas.microsoft.com/office/drawing/2014/main" id="{9CFFC00D-B392-420B-B4E7-33AD3C562E17}"/>
                </a:ext>
              </a:extLst>
            </p:cNvPr>
            <p:cNvSpPr>
              <a:spLocks noChangeShapeType="1"/>
            </p:cNvSpPr>
            <p:nvPr/>
          </p:nvSpPr>
          <p:spPr bwMode="auto">
            <a:xfrm>
              <a:off x="3235147" y="1886536"/>
              <a:ext cx="0" cy="504825"/>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7183" name="Line 15">
              <a:extLst>
                <a:ext uri="{FF2B5EF4-FFF2-40B4-BE49-F238E27FC236}">
                  <a16:creationId xmlns:a16="http://schemas.microsoft.com/office/drawing/2014/main" id="{56800AD5-8184-41E3-A82A-FC8B6417EA37}"/>
                </a:ext>
              </a:extLst>
            </p:cNvPr>
            <p:cNvSpPr>
              <a:spLocks noChangeShapeType="1"/>
            </p:cNvSpPr>
            <p:nvPr/>
          </p:nvSpPr>
          <p:spPr bwMode="auto">
            <a:xfrm>
              <a:off x="3090312" y="1871294"/>
              <a:ext cx="2880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lstStyle/>
            <a:p>
              <a:endParaRPr lang="zh-CN" altLang="en-US" dirty="0">
                <a:latin typeface="微软雅黑" panose="020B0503020204020204" pitchFamily="34" charset="-122"/>
                <a:ea typeface="微软雅黑" panose="020B0503020204020204" pitchFamily="34" charset="-122"/>
              </a:endParaRPr>
            </a:p>
          </p:txBody>
        </p:sp>
      </p:grpSp>
      <p:grpSp>
        <p:nvGrpSpPr>
          <p:cNvPr id="7177" name="组合 80">
            <a:extLst>
              <a:ext uri="{FF2B5EF4-FFF2-40B4-BE49-F238E27FC236}">
                <a16:creationId xmlns:a16="http://schemas.microsoft.com/office/drawing/2014/main" id="{A25F75B5-1450-4D50-8DBF-1DE319692266}"/>
              </a:ext>
            </a:extLst>
          </p:cNvPr>
          <p:cNvGrpSpPr>
            <a:grpSpLocks/>
          </p:cNvGrpSpPr>
          <p:nvPr/>
        </p:nvGrpSpPr>
        <p:grpSpPr bwMode="auto">
          <a:xfrm>
            <a:off x="1919317" y="1766522"/>
            <a:ext cx="492443" cy="3418085"/>
            <a:chOff x="2989114" y="1871294"/>
            <a:chExt cx="491176" cy="3418149"/>
          </a:xfrm>
        </p:grpSpPr>
        <p:sp>
          <p:nvSpPr>
            <p:cNvPr id="7178" name="Text Box 5">
              <a:extLst>
                <a:ext uri="{FF2B5EF4-FFF2-40B4-BE49-F238E27FC236}">
                  <a16:creationId xmlns:a16="http://schemas.microsoft.com/office/drawing/2014/main" id="{EC6DE034-C042-4AEB-A84A-2CDF2D2B7D45}"/>
                </a:ext>
              </a:extLst>
            </p:cNvPr>
            <p:cNvSpPr txBox="1">
              <a:spLocks noChangeArrowheads="1"/>
            </p:cNvSpPr>
            <p:nvPr/>
          </p:nvSpPr>
          <p:spPr bwMode="auto">
            <a:xfrm>
              <a:off x="2989114" y="2375770"/>
              <a:ext cx="491176" cy="2913673"/>
            </a:xfrm>
            <a:prstGeom prst="rect">
              <a:avLst/>
            </a:prstGeom>
            <a:solidFill>
              <a:schemeClr val="tx2"/>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lvl1pPr eaLnBrk="0" hangingPunct="0">
                <a:defRPr kumimoji="1" sz="40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40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40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40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40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9pPr>
            </a:lstStyle>
            <a:p>
              <a:pPr algn="ctr" eaLnBrk="1" hangingPunct="1">
                <a:spcBef>
                  <a:spcPct val="50000"/>
                </a:spcBef>
              </a:pPr>
              <a:r>
                <a:rPr lang="zh-CN" altLang="en-US" sz="2000" dirty="0">
                  <a:latin typeface="Garamond" panose="02020404030301010803" pitchFamily="18" charset="0"/>
                  <a:ea typeface="微软雅黑" panose="020B0503020204020204" pitchFamily="34" charset="-122"/>
                </a:rPr>
                <a:t>误差标准差的估计值向量</a:t>
              </a:r>
            </a:p>
          </p:txBody>
        </p:sp>
        <p:sp>
          <p:nvSpPr>
            <p:cNvPr id="7179" name="Line 6">
              <a:extLst>
                <a:ext uri="{FF2B5EF4-FFF2-40B4-BE49-F238E27FC236}">
                  <a16:creationId xmlns:a16="http://schemas.microsoft.com/office/drawing/2014/main" id="{203CAA38-E57C-40F7-9664-FAE76A6F07EE}"/>
                </a:ext>
              </a:extLst>
            </p:cNvPr>
            <p:cNvSpPr>
              <a:spLocks noChangeShapeType="1"/>
            </p:cNvSpPr>
            <p:nvPr/>
          </p:nvSpPr>
          <p:spPr bwMode="auto">
            <a:xfrm>
              <a:off x="3235147" y="1886536"/>
              <a:ext cx="0" cy="504825"/>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7180" name="Line 15">
              <a:extLst>
                <a:ext uri="{FF2B5EF4-FFF2-40B4-BE49-F238E27FC236}">
                  <a16:creationId xmlns:a16="http://schemas.microsoft.com/office/drawing/2014/main" id="{2C2816E3-3E43-47C8-B24F-DEC64FA09BF6}"/>
                </a:ext>
              </a:extLst>
            </p:cNvPr>
            <p:cNvSpPr>
              <a:spLocks noChangeShapeType="1"/>
            </p:cNvSpPr>
            <p:nvPr/>
          </p:nvSpPr>
          <p:spPr bwMode="auto">
            <a:xfrm>
              <a:off x="3090312" y="1871294"/>
              <a:ext cx="2880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lstStyle/>
            <a:p>
              <a:endParaRPr lang="zh-CN" altLang="en-US" dirty="0">
                <a:latin typeface="微软雅黑" panose="020B0503020204020204" pitchFamily="34" charset="-122"/>
                <a:ea typeface="微软雅黑" panose="020B0503020204020204" pitchFamily="34" charset="-122"/>
              </a:endParaRPr>
            </a:p>
          </p:txBody>
        </p:sp>
      </p:grpSp>
      <p:sp>
        <p:nvSpPr>
          <p:cNvPr id="5" name="日期占位符 4">
            <a:extLst>
              <a:ext uri="{FF2B5EF4-FFF2-40B4-BE49-F238E27FC236}">
                <a16:creationId xmlns:a16="http://schemas.microsoft.com/office/drawing/2014/main" id="{5C159DFE-1E14-4B03-9BDF-2F900ECED6B8}"/>
              </a:ext>
            </a:extLst>
          </p:cNvPr>
          <p:cNvSpPr>
            <a:spLocks noGrp="1"/>
          </p:cNvSpPr>
          <p:nvPr>
            <p:ph type="dt" sz="half" idx="10"/>
          </p:nvPr>
        </p:nvSpPr>
        <p:spPr/>
        <p:txBody>
          <a:bodyPr/>
          <a:lstStyle/>
          <a:p>
            <a:pPr>
              <a:defRPr/>
            </a:pPr>
            <a:fld id="{7C97E8F7-3A88-4386-82E3-93A0C7A22CBF}" type="datetime1">
              <a:rPr lang="zh-CN" altLang="en-US" smtClean="0"/>
              <a:t>2022/11/23</a:t>
            </a:fld>
            <a:endParaRPr lang="en-US" altLang="zh-CN"/>
          </a:p>
        </p:txBody>
      </p:sp>
      <p:sp>
        <p:nvSpPr>
          <p:cNvPr id="2" name="页脚占位符 1">
            <a:extLst>
              <a:ext uri="{FF2B5EF4-FFF2-40B4-BE49-F238E27FC236}">
                <a16:creationId xmlns:a16="http://schemas.microsoft.com/office/drawing/2014/main" id="{37F09424-E5C6-4463-A8A6-954E800996BA}"/>
              </a:ext>
            </a:extLst>
          </p:cNvPr>
          <p:cNvSpPr>
            <a:spLocks noGrp="1"/>
          </p:cNvSpPr>
          <p:nvPr>
            <p:ph type="ftr" sz="quarter" idx="3"/>
          </p:nvPr>
        </p:nvSpPr>
        <p:spPr/>
        <p:txBody>
          <a:bodyPr/>
          <a:lstStyle/>
          <a:p>
            <a:pPr>
              <a:defRPr/>
            </a:pPr>
            <a:r>
              <a:rPr lang="en-US" altLang="zh-CN" b="1"/>
              <a:t>© </a:t>
            </a:r>
            <a:r>
              <a:rPr lang="zh-CN" altLang="en-US" b="1"/>
              <a:t>谢中华</a:t>
            </a:r>
            <a:r>
              <a:rPr lang="en-US" altLang="zh-CN" b="1"/>
              <a:t>,  MATLAB</a:t>
            </a:r>
            <a:r>
              <a:rPr lang="zh-CN" altLang="en-US" b="1"/>
              <a:t>数学建模方法与应用</a:t>
            </a:r>
            <a:endParaRPr lang="en-US" altLang="zh-CN" dirty="0"/>
          </a:p>
        </p:txBody>
      </p:sp>
    </p:spTree>
  </p:cSld>
  <p:clrMapOvr>
    <a:masterClrMapping/>
  </p:clrMapOvr>
  <p:transition>
    <p:wipe dir="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7DC63F5-8B34-407A-BA73-DAE9BCBB8EEF}"/>
              </a:ext>
            </a:extLst>
          </p:cNvPr>
          <p:cNvSpPr>
            <a:spLocks noGrp="1"/>
          </p:cNvSpPr>
          <p:nvPr>
            <p:ph type="dt" sz="half" idx="10"/>
          </p:nvPr>
        </p:nvSpPr>
        <p:spPr/>
        <p:txBody>
          <a:bodyPr/>
          <a:lstStyle/>
          <a:p>
            <a:pPr>
              <a:defRPr/>
            </a:pPr>
            <a:fld id="{61E4875C-B735-4911-8A29-66AD5257C9AC}" type="datetime1">
              <a:rPr lang="zh-CN" altLang="en-US" smtClean="0"/>
              <a:t>2022/11/23</a:t>
            </a:fld>
            <a:endParaRPr lang="en-US" altLang="zh-CN"/>
          </a:p>
        </p:txBody>
      </p:sp>
      <p:sp>
        <p:nvSpPr>
          <p:cNvPr id="3" name="页脚占位符 2">
            <a:extLst>
              <a:ext uri="{FF2B5EF4-FFF2-40B4-BE49-F238E27FC236}">
                <a16:creationId xmlns:a16="http://schemas.microsoft.com/office/drawing/2014/main" id="{D1DB54C0-4AE0-4A16-BB61-709713A62EA6}"/>
              </a:ext>
            </a:extLst>
          </p:cNvPr>
          <p:cNvSpPr>
            <a:spLocks noGrp="1"/>
          </p:cNvSpPr>
          <p:nvPr>
            <p:ph type="ftr" sz="quarter" idx="3"/>
          </p:nvPr>
        </p:nvSpPr>
        <p:spPr/>
        <p:txBody>
          <a:bodyPr/>
          <a:lstStyle/>
          <a:p>
            <a:pPr>
              <a:defRPr/>
            </a:pPr>
            <a:r>
              <a:rPr lang="en-US" altLang="zh-CN" b="1"/>
              <a:t>© </a:t>
            </a:r>
            <a:r>
              <a:rPr lang="zh-CN" altLang="en-US" b="1"/>
              <a:t>谢中华</a:t>
            </a:r>
            <a:r>
              <a:rPr lang="en-US" altLang="zh-CN" b="1"/>
              <a:t>,  MATLAB</a:t>
            </a:r>
            <a:r>
              <a:rPr lang="zh-CN" altLang="en-US" b="1"/>
              <a:t>数学建模方法与应用</a:t>
            </a:r>
            <a:endParaRPr lang="en-US" altLang="zh-CN" dirty="0"/>
          </a:p>
        </p:txBody>
      </p:sp>
      <p:sp>
        <p:nvSpPr>
          <p:cNvPr id="4" name="Rectangle 5">
            <a:extLst>
              <a:ext uri="{FF2B5EF4-FFF2-40B4-BE49-F238E27FC236}">
                <a16:creationId xmlns:a16="http://schemas.microsoft.com/office/drawing/2014/main" id="{393C4BF6-1976-405D-8286-5287B56D50A9}"/>
              </a:ext>
            </a:extLst>
          </p:cNvPr>
          <p:cNvSpPr>
            <a:spLocks noChangeArrowheads="1"/>
          </p:cNvSpPr>
          <p:nvPr/>
        </p:nvSpPr>
        <p:spPr bwMode="auto">
          <a:xfrm>
            <a:off x="395290" y="476672"/>
            <a:ext cx="66071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spcBef>
                <a:spcPct val="50000"/>
              </a:spcBef>
            </a:pPr>
            <a:r>
              <a:rPr lang="zh-CN" altLang="en-US" sz="2400" dirty="0">
                <a:solidFill>
                  <a:schemeClr val="bg2"/>
                </a:solidFill>
                <a:latin typeface="微软雅黑" pitchFamily="34" charset="-122"/>
                <a:ea typeface="微软雅黑" pitchFamily="34" charset="-122"/>
              </a:rPr>
              <a:t>二、问题分析</a:t>
            </a:r>
          </a:p>
        </p:txBody>
      </p:sp>
      <p:sp>
        <p:nvSpPr>
          <p:cNvPr id="5" name="Rectangle 56">
            <a:extLst>
              <a:ext uri="{FF2B5EF4-FFF2-40B4-BE49-F238E27FC236}">
                <a16:creationId xmlns:a16="http://schemas.microsoft.com/office/drawing/2014/main" id="{F62239B9-6D8F-4377-B381-F1D5B983D57E}"/>
              </a:ext>
            </a:extLst>
          </p:cNvPr>
          <p:cNvSpPr>
            <a:spLocks noChangeArrowheads="1"/>
          </p:cNvSpPr>
          <p:nvPr/>
        </p:nvSpPr>
        <p:spPr bwMode="auto">
          <a:xfrm>
            <a:off x="835965" y="4535182"/>
            <a:ext cx="7914139" cy="907428"/>
          </a:xfrm>
          <a:prstGeom prst="rect">
            <a:avLst/>
          </a:prstGeom>
          <a:noFill/>
          <a:ln>
            <a:noFill/>
          </a:ln>
        </p:spPr>
        <p:txBody>
          <a:bodyPr wrap="square">
            <a:spAutoFit/>
          </a:bodyPr>
          <a:lstStyle/>
          <a:p>
            <a:pPr>
              <a:lnSpc>
                <a:spcPct val="140000"/>
              </a:lnSpc>
              <a:spcAft>
                <a:spcPts val="600"/>
              </a:spcAft>
              <a:buClr>
                <a:srgbClr val="0000FF"/>
              </a:buClr>
            </a:pPr>
            <a:r>
              <a:rPr lang="zh-CN" altLang="en-US" sz="2000" dirty="0">
                <a:latin typeface="微软雅黑" pitchFamily="34" charset="-122"/>
                <a:ea typeface="微软雅黑" pitchFamily="34" charset="-122"/>
                <a:sym typeface="Wingdings" pitchFamily="2" charset="2"/>
              </a:rPr>
              <a:t>假设地球是半径为 </a:t>
            </a:r>
            <a:r>
              <a:rPr lang="en-US" altLang="zh-CN" sz="2000" dirty="0">
                <a:latin typeface="微软雅黑" pitchFamily="34" charset="-122"/>
                <a:ea typeface="微软雅黑" pitchFamily="34" charset="-122"/>
                <a:sym typeface="Wingdings" pitchFamily="2" charset="2"/>
              </a:rPr>
              <a:t>R = 6371km</a:t>
            </a:r>
            <a:r>
              <a:rPr lang="zh-CN" altLang="en-US" sz="2000" dirty="0">
                <a:latin typeface="微软雅黑" pitchFamily="34" charset="-122"/>
                <a:ea typeface="微软雅黑" pitchFamily="34" charset="-122"/>
                <a:sym typeface="Wingdings" pitchFamily="2" charset="2"/>
              </a:rPr>
              <a:t>的光滑球体，球面上任意封闭曲线所围成的球面区域记为 </a:t>
            </a:r>
            <a:r>
              <a:rPr lang="en-US" altLang="zh-CN" sz="2000" dirty="0">
                <a:latin typeface="微软雅黑" pitchFamily="34" charset="-122"/>
                <a:ea typeface="微软雅黑" pitchFamily="34" charset="-122"/>
                <a:sym typeface="Wingdings" pitchFamily="2" charset="2"/>
              </a:rPr>
              <a:t>D </a:t>
            </a:r>
            <a:r>
              <a:rPr lang="zh-CN" altLang="en-US" sz="2000" dirty="0">
                <a:latin typeface="微软雅黑" pitchFamily="34" charset="-122"/>
                <a:ea typeface="微软雅黑" pitchFamily="34" charset="-122"/>
                <a:sym typeface="Wingdings" pitchFamily="2" charset="2"/>
              </a:rPr>
              <a:t>。</a:t>
            </a:r>
          </a:p>
        </p:txBody>
      </p:sp>
      <p:sp>
        <p:nvSpPr>
          <p:cNvPr id="30" name="Rectangle 56">
            <a:extLst>
              <a:ext uri="{FF2B5EF4-FFF2-40B4-BE49-F238E27FC236}">
                <a16:creationId xmlns:a16="http://schemas.microsoft.com/office/drawing/2014/main" id="{62C5C018-52E4-41E9-ACA5-802155DE06CE}"/>
              </a:ext>
            </a:extLst>
          </p:cNvPr>
          <p:cNvSpPr>
            <a:spLocks noChangeArrowheads="1"/>
          </p:cNvSpPr>
          <p:nvPr/>
        </p:nvSpPr>
        <p:spPr bwMode="auto">
          <a:xfrm>
            <a:off x="835967" y="1124744"/>
            <a:ext cx="7912497" cy="2410853"/>
          </a:xfrm>
          <a:prstGeom prst="rect">
            <a:avLst/>
          </a:prstGeom>
          <a:noFill/>
          <a:ln>
            <a:noFill/>
          </a:ln>
        </p:spPr>
        <p:txBody>
          <a:bodyPr wrap="square">
            <a:spAutoFit/>
          </a:bodyPr>
          <a:lstStyle/>
          <a:p>
            <a:pPr>
              <a:lnSpc>
                <a:spcPct val="140000"/>
              </a:lnSpc>
              <a:buClr>
                <a:srgbClr val="0000FF"/>
              </a:buClr>
            </a:pPr>
            <a:r>
              <a:rPr lang="zh-CN" altLang="en-US" sz="2200" dirty="0">
                <a:solidFill>
                  <a:schemeClr val="bg2"/>
                </a:solidFill>
                <a:latin typeface="微软雅黑" pitchFamily="34" charset="-122"/>
                <a:ea typeface="微软雅黑" pitchFamily="34" charset="-122"/>
                <a:sym typeface="Wingdings" pitchFamily="2" charset="2"/>
              </a:rPr>
              <a:t>把地球看作一个半径为 </a:t>
            </a:r>
            <a:r>
              <a:rPr lang="en-US" altLang="zh-CN" sz="2200" dirty="0">
                <a:solidFill>
                  <a:schemeClr val="bg2"/>
                </a:solidFill>
                <a:latin typeface="微软雅黑" pitchFamily="34" charset="-122"/>
                <a:ea typeface="微软雅黑" pitchFamily="34" charset="-122"/>
                <a:sym typeface="Wingdings" pitchFamily="2" charset="2"/>
              </a:rPr>
              <a:t>R </a:t>
            </a:r>
            <a:r>
              <a:rPr lang="zh-CN" altLang="en-US" sz="2200" dirty="0">
                <a:solidFill>
                  <a:schemeClr val="bg2"/>
                </a:solidFill>
                <a:latin typeface="微软雅黑" pitchFamily="34" charset="-122"/>
                <a:ea typeface="微软雅黑" pitchFamily="34" charset="-122"/>
                <a:sym typeface="Wingdings" pitchFamily="2" charset="2"/>
              </a:rPr>
              <a:t>的球体，河南省省界线是球面上的一条连续的封闭曲线，本问题可抽象为计算三维球面上由任意封闭曲线所围成的球面区域的面积。 由于球面上任意封闭曲线均可将整个球面分为两部分，这里的面积是指两部分中较小部分的面积。</a:t>
            </a:r>
          </a:p>
        </p:txBody>
      </p:sp>
      <p:sp>
        <p:nvSpPr>
          <p:cNvPr id="18" name="Rectangle 5">
            <a:extLst>
              <a:ext uri="{FF2B5EF4-FFF2-40B4-BE49-F238E27FC236}">
                <a16:creationId xmlns:a16="http://schemas.microsoft.com/office/drawing/2014/main" id="{5B4EE5D5-45E3-454A-AEF2-4A575668673A}"/>
              </a:ext>
            </a:extLst>
          </p:cNvPr>
          <p:cNvSpPr>
            <a:spLocks noChangeArrowheads="1"/>
          </p:cNvSpPr>
          <p:nvPr/>
        </p:nvSpPr>
        <p:spPr bwMode="auto">
          <a:xfrm>
            <a:off x="395536" y="3831431"/>
            <a:ext cx="66071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spcBef>
                <a:spcPct val="50000"/>
              </a:spcBef>
            </a:pPr>
            <a:r>
              <a:rPr lang="zh-CN" altLang="en-US" sz="2400" dirty="0">
                <a:solidFill>
                  <a:schemeClr val="bg2"/>
                </a:solidFill>
                <a:latin typeface="微软雅黑" pitchFamily="34" charset="-122"/>
                <a:ea typeface="微软雅黑" pitchFamily="34" charset="-122"/>
              </a:rPr>
              <a:t>三、模型假设</a:t>
            </a:r>
          </a:p>
        </p:txBody>
      </p:sp>
    </p:spTree>
    <p:extLst>
      <p:ext uri="{BB962C8B-B14F-4D97-AF65-F5344CB8AC3E}">
        <p14:creationId xmlns:p14="http://schemas.microsoft.com/office/powerpoint/2010/main" val="1119767698"/>
      </p:ext>
    </p:extLst>
  </p:cSld>
  <p:clrMapOvr>
    <a:masterClrMapping/>
  </p:clrMapOvr>
  <p:transition>
    <p:wipe dir="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7DC63F5-8B34-407A-BA73-DAE9BCBB8EEF}"/>
              </a:ext>
            </a:extLst>
          </p:cNvPr>
          <p:cNvSpPr>
            <a:spLocks noGrp="1"/>
          </p:cNvSpPr>
          <p:nvPr>
            <p:ph type="dt" sz="half" idx="10"/>
          </p:nvPr>
        </p:nvSpPr>
        <p:spPr/>
        <p:txBody>
          <a:bodyPr/>
          <a:lstStyle/>
          <a:p>
            <a:pPr>
              <a:defRPr/>
            </a:pPr>
            <a:fld id="{E299AE24-4747-4544-B360-A175F955D0A7}" type="datetime1">
              <a:rPr lang="zh-CN" altLang="en-US" smtClean="0"/>
              <a:t>2022/11/23</a:t>
            </a:fld>
            <a:endParaRPr lang="en-US" altLang="zh-CN"/>
          </a:p>
        </p:txBody>
      </p:sp>
      <p:sp>
        <p:nvSpPr>
          <p:cNvPr id="3" name="页脚占位符 2">
            <a:extLst>
              <a:ext uri="{FF2B5EF4-FFF2-40B4-BE49-F238E27FC236}">
                <a16:creationId xmlns:a16="http://schemas.microsoft.com/office/drawing/2014/main" id="{D1DB54C0-4AE0-4A16-BB61-709713A62EA6}"/>
              </a:ext>
            </a:extLst>
          </p:cNvPr>
          <p:cNvSpPr>
            <a:spLocks noGrp="1"/>
          </p:cNvSpPr>
          <p:nvPr>
            <p:ph type="ftr" sz="quarter" idx="3"/>
          </p:nvPr>
        </p:nvSpPr>
        <p:spPr/>
        <p:txBody>
          <a:bodyPr/>
          <a:lstStyle/>
          <a:p>
            <a:pPr>
              <a:defRPr/>
            </a:pPr>
            <a:r>
              <a:rPr lang="en-US" altLang="zh-CN" b="1"/>
              <a:t>© </a:t>
            </a:r>
            <a:r>
              <a:rPr lang="zh-CN" altLang="en-US" b="1"/>
              <a:t>谢中华</a:t>
            </a:r>
            <a:r>
              <a:rPr lang="en-US" altLang="zh-CN" b="1"/>
              <a:t>,  MATLAB</a:t>
            </a:r>
            <a:r>
              <a:rPr lang="zh-CN" altLang="en-US" b="1"/>
              <a:t>数学建模方法与应用</a:t>
            </a:r>
            <a:endParaRPr lang="en-US" altLang="zh-CN" dirty="0"/>
          </a:p>
        </p:txBody>
      </p:sp>
      <p:sp>
        <p:nvSpPr>
          <p:cNvPr id="4" name="Rectangle 5">
            <a:extLst>
              <a:ext uri="{FF2B5EF4-FFF2-40B4-BE49-F238E27FC236}">
                <a16:creationId xmlns:a16="http://schemas.microsoft.com/office/drawing/2014/main" id="{393C4BF6-1976-405D-8286-5287B56D50A9}"/>
              </a:ext>
            </a:extLst>
          </p:cNvPr>
          <p:cNvSpPr>
            <a:spLocks noChangeArrowheads="1"/>
          </p:cNvSpPr>
          <p:nvPr/>
        </p:nvSpPr>
        <p:spPr bwMode="auto">
          <a:xfrm>
            <a:off x="395290" y="476672"/>
            <a:ext cx="66071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spcBef>
                <a:spcPct val="50000"/>
              </a:spcBef>
            </a:pPr>
            <a:r>
              <a:rPr lang="zh-CN" altLang="en-US" sz="2400" dirty="0">
                <a:solidFill>
                  <a:schemeClr val="bg2"/>
                </a:solidFill>
                <a:latin typeface="微软雅黑" pitchFamily="34" charset="-122"/>
                <a:ea typeface="微软雅黑" pitchFamily="34" charset="-122"/>
              </a:rPr>
              <a:t>四、模型建立</a:t>
            </a:r>
          </a:p>
        </p:txBody>
      </p:sp>
      <p:sp>
        <p:nvSpPr>
          <p:cNvPr id="30" name="Rectangle 56">
            <a:extLst>
              <a:ext uri="{FF2B5EF4-FFF2-40B4-BE49-F238E27FC236}">
                <a16:creationId xmlns:a16="http://schemas.microsoft.com/office/drawing/2014/main" id="{62C5C018-52E4-41E9-ACA5-802155DE06CE}"/>
              </a:ext>
            </a:extLst>
          </p:cNvPr>
          <p:cNvSpPr>
            <a:spLocks noChangeArrowheads="1"/>
          </p:cNvSpPr>
          <p:nvPr/>
        </p:nvSpPr>
        <p:spPr bwMode="auto">
          <a:xfrm>
            <a:off x="691951" y="1052736"/>
            <a:ext cx="4888161" cy="988925"/>
          </a:xfrm>
          <a:prstGeom prst="rect">
            <a:avLst/>
          </a:prstGeom>
          <a:noFill/>
          <a:ln>
            <a:noFill/>
          </a:ln>
        </p:spPr>
        <p:txBody>
          <a:bodyPr wrap="square">
            <a:spAutoFit/>
          </a:bodyPr>
          <a:lstStyle/>
          <a:p>
            <a:pPr>
              <a:lnSpc>
                <a:spcPct val="140000"/>
              </a:lnSpc>
              <a:buClr>
                <a:srgbClr val="0000FF"/>
              </a:buClr>
            </a:pPr>
            <a:r>
              <a:rPr lang="zh-CN" altLang="en-US" sz="2200" dirty="0">
                <a:solidFill>
                  <a:schemeClr val="bg2"/>
                </a:solidFill>
                <a:latin typeface="微软雅黑" pitchFamily="34" charset="-122"/>
                <a:ea typeface="微软雅黑" pitchFamily="34" charset="-122"/>
                <a:sym typeface="Wingdings" pitchFamily="2" charset="2"/>
              </a:rPr>
              <a:t>以地球球心为原点建立三维直角坐标系，球面区域</a:t>
            </a:r>
            <a:r>
              <a:rPr lang="en-US" altLang="zh-CN" sz="2200" dirty="0">
                <a:solidFill>
                  <a:schemeClr val="bg2"/>
                </a:solidFill>
                <a:latin typeface="微软雅黑" pitchFamily="34" charset="-122"/>
                <a:ea typeface="微软雅黑" pitchFamily="34" charset="-122"/>
                <a:sym typeface="Wingdings" pitchFamily="2" charset="2"/>
              </a:rPr>
              <a:t>D</a:t>
            </a:r>
            <a:r>
              <a:rPr lang="zh-CN" altLang="en-US" sz="2200" dirty="0">
                <a:solidFill>
                  <a:schemeClr val="bg2"/>
                </a:solidFill>
                <a:latin typeface="微软雅黑" pitchFamily="34" charset="-122"/>
                <a:ea typeface="微软雅黑" pitchFamily="34" charset="-122"/>
                <a:sym typeface="Wingdings" pitchFamily="2" charset="2"/>
              </a:rPr>
              <a:t>内任一点记为 </a:t>
            </a:r>
            <a:r>
              <a:rPr lang="en-US" altLang="zh-CN" sz="2200" dirty="0">
                <a:solidFill>
                  <a:schemeClr val="bg2"/>
                </a:solidFill>
                <a:latin typeface="微软雅黑" pitchFamily="34" charset="-122"/>
                <a:ea typeface="微软雅黑" pitchFamily="34" charset="-122"/>
                <a:sym typeface="Wingdings" pitchFamily="2" charset="2"/>
              </a:rPr>
              <a:t>P(</a:t>
            </a:r>
            <a:r>
              <a:rPr lang="en-US" altLang="zh-CN" sz="2200" dirty="0" err="1">
                <a:solidFill>
                  <a:schemeClr val="bg2"/>
                </a:solidFill>
                <a:latin typeface="微软雅黑" pitchFamily="34" charset="-122"/>
                <a:ea typeface="微软雅黑" pitchFamily="34" charset="-122"/>
                <a:sym typeface="Wingdings" pitchFamily="2" charset="2"/>
              </a:rPr>
              <a:t>x,y,z</a:t>
            </a:r>
            <a:r>
              <a:rPr lang="en-US" altLang="zh-CN" sz="2200" dirty="0">
                <a:solidFill>
                  <a:schemeClr val="bg2"/>
                </a:solidFill>
                <a:latin typeface="微软雅黑" pitchFamily="34" charset="-122"/>
                <a:ea typeface="微软雅黑" pitchFamily="34" charset="-122"/>
                <a:sym typeface="Wingdings" pitchFamily="2" charset="2"/>
              </a:rPr>
              <a:t>)</a:t>
            </a:r>
            <a:r>
              <a:rPr lang="zh-CN" altLang="en-US" sz="2200" dirty="0">
                <a:solidFill>
                  <a:schemeClr val="bg2"/>
                </a:solidFill>
                <a:latin typeface="微软雅黑" pitchFamily="34" charset="-122"/>
                <a:ea typeface="微软雅黑" pitchFamily="34" charset="-122"/>
                <a:sym typeface="Wingdings" pitchFamily="2" charset="2"/>
              </a:rPr>
              <a:t> </a:t>
            </a:r>
          </a:p>
        </p:txBody>
      </p:sp>
      <p:graphicFrame>
        <p:nvGraphicFramePr>
          <p:cNvPr id="31" name="对象 30">
            <a:extLst>
              <a:ext uri="{FF2B5EF4-FFF2-40B4-BE49-F238E27FC236}">
                <a16:creationId xmlns:a16="http://schemas.microsoft.com/office/drawing/2014/main" id="{C00315AC-5EE0-4899-A8ED-B5F282AFC825}"/>
              </a:ext>
            </a:extLst>
          </p:cNvPr>
          <p:cNvGraphicFramePr>
            <a:graphicFrameLocks noChangeAspect="1"/>
          </p:cNvGraphicFramePr>
          <p:nvPr>
            <p:extLst>
              <p:ext uri="{D42A27DB-BD31-4B8C-83A1-F6EECF244321}">
                <p14:modId xmlns:p14="http://schemas.microsoft.com/office/powerpoint/2010/main" val="464051818"/>
              </p:ext>
            </p:extLst>
          </p:nvPr>
        </p:nvGraphicFramePr>
        <p:xfrm>
          <a:off x="899592" y="2204864"/>
          <a:ext cx="1901825" cy="479425"/>
        </p:xfrm>
        <a:graphic>
          <a:graphicData uri="http://schemas.openxmlformats.org/presentationml/2006/ole">
            <mc:AlternateContent xmlns:mc="http://schemas.openxmlformats.org/markup-compatibility/2006">
              <mc:Choice xmlns:v="urn:schemas-microsoft-com:vml" Requires="v">
                <p:oleObj name="Equation" r:id="rId2" imgW="1117440" imgH="279360" progId="Equation.DSMT4">
                  <p:embed/>
                </p:oleObj>
              </mc:Choice>
              <mc:Fallback>
                <p:oleObj name="Equation" r:id="rId2" imgW="1117440" imgH="279360" progId="Equation.DSMT4">
                  <p:embed/>
                  <p:pic>
                    <p:nvPicPr>
                      <p:cNvPr id="31" name="对象 30">
                        <a:extLst>
                          <a:ext uri="{FF2B5EF4-FFF2-40B4-BE49-F238E27FC236}">
                            <a16:creationId xmlns:a16="http://schemas.microsoft.com/office/drawing/2014/main" id="{C00315AC-5EE0-4899-A8ED-B5F282AFC825}"/>
                          </a:ext>
                        </a:extLst>
                      </p:cNvPr>
                      <p:cNvPicPr/>
                      <p:nvPr/>
                    </p:nvPicPr>
                    <p:blipFill>
                      <a:blip r:embed="rId3"/>
                      <a:stretch>
                        <a:fillRect/>
                      </a:stretch>
                    </p:blipFill>
                    <p:spPr>
                      <a:xfrm>
                        <a:off x="899592" y="2204864"/>
                        <a:ext cx="1901825" cy="479425"/>
                      </a:xfrm>
                      <a:prstGeom prst="rect">
                        <a:avLst/>
                      </a:prstGeom>
                    </p:spPr>
                  </p:pic>
                </p:oleObj>
              </mc:Fallback>
            </mc:AlternateContent>
          </a:graphicData>
        </a:graphic>
      </p:graphicFrame>
      <p:pic>
        <p:nvPicPr>
          <p:cNvPr id="74754" name="Picture 2">
            <a:extLst>
              <a:ext uri="{FF2B5EF4-FFF2-40B4-BE49-F238E27FC236}">
                <a16:creationId xmlns:a16="http://schemas.microsoft.com/office/drawing/2014/main" id="{9E090BC5-CA42-4E7D-BA13-C3072D1D83FD}"/>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580112" y="874848"/>
            <a:ext cx="3307858" cy="3058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1" name="对象 10">
            <a:extLst>
              <a:ext uri="{FF2B5EF4-FFF2-40B4-BE49-F238E27FC236}">
                <a16:creationId xmlns:a16="http://schemas.microsoft.com/office/drawing/2014/main" id="{5D595C36-6F79-49EB-B1E2-1C26D1F543F2}"/>
              </a:ext>
            </a:extLst>
          </p:cNvPr>
          <p:cNvGraphicFramePr>
            <a:graphicFrameLocks noChangeAspect="1"/>
          </p:cNvGraphicFramePr>
          <p:nvPr>
            <p:extLst>
              <p:ext uri="{D42A27DB-BD31-4B8C-83A1-F6EECF244321}">
                <p14:modId xmlns:p14="http://schemas.microsoft.com/office/powerpoint/2010/main" val="2446491306"/>
              </p:ext>
            </p:extLst>
          </p:nvPr>
        </p:nvGraphicFramePr>
        <p:xfrm>
          <a:off x="827584" y="2768153"/>
          <a:ext cx="4581525" cy="804863"/>
        </p:xfrm>
        <a:graphic>
          <a:graphicData uri="http://schemas.openxmlformats.org/presentationml/2006/ole">
            <mc:AlternateContent xmlns:mc="http://schemas.openxmlformats.org/markup-compatibility/2006">
              <mc:Choice xmlns:v="urn:schemas-microsoft-com:vml" Requires="v">
                <p:oleObj name="Equation" r:id="rId5" imgW="2692080" imgH="469800" progId="Equation.DSMT4">
                  <p:embed/>
                </p:oleObj>
              </mc:Choice>
              <mc:Fallback>
                <p:oleObj name="Equation" r:id="rId5" imgW="2692080" imgH="469800" progId="Equation.DSMT4">
                  <p:embed/>
                  <p:pic>
                    <p:nvPicPr>
                      <p:cNvPr id="31" name="对象 30">
                        <a:extLst>
                          <a:ext uri="{FF2B5EF4-FFF2-40B4-BE49-F238E27FC236}">
                            <a16:creationId xmlns:a16="http://schemas.microsoft.com/office/drawing/2014/main" id="{C00315AC-5EE0-4899-A8ED-B5F282AFC825}"/>
                          </a:ext>
                        </a:extLst>
                      </p:cNvPr>
                      <p:cNvPicPr/>
                      <p:nvPr/>
                    </p:nvPicPr>
                    <p:blipFill>
                      <a:blip r:embed="rId6"/>
                      <a:stretch>
                        <a:fillRect/>
                      </a:stretch>
                    </p:blipFill>
                    <p:spPr>
                      <a:xfrm>
                        <a:off x="827584" y="2768153"/>
                        <a:ext cx="4581525" cy="804863"/>
                      </a:xfrm>
                      <a:prstGeom prst="rect">
                        <a:avLst/>
                      </a:prstGeom>
                    </p:spPr>
                  </p:pic>
                </p:oleObj>
              </mc:Fallback>
            </mc:AlternateContent>
          </a:graphicData>
        </a:graphic>
      </p:graphicFrame>
      <p:graphicFrame>
        <p:nvGraphicFramePr>
          <p:cNvPr id="12" name="对象 11">
            <a:extLst>
              <a:ext uri="{FF2B5EF4-FFF2-40B4-BE49-F238E27FC236}">
                <a16:creationId xmlns:a16="http://schemas.microsoft.com/office/drawing/2014/main" id="{5B4D9063-5F2C-40E1-BB73-06734ECE1CB6}"/>
              </a:ext>
            </a:extLst>
          </p:cNvPr>
          <p:cNvGraphicFramePr>
            <a:graphicFrameLocks noChangeAspect="1"/>
          </p:cNvGraphicFramePr>
          <p:nvPr>
            <p:extLst>
              <p:ext uri="{D42A27DB-BD31-4B8C-83A1-F6EECF244321}">
                <p14:modId xmlns:p14="http://schemas.microsoft.com/office/powerpoint/2010/main" val="611866090"/>
              </p:ext>
            </p:extLst>
          </p:nvPr>
        </p:nvGraphicFramePr>
        <p:xfrm>
          <a:off x="824954" y="3920282"/>
          <a:ext cx="6483350" cy="804862"/>
        </p:xfrm>
        <a:graphic>
          <a:graphicData uri="http://schemas.openxmlformats.org/presentationml/2006/ole">
            <mc:AlternateContent xmlns:mc="http://schemas.openxmlformats.org/markup-compatibility/2006">
              <mc:Choice xmlns:v="urn:schemas-microsoft-com:vml" Requires="v">
                <p:oleObj name="Equation" r:id="rId7" imgW="3809880" imgH="469800" progId="Equation.DSMT4">
                  <p:embed/>
                </p:oleObj>
              </mc:Choice>
              <mc:Fallback>
                <p:oleObj name="Equation" r:id="rId7" imgW="3809880" imgH="469800" progId="Equation.DSMT4">
                  <p:embed/>
                  <p:pic>
                    <p:nvPicPr>
                      <p:cNvPr id="11" name="对象 10">
                        <a:extLst>
                          <a:ext uri="{FF2B5EF4-FFF2-40B4-BE49-F238E27FC236}">
                            <a16:creationId xmlns:a16="http://schemas.microsoft.com/office/drawing/2014/main" id="{5D595C36-6F79-49EB-B1E2-1C26D1F543F2}"/>
                          </a:ext>
                        </a:extLst>
                      </p:cNvPr>
                      <p:cNvPicPr/>
                      <p:nvPr/>
                    </p:nvPicPr>
                    <p:blipFill>
                      <a:blip r:embed="rId8"/>
                      <a:stretch>
                        <a:fillRect/>
                      </a:stretch>
                    </p:blipFill>
                    <p:spPr>
                      <a:xfrm>
                        <a:off x="824954" y="3920282"/>
                        <a:ext cx="6483350" cy="804862"/>
                      </a:xfrm>
                      <a:prstGeom prst="rect">
                        <a:avLst/>
                      </a:prstGeom>
                      <a:solidFill>
                        <a:schemeClr val="tx2">
                          <a:lumMod val="40000"/>
                          <a:lumOff val="60000"/>
                        </a:schemeClr>
                      </a:solidFill>
                      <a:ln w="25400">
                        <a:solidFill>
                          <a:srgbClr val="FF0000"/>
                        </a:solidFill>
                      </a:ln>
                    </p:spPr>
                  </p:pic>
                </p:oleObj>
              </mc:Fallback>
            </mc:AlternateContent>
          </a:graphicData>
        </a:graphic>
      </p:graphicFrame>
      <p:sp>
        <p:nvSpPr>
          <p:cNvPr id="13" name="Rectangle 56">
            <a:extLst>
              <a:ext uri="{FF2B5EF4-FFF2-40B4-BE49-F238E27FC236}">
                <a16:creationId xmlns:a16="http://schemas.microsoft.com/office/drawing/2014/main" id="{B88B3553-4002-4D7E-A8AE-E618A3C3A0ED}"/>
              </a:ext>
            </a:extLst>
          </p:cNvPr>
          <p:cNvSpPr>
            <a:spLocks noChangeArrowheads="1"/>
          </p:cNvSpPr>
          <p:nvPr/>
        </p:nvSpPr>
        <p:spPr bwMode="auto">
          <a:xfrm>
            <a:off x="683568" y="4960355"/>
            <a:ext cx="8064896" cy="1462901"/>
          </a:xfrm>
          <a:prstGeom prst="rect">
            <a:avLst/>
          </a:prstGeom>
          <a:solidFill>
            <a:schemeClr val="accent2">
              <a:lumMod val="40000"/>
              <a:lumOff val="60000"/>
            </a:schemeClr>
          </a:solidFill>
          <a:ln>
            <a:noFill/>
          </a:ln>
        </p:spPr>
        <p:txBody>
          <a:bodyPr wrap="square">
            <a:spAutoFit/>
          </a:bodyPr>
          <a:lstStyle/>
          <a:p>
            <a:pPr>
              <a:lnSpc>
                <a:spcPct val="140000"/>
              </a:lnSpc>
              <a:buClr>
                <a:srgbClr val="0000FF"/>
              </a:buClr>
            </a:pPr>
            <a:r>
              <a:rPr lang="zh-CN" altLang="en-US" sz="2200" dirty="0">
                <a:solidFill>
                  <a:schemeClr val="bg2"/>
                </a:solidFill>
                <a:latin typeface="微软雅黑" pitchFamily="34" charset="-122"/>
                <a:ea typeface="微软雅黑" pitchFamily="34" charset="-122"/>
                <a:sym typeface="Wingdings" pitchFamily="2" charset="2"/>
              </a:rPr>
              <a:t>注：由于 </a:t>
            </a:r>
            <a:r>
              <a:rPr lang="en-US" altLang="zh-CN" sz="2200" dirty="0" err="1">
                <a:solidFill>
                  <a:schemeClr val="bg2"/>
                </a:solidFill>
                <a:latin typeface="微软雅黑" pitchFamily="34" charset="-122"/>
                <a:ea typeface="微软雅黑" pitchFamily="34" charset="-122"/>
                <a:sym typeface="Wingdings" pitchFamily="2" charset="2"/>
              </a:rPr>
              <a:t>D</a:t>
            </a:r>
            <a:r>
              <a:rPr lang="en-US" altLang="zh-CN" sz="2200" baseline="-25000" dirty="0" err="1">
                <a:solidFill>
                  <a:schemeClr val="bg2"/>
                </a:solidFill>
                <a:latin typeface="微软雅黑" pitchFamily="34" charset="-122"/>
                <a:ea typeface="微软雅黑" pitchFamily="34" charset="-122"/>
                <a:sym typeface="Wingdings" pitchFamily="2" charset="2"/>
              </a:rPr>
              <a:t>xy</a:t>
            </a:r>
            <a:r>
              <a:rPr lang="en-US" altLang="zh-CN" sz="2200" dirty="0">
                <a:solidFill>
                  <a:schemeClr val="bg2"/>
                </a:solidFill>
                <a:latin typeface="微软雅黑" pitchFamily="34" charset="-122"/>
                <a:ea typeface="微软雅黑" pitchFamily="34" charset="-122"/>
                <a:sym typeface="Wingdings" pitchFamily="2" charset="2"/>
              </a:rPr>
              <a:t> </a:t>
            </a:r>
            <a:r>
              <a:rPr lang="zh-CN" altLang="en-US" sz="2200" dirty="0">
                <a:solidFill>
                  <a:schemeClr val="bg2"/>
                </a:solidFill>
                <a:latin typeface="微软雅黑" pitchFamily="34" charset="-122"/>
                <a:ea typeface="微软雅黑" pitchFamily="34" charset="-122"/>
                <a:sym typeface="Wingdings" pitchFamily="2" charset="2"/>
              </a:rPr>
              <a:t>是 </a:t>
            </a:r>
            <a:r>
              <a:rPr lang="en-US" altLang="zh-CN" sz="2200" dirty="0" err="1">
                <a:solidFill>
                  <a:schemeClr val="bg2"/>
                </a:solidFill>
                <a:latin typeface="微软雅黑" pitchFamily="34" charset="-122"/>
                <a:ea typeface="微软雅黑" pitchFamily="34" charset="-122"/>
                <a:sym typeface="Wingdings" pitchFamily="2" charset="2"/>
              </a:rPr>
              <a:t>xOy</a:t>
            </a:r>
            <a:r>
              <a:rPr lang="en-US" altLang="zh-CN" sz="2200" dirty="0">
                <a:solidFill>
                  <a:schemeClr val="bg2"/>
                </a:solidFill>
                <a:latin typeface="微软雅黑" pitchFamily="34" charset="-122"/>
                <a:ea typeface="微软雅黑" pitchFamily="34" charset="-122"/>
                <a:sym typeface="Wingdings" pitchFamily="2" charset="2"/>
              </a:rPr>
              <a:t> </a:t>
            </a:r>
            <a:r>
              <a:rPr lang="zh-CN" altLang="en-US" sz="2200" dirty="0">
                <a:solidFill>
                  <a:schemeClr val="bg2"/>
                </a:solidFill>
                <a:latin typeface="微软雅黑" pitchFamily="34" charset="-122"/>
                <a:ea typeface="微软雅黑" pitchFamily="34" charset="-122"/>
                <a:sym typeface="Wingdings" pitchFamily="2" charset="2"/>
              </a:rPr>
              <a:t>平面上的一个不规则区域，模型的求解将变得十分困难，并且当球面区域 </a:t>
            </a:r>
            <a:r>
              <a:rPr lang="en-US" altLang="zh-CN" sz="2200" dirty="0">
                <a:solidFill>
                  <a:schemeClr val="bg2"/>
                </a:solidFill>
                <a:latin typeface="微软雅黑" pitchFamily="34" charset="-122"/>
                <a:ea typeface="微软雅黑" pitchFamily="34" charset="-122"/>
                <a:sym typeface="Wingdings" pitchFamily="2" charset="2"/>
              </a:rPr>
              <a:t>D </a:t>
            </a:r>
            <a:r>
              <a:rPr lang="zh-CN" altLang="en-US" sz="2200" dirty="0">
                <a:solidFill>
                  <a:schemeClr val="bg2"/>
                </a:solidFill>
                <a:latin typeface="微软雅黑" pitchFamily="34" charset="-122"/>
                <a:ea typeface="微软雅黑" pitchFamily="34" charset="-122"/>
                <a:sym typeface="Wingdings" pitchFamily="2" charset="2"/>
              </a:rPr>
              <a:t>跨越了赤道时，投影区域 </a:t>
            </a:r>
            <a:r>
              <a:rPr lang="en-US" altLang="zh-CN" sz="2200" dirty="0" err="1">
                <a:solidFill>
                  <a:schemeClr val="bg2"/>
                </a:solidFill>
                <a:latin typeface="微软雅黑" pitchFamily="34" charset="-122"/>
                <a:ea typeface="微软雅黑" pitchFamily="34" charset="-122"/>
                <a:sym typeface="Wingdings" pitchFamily="2" charset="2"/>
              </a:rPr>
              <a:t>D</a:t>
            </a:r>
            <a:r>
              <a:rPr lang="en-US" altLang="zh-CN" sz="2200" baseline="-25000" dirty="0" err="1">
                <a:solidFill>
                  <a:schemeClr val="bg2"/>
                </a:solidFill>
                <a:latin typeface="微软雅黑" pitchFamily="34" charset="-122"/>
                <a:ea typeface="微软雅黑" pitchFamily="34" charset="-122"/>
                <a:sym typeface="Wingdings" pitchFamily="2" charset="2"/>
              </a:rPr>
              <a:t>xy</a:t>
            </a:r>
            <a:r>
              <a:rPr lang="zh-CN" altLang="en-US" sz="2200" dirty="0">
                <a:solidFill>
                  <a:schemeClr val="bg2"/>
                </a:solidFill>
                <a:latin typeface="微软雅黑" pitchFamily="34" charset="-122"/>
                <a:ea typeface="微软雅黑" pitchFamily="34" charset="-122"/>
                <a:sym typeface="Wingdings" pitchFamily="2" charset="2"/>
              </a:rPr>
              <a:t>会自相重叠，模型求解会得到错误的结果。</a:t>
            </a:r>
          </a:p>
        </p:txBody>
      </p:sp>
    </p:spTree>
    <p:extLst>
      <p:ext uri="{BB962C8B-B14F-4D97-AF65-F5344CB8AC3E}">
        <p14:creationId xmlns:p14="http://schemas.microsoft.com/office/powerpoint/2010/main" val="1387351370"/>
      </p:ext>
    </p:extLst>
  </p:cSld>
  <p:clrMapOvr>
    <a:masterClrMapping/>
  </p:clrMapOvr>
  <p:transition>
    <p:wipe dir="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7DC63F5-8B34-407A-BA73-DAE9BCBB8EEF}"/>
              </a:ext>
            </a:extLst>
          </p:cNvPr>
          <p:cNvSpPr>
            <a:spLocks noGrp="1"/>
          </p:cNvSpPr>
          <p:nvPr>
            <p:ph type="dt" sz="half" idx="10"/>
          </p:nvPr>
        </p:nvSpPr>
        <p:spPr/>
        <p:txBody>
          <a:bodyPr/>
          <a:lstStyle/>
          <a:p>
            <a:pPr>
              <a:defRPr/>
            </a:pPr>
            <a:fld id="{06C8E93D-AD57-45EC-8D12-23016F4730DC}" type="datetime1">
              <a:rPr lang="zh-CN" altLang="en-US" smtClean="0"/>
              <a:t>2022/11/23</a:t>
            </a:fld>
            <a:endParaRPr lang="en-US" altLang="zh-CN"/>
          </a:p>
        </p:txBody>
      </p:sp>
      <p:sp>
        <p:nvSpPr>
          <p:cNvPr id="3" name="页脚占位符 2">
            <a:extLst>
              <a:ext uri="{FF2B5EF4-FFF2-40B4-BE49-F238E27FC236}">
                <a16:creationId xmlns:a16="http://schemas.microsoft.com/office/drawing/2014/main" id="{D1DB54C0-4AE0-4A16-BB61-709713A62EA6}"/>
              </a:ext>
            </a:extLst>
          </p:cNvPr>
          <p:cNvSpPr>
            <a:spLocks noGrp="1"/>
          </p:cNvSpPr>
          <p:nvPr>
            <p:ph type="ftr" sz="quarter" idx="3"/>
          </p:nvPr>
        </p:nvSpPr>
        <p:spPr/>
        <p:txBody>
          <a:bodyPr/>
          <a:lstStyle/>
          <a:p>
            <a:pPr>
              <a:defRPr/>
            </a:pPr>
            <a:r>
              <a:rPr lang="en-US" altLang="zh-CN" b="1"/>
              <a:t>© </a:t>
            </a:r>
            <a:r>
              <a:rPr lang="zh-CN" altLang="en-US" b="1"/>
              <a:t>谢中华</a:t>
            </a:r>
            <a:r>
              <a:rPr lang="en-US" altLang="zh-CN" b="1"/>
              <a:t>,  MATLAB</a:t>
            </a:r>
            <a:r>
              <a:rPr lang="zh-CN" altLang="en-US" b="1"/>
              <a:t>数学建模方法与应用</a:t>
            </a:r>
            <a:endParaRPr lang="en-US" altLang="zh-CN" dirty="0"/>
          </a:p>
        </p:txBody>
      </p:sp>
      <p:sp>
        <p:nvSpPr>
          <p:cNvPr id="4" name="Rectangle 5">
            <a:extLst>
              <a:ext uri="{FF2B5EF4-FFF2-40B4-BE49-F238E27FC236}">
                <a16:creationId xmlns:a16="http://schemas.microsoft.com/office/drawing/2014/main" id="{393C4BF6-1976-405D-8286-5287B56D50A9}"/>
              </a:ext>
            </a:extLst>
          </p:cNvPr>
          <p:cNvSpPr>
            <a:spLocks noChangeArrowheads="1"/>
          </p:cNvSpPr>
          <p:nvPr/>
        </p:nvSpPr>
        <p:spPr bwMode="auto">
          <a:xfrm>
            <a:off x="395290" y="476672"/>
            <a:ext cx="66071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spcBef>
                <a:spcPct val="50000"/>
              </a:spcBef>
            </a:pPr>
            <a:r>
              <a:rPr lang="zh-CN" altLang="en-US" sz="2400" dirty="0">
                <a:solidFill>
                  <a:schemeClr val="bg2"/>
                </a:solidFill>
                <a:latin typeface="微软雅黑" pitchFamily="34" charset="-122"/>
                <a:ea typeface="微软雅黑" pitchFamily="34" charset="-122"/>
              </a:rPr>
              <a:t>五、模型改进</a:t>
            </a:r>
          </a:p>
        </p:txBody>
      </p:sp>
      <p:sp>
        <p:nvSpPr>
          <p:cNvPr id="30" name="Rectangle 56">
            <a:extLst>
              <a:ext uri="{FF2B5EF4-FFF2-40B4-BE49-F238E27FC236}">
                <a16:creationId xmlns:a16="http://schemas.microsoft.com/office/drawing/2014/main" id="{62C5C018-52E4-41E9-ACA5-802155DE06CE}"/>
              </a:ext>
            </a:extLst>
          </p:cNvPr>
          <p:cNvSpPr>
            <a:spLocks noChangeArrowheads="1"/>
          </p:cNvSpPr>
          <p:nvPr/>
        </p:nvSpPr>
        <p:spPr bwMode="auto">
          <a:xfrm>
            <a:off x="691951" y="1052736"/>
            <a:ext cx="8056513" cy="1462901"/>
          </a:xfrm>
          <a:prstGeom prst="rect">
            <a:avLst/>
          </a:prstGeom>
          <a:noFill/>
          <a:ln>
            <a:noFill/>
          </a:ln>
        </p:spPr>
        <p:txBody>
          <a:bodyPr wrap="square">
            <a:spAutoFit/>
          </a:bodyPr>
          <a:lstStyle/>
          <a:p>
            <a:pPr>
              <a:lnSpc>
                <a:spcPct val="140000"/>
              </a:lnSpc>
              <a:buClr>
                <a:srgbClr val="0000FF"/>
              </a:buClr>
            </a:pPr>
            <a:r>
              <a:rPr lang="zh-CN" altLang="en-US" sz="2200" dirty="0">
                <a:solidFill>
                  <a:schemeClr val="bg2"/>
                </a:solidFill>
                <a:latin typeface="微软雅黑" pitchFamily="34" charset="-122"/>
                <a:ea typeface="微软雅黑" pitchFamily="34" charset="-122"/>
                <a:sym typeface="Wingdings" pitchFamily="2" charset="2"/>
              </a:rPr>
              <a:t>在球面上任取一点（例如零度经线与 </a:t>
            </a:r>
            <a:r>
              <a:rPr lang="en-US" altLang="zh-CN" sz="2200" dirty="0">
                <a:solidFill>
                  <a:schemeClr val="bg2"/>
                </a:solidFill>
                <a:latin typeface="微软雅黑" pitchFamily="34" charset="-122"/>
                <a:ea typeface="微软雅黑" pitchFamily="34" charset="-122"/>
                <a:sym typeface="Wingdings" pitchFamily="2" charset="2"/>
              </a:rPr>
              <a:t>x</a:t>
            </a:r>
            <a:r>
              <a:rPr lang="zh-CN" altLang="en-US" sz="2200" dirty="0">
                <a:solidFill>
                  <a:schemeClr val="bg2"/>
                </a:solidFill>
                <a:latin typeface="微软雅黑" pitchFamily="34" charset="-122"/>
                <a:ea typeface="微软雅黑" pitchFamily="34" charset="-122"/>
                <a:sym typeface="Wingdings" pitchFamily="2" charset="2"/>
              </a:rPr>
              <a:t>轴的交点</a:t>
            </a:r>
            <a:r>
              <a:rPr lang="en-US" altLang="zh-CN" sz="2200" dirty="0">
                <a:solidFill>
                  <a:schemeClr val="bg2"/>
                </a:solidFill>
                <a:latin typeface="微软雅黑" pitchFamily="34" charset="-122"/>
                <a:ea typeface="微软雅黑" pitchFamily="34" charset="-122"/>
                <a:sym typeface="Wingdings" pitchFamily="2" charset="2"/>
              </a:rPr>
              <a:t>A</a:t>
            </a:r>
            <a:r>
              <a:rPr lang="zh-CN" altLang="en-US" sz="2200" dirty="0">
                <a:solidFill>
                  <a:schemeClr val="bg2"/>
                </a:solidFill>
                <a:latin typeface="微软雅黑" pitchFamily="34" charset="-122"/>
                <a:ea typeface="微软雅黑" pitchFamily="34" charset="-122"/>
                <a:sym typeface="Wingdings" pitchFamily="2" charset="2"/>
              </a:rPr>
              <a:t>）作为参照点，计算区域 </a:t>
            </a:r>
            <a:r>
              <a:rPr lang="en-US" altLang="zh-CN" sz="2200" dirty="0">
                <a:solidFill>
                  <a:schemeClr val="bg2"/>
                </a:solidFill>
                <a:latin typeface="微软雅黑" pitchFamily="34" charset="-122"/>
                <a:ea typeface="微软雅黑" pitchFamily="34" charset="-122"/>
                <a:sym typeface="Wingdings" pitchFamily="2" charset="2"/>
              </a:rPr>
              <a:t>D </a:t>
            </a:r>
            <a:r>
              <a:rPr lang="zh-CN" altLang="en-US" sz="2200" dirty="0">
                <a:solidFill>
                  <a:schemeClr val="bg2"/>
                </a:solidFill>
                <a:latin typeface="微软雅黑" pitchFamily="34" charset="-122"/>
                <a:ea typeface="微软雅黑" pitchFamily="34" charset="-122"/>
                <a:sym typeface="Wingdings" pitchFamily="2" charset="2"/>
              </a:rPr>
              <a:t>内任意一点相对于该参照点的方位角和球心角，然后基于方位角和球心角，利用微元法建立二重积分模型。</a:t>
            </a:r>
          </a:p>
        </p:txBody>
      </p:sp>
      <p:pic>
        <p:nvPicPr>
          <p:cNvPr id="75778" name="Picture 2">
            <a:extLst>
              <a:ext uri="{FF2B5EF4-FFF2-40B4-BE49-F238E27FC236}">
                <a16:creationId xmlns:a16="http://schemas.microsoft.com/office/drawing/2014/main" id="{2817720A-8D75-4164-8E72-971C8BDBAD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842" y="2780927"/>
            <a:ext cx="3115102" cy="288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779" name="Picture 3">
            <a:extLst>
              <a:ext uri="{FF2B5EF4-FFF2-40B4-BE49-F238E27FC236}">
                <a16:creationId xmlns:a16="http://schemas.microsoft.com/office/drawing/2014/main" id="{D60C76B4-E2DE-401A-ACE3-76C4773CAC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37861" y="2777657"/>
            <a:ext cx="3679347" cy="288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83832289"/>
      </p:ext>
    </p:extLst>
  </p:cSld>
  <p:clrMapOvr>
    <a:masterClrMapping/>
  </p:clrMapOvr>
  <p:transition>
    <p:wipe dir="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7DC63F5-8B34-407A-BA73-DAE9BCBB8EEF}"/>
              </a:ext>
            </a:extLst>
          </p:cNvPr>
          <p:cNvSpPr>
            <a:spLocks noGrp="1"/>
          </p:cNvSpPr>
          <p:nvPr>
            <p:ph type="dt" sz="half" idx="10"/>
          </p:nvPr>
        </p:nvSpPr>
        <p:spPr/>
        <p:txBody>
          <a:bodyPr/>
          <a:lstStyle/>
          <a:p>
            <a:pPr>
              <a:defRPr/>
            </a:pPr>
            <a:fld id="{88B68AA6-63E7-4602-A481-A051D4E9627C}" type="datetime1">
              <a:rPr lang="zh-CN" altLang="en-US" smtClean="0"/>
              <a:t>2022/11/23</a:t>
            </a:fld>
            <a:endParaRPr lang="en-US" altLang="zh-CN"/>
          </a:p>
        </p:txBody>
      </p:sp>
      <p:sp>
        <p:nvSpPr>
          <p:cNvPr id="3" name="页脚占位符 2">
            <a:extLst>
              <a:ext uri="{FF2B5EF4-FFF2-40B4-BE49-F238E27FC236}">
                <a16:creationId xmlns:a16="http://schemas.microsoft.com/office/drawing/2014/main" id="{D1DB54C0-4AE0-4A16-BB61-709713A62EA6}"/>
              </a:ext>
            </a:extLst>
          </p:cNvPr>
          <p:cNvSpPr>
            <a:spLocks noGrp="1"/>
          </p:cNvSpPr>
          <p:nvPr>
            <p:ph type="ftr" sz="quarter" idx="3"/>
          </p:nvPr>
        </p:nvSpPr>
        <p:spPr/>
        <p:txBody>
          <a:bodyPr/>
          <a:lstStyle/>
          <a:p>
            <a:pPr>
              <a:defRPr/>
            </a:pPr>
            <a:r>
              <a:rPr lang="en-US" altLang="zh-CN" b="1"/>
              <a:t>© </a:t>
            </a:r>
            <a:r>
              <a:rPr lang="zh-CN" altLang="en-US" b="1"/>
              <a:t>谢中华</a:t>
            </a:r>
            <a:r>
              <a:rPr lang="en-US" altLang="zh-CN" b="1"/>
              <a:t>,  MATLAB</a:t>
            </a:r>
            <a:r>
              <a:rPr lang="zh-CN" altLang="en-US" b="1"/>
              <a:t>数学建模方法与应用</a:t>
            </a:r>
            <a:endParaRPr lang="en-US" altLang="zh-CN" dirty="0"/>
          </a:p>
        </p:txBody>
      </p:sp>
      <p:sp>
        <p:nvSpPr>
          <p:cNvPr id="4" name="Rectangle 5">
            <a:extLst>
              <a:ext uri="{FF2B5EF4-FFF2-40B4-BE49-F238E27FC236}">
                <a16:creationId xmlns:a16="http://schemas.microsoft.com/office/drawing/2014/main" id="{393C4BF6-1976-405D-8286-5287B56D50A9}"/>
              </a:ext>
            </a:extLst>
          </p:cNvPr>
          <p:cNvSpPr>
            <a:spLocks noChangeArrowheads="1"/>
          </p:cNvSpPr>
          <p:nvPr/>
        </p:nvSpPr>
        <p:spPr bwMode="auto">
          <a:xfrm>
            <a:off x="395290" y="476672"/>
            <a:ext cx="66071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spcBef>
                <a:spcPct val="50000"/>
              </a:spcBef>
            </a:pPr>
            <a:r>
              <a:rPr lang="zh-CN" altLang="en-US" sz="2400" dirty="0">
                <a:solidFill>
                  <a:schemeClr val="bg2"/>
                </a:solidFill>
                <a:latin typeface="微软雅黑" pitchFamily="34" charset="-122"/>
                <a:ea typeface="微软雅黑" pitchFamily="34" charset="-122"/>
              </a:rPr>
              <a:t>五、模型改进</a:t>
            </a:r>
          </a:p>
        </p:txBody>
      </p:sp>
      <p:sp>
        <p:nvSpPr>
          <p:cNvPr id="30" name="Rectangle 56">
            <a:extLst>
              <a:ext uri="{FF2B5EF4-FFF2-40B4-BE49-F238E27FC236}">
                <a16:creationId xmlns:a16="http://schemas.microsoft.com/office/drawing/2014/main" id="{62C5C018-52E4-41E9-ACA5-802155DE06CE}"/>
              </a:ext>
            </a:extLst>
          </p:cNvPr>
          <p:cNvSpPr>
            <a:spLocks noChangeArrowheads="1"/>
          </p:cNvSpPr>
          <p:nvPr/>
        </p:nvSpPr>
        <p:spPr bwMode="auto">
          <a:xfrm>
            <a:off x="691951" y="3334251"/>
            <a:ext cx="8056513" cy="988925"/>
          </a:xfrm>
          <a:prstGeom prst="rect">
            <a:avLst/>
          </a:prstGeom>
          <a:noFill/>
          <a:ln>
            <a:noFill/>
          </a:ln>
        </p:spPr>
        <p:txBody>
          <a:bodyPr wrap="square">
            <a:spAutoFit/>
          </a:bodyPr>
          <a:lstStyle/>
          <a:p>
            <a:pPr>
              <a:lnSpc>
                <a:spcPct val="140000"/>
              </a:lnSpc>
              <a:buClr>
                <a:srgbClr val="0000FF"/>
              </a:buClr>
            </a:pPr>
            <a:r>
              <a:rPr lang="zh-CN" altLang="en-US" sz="2200" dirty="0">
                <a:solidFill>
                  <a:schemeClr val="bg2"/>
                </a:solidFill>
                <a:latin typeface="微软雅黑" pitchFamily="34" charset="-122"/>
                <a:ea typeface="微软雅黑" pitchFamily="34" charset="-122"/>
                <a:sym typeface="Wingdings" pitchFamily="2" charset="2"/>
              </a:rPr>
              <a:t>记 </a:t>
            </a:r>
            <a:r>
              <a:rPr lang="en-US" altLang="zh-CN" sz="2200" dirty="0">
                <a:solidFill>
                  <a:schemeClr val="bg2"/>
                </a:solidFill>
                <a:latin typeface="微软雅黑" pitchFamily="34" charset="-122"/>
                <a:ea typeface="微软雅黑" pitchFamily="34" charset="-122"/>
                <a:sym typeface="Wingdings" pitchFamily="2" charset="2"/>
              </a:rPr>
              <a:t>P </a:t>
            </a:r>
            <a:r>
              <a:rPr lang="zh-CN" altLang="en-US" sz="2200" dirty="0">
                <a:solidFill>
                  <a:schemeClr val="bg2"/>
                </a:solidFill>
                <a:latin typeface="微软雅黑" pitchFamily="34" charset="-122"/>
                <a:ea typeface="微软雅黑" pitchFamily="34" charset="-122"/>
                <a:sym typeface="Wingdings" pitchFamily="2" charset="2"/>
              </a:rPr>
              <a:t>点相对于 </a:t>
            </a:r>
            <a:r>
              <a:rPr lang="en-US" altLang="zh-CN" sz="2200" dirty="0">
                <a:solidFill>
                  <a:schemeClr val="bg2"/>
                </a:solidFill>
                <a:latin typeface="微软雅黑" pitchFamily="34" charset="-122"/>
                <a:ea typeface="微软雅黑" pitchFamily="34" charset="-122"/>
                <a:sym typeface="Wingdings" pitchFamily="2" charset="2"/>
              </a:rPr>
              <a:t>A </a:t>
            </a:r>
            <a:r>
              <a:rPr lang="zh-CN" altLang="en-US" sz="2200" dirty="0">
                <a:solidFill>
                  <a:schemeClr val="bg2"/>
                </a:solidFill>
                <a:latin typeface="微软雅黑" pitchFamily="34" charset="-122"/>
                <a:ea typeface="微软雅黑" pitchFamily="34" charset="-122"/>
                <a:sym typeface="Wingdings" pitchFamily="2" charset="2"/>
              </a:rPr>
              <a:t>点的方位角为  </a:t>
            </a:r>
            <a:r>
              <a:rPr lang="el-GR" altLang="zh-CN" sz="2200" i="1" dirty="0">
                <a:solidFill>
                  <a:schemeClr val="bg2"/>
                </a:solidFill>
                <a:latin typeface="微软雅黑" pitchFamily="34" charset="-122"/>
                <a:ea typeface="微软雅黑" pitchFamily="34" charset="-122"/>
                <a:sym typeface="Wingdings" pitchFamily="2" charset="2"/>
              </a:rPr>
              <a:t>ω</a:t>
            </a:r>
            <a:r>
              <a:rPr lang="zh-CN" altLang="en-US" sz="2200" dirty="0">
                <a:solidFill>
                  <a:schemeClr val="bg2"/>
                </a:solidFill>
                <a:latin typeface="微软雅黑" pitchFamily="34" charset="-122"/>
                <a:ea typeface="微软雅黑" pitchFamily="34" charset="-122"/>
                <a:sym typeface="Wingdings" pitchFamily="2" charset="2"/>
              </a:rPr>
              <a:t>，球心角为 </a:t>
            </a:r>
            <a:r>
              <a:rPr lang="el-GR" altLang="zh-CN" sz="2200" i="1" dirty="0">
                <a:solidFill>
                  <a:schemeClr val="bg2"/>
                </a:solidFill>
                <a:latin typeface="微软雅黑" pitchFamily="34" charset="-122"/>
                <a:ea typeface="微软雅黑" pitchFamily="34" charset="-122"/>
                <a:sym typeface="Wingdings" pitchFamily="2" charset="2"/>
              </a:rPr>
              <a:t>ϕ</a:t>
            </a:r>
            <a:r>
              <a:rPr lang="en-US" altLang="zh-CN" sz="2200" i="1" dirty="0">
                <a:solidFill>
                  <a:schemeClr val="bg2"/>
                </a:solidFill>
                <a:latin typeface="微软雅黑" pitchFamily="34" charset="-122"/>
                <a:ea typeface="微软雅黑" pitchFamily="34" charset="-122"/>
                <a:sym typeface="Wingdings" pitchFamily="2" charset="2"/>
              </a:rPr>
              <a:t> </a:t>
            </a:r>
            <a:r>
              <a:rPr lang="zh-CN" altLang="en-US" sz="2200" dirty="0">
                <a:solidFill>
                  <a:schemeClr val="bg2"/>
                </a:solidFill>
                <a:latin typeface="微软雅黑" pitchFamily="34" charset="-122"/>
                <a:ea typeface="微软雅黑" pitchFamily="34" charset="-122"/>
                <a:sym typeface="Wingdings" pitchFamily="2" charset="2"/>
              </a:rPr>
              <a:t>。由</a:t>
            </a:r>
            <a:r>
              <a:rPr lang="en-US" altLang="zh-CN" sz="2200" dirty="0">
                <a:solidFill>
                  <a:schemeClr val="bg2"/>
                </a:solidFill>
                <a:latin typeface="微软雅黑" pitchFamily="34" charset="-122"/>
                <a:ea typeface="微软雅黑" pitchFamily="34" charset="-122"/>
                <a:sym typeface="Wingdings" pitchFamily="2" charset="2"/>
              </a:rPr>
              <a:t>Haversine</a:t>
            </a:r>
            <a:r>
              <a:rPr lang="zh-CN" altLang="en-US" sz="2200" dirty="0">
                <a:solidFill>
                  <a:schemeClr val="bg2"/>
                </a:solidFill>
                <a:latin typeface="微软雅黑" pitchFamily="34" charset="-122"/>
                <a:ea typeface="微软雅黑" pitchFamily="34" charset="-122"/>
                <a:sym typeface="Wingdings" pitchFamily="2" charset="2"/>
              </a:rPr>
              <a:t>公式可得</a:t>
            </a:r>
          </a:p>
        </p:txBody>
      </p:sp>
      <p:pic>
        <p:nvPicPr>
          <p:cNvPr id="75778" name="Picture 2">
            <a:extLst>
              <a:ext uri="{FF2B5EF4-FFF2-40B4-BE49-F238E27FC236}">
                <a16:creationId xmlns:a16="http://schemas.microsoft.com/office/drawing/2014/main" id="{2817720A-8D75-4164-8E72-971C8BDBAD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918425"/>
            <a:ext cx="2524125" cy="233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779" name="Picture 3">
            <a:extLst>
              <a:ext uri="{FF2B5EF4-FFF2-40B4-BE49-F238E27FC236}">
                <a16:creationId xmlns:a16="http://schemas.microsoft.com/office/drawing/2014/main" id="{D60C76B4-E2DE-401A-ACE3-76C4773CAC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0624" y="908720"/>
            <a:ext cx="2981325" cy="233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8" name="对象 7">
            <a:extLst>
              <a:ext uri="{FF2B5EF4-FFF2-40B4-BE49-F238E27FC236}">
                <a16:creationId xmlns:a16="http://schemas.microsoft.com/office/drawing/2014/main" id="{E46512F2-41C8-4819-927D-B2CA3983298A}"/>
              </a:ext>
            </a:extLst>
          </p:cNvPr>
          <p:cNvGraphicFramePr>
            <a:graphicFrameLocks noChangeAspect="1"/>
          </p:cNvGraphicFramePr>
          <p:nvPr>
            <p:extLst>
              <p:ext uri="{D42A27DB-BD31-4B8C-83A1-F6EECF244321}">
                <p14:modId xmlns:p14="http://schemas.microsoft.com/office/powerpoint/2010/main" val="353640811"/>
              </p:ext>
            </p:extLst>
          </p:nvPr>
        </p:nvGraphicFramePr>
        <p:xfrm>
          <a:off x="1691680" y="4221088"/>
          <a:ext cx="4473575" cy="914400"/>
        </p:xfrm>
        <a:graphic>
          <a:graphicData uri="http://schemas.openxmlformats.org/presentationml/2006/ole">
            <mc:AlternateContent xmlns:mc="http://schemas.openxmlformats.org/markup-compatibility/2006">
              <mc:Choice xmlns:v="urn:schemas-microsoft-com:vml" Requires="v">
                <p:oleObj name="Equation" r:id="rId4" imgW="2628720" imgH="533160" progId="Equation.DSMT4">
                  <p:embed/>
                </p:oleObj>
              </mc:Choice>
              <mc:Fallback>
                <p:oleObj name="Equation" r:id="rId4" imgW="2628720" imgH="533160" progId="Equation.DSMT4">
                  <p:embed/>
                  <p:pic>
                    <p:nvPicPr>
                      <p:cNvPr id="31" name="对象 30">
                        <a:extLst>
                          <a:ext uri="{FF2B5EF4-FFF2-40B4-BE49-F238E27FC236}">
                            <a16:creationId xmlns:a16="http://schemas.microsoft.com/office/drawing/2014/main" id="{C00315AC-5EE0-4899-A8ED-B5F282AFC825}"/>
                          </a:ext>
                        </a:extLst>
                      </p:cNvPr>
                      <p:cNvPicPr/>
                      <p:nvPr/>
                    </p:nvPicPr>
                    <p:blipFill>
                      <a:blip r:embed="rId5"/>
                      <a:stretch>
                        <a:fillRect/>
                      </a:stretch>
                    </p:blipFill>
                    <p:spPr>
                      <a:xfrm>
                        <a:off x="1691680" y="4221088"/>
                        <a:ext cx="4473575" cy="914400"/>
                      </a:xfrm>
                      <a:prstGeom prst="rect">
                        <a:avLst/>
                      </a:prstGeom>
                    </p:spPr>
                  </p:pic>
                </p:oleObj>
              </mc:Fallback>
            </mc:AlternateContent>
          </a:graphicData>
        </a:graphic>
      </p:graphicFrame>
      <p:sp>
        <p:nvSpPr>
          <p:cNvPr id="9" name="Rectangle 56">
            <a:extLst>
              <a:ext uri="{FF2B5EF4-FFF2-40B4-BE49-F238E27FC236}">
                <a16:creationId xmlns:a16="http://schemas.microsoft.com/office/drawing/2014/main" id="{935AC711-B008-4F06-B3CA-554C0E85A8C8}"/>
              </a:ext>
            </a:extLst>
          </p:cNvPr>
          <p:cNvSpPr>
            <a:spLocks noChangeArrowheads="1"/>
          </p:cNvSpPr>
          <p:nvPr/>
        </p:nvSpPr>
        <p:spPr bwMode="auto">
          <a:xfrm>
            <a:off x="683568" y="5074291"/>
            <a:ext cx="8056513" cy="514949"/>
          </a:xfrm>
          <a:prstGeom prst="rect">
            <a:avLst/>
          </a:prstGeom>
          <a:noFill/>
          <a:ln>
            <a:noFill/>
          </a:ln>
        </p:spPr>
        <p:txBody>
          <a:bodyPr wrap="square">
            <a:spAutoFit/>
          </a:bodyPr>
          <a:lstStyle/>
          <a:p>
            <a:pPr>
              <a:lnSpc>
                <a:spcPct val="140000"/>
              </a:lnSpc>
              <a:buClr>
                <a:srgbClr val="0000FF"/>
              </a:buClr>
            </a:pPr>
            <a:r>
              <a:rPr lang="zh-CN" altLang="en-US" sz="2200" dirty="0">
                <a:solidFill>
                  <a:schemeClr val="bg2"/>
                </a:solidFill>
                <a:latin typeface="微软雅黑" pitchFamily="34" charset="-122"/>
                <a:ea typeface="微软雅黑" pitchFamily="34" charset="-122"/>
                <a:sym typeface="Wingdings" pitchFamily="2" charset="2"/>
              </a:rPr>
              <a:t>在球面三角形 </a:t>
            </a:r>
            <a:r>
              <a:rPr lang="en-US" altLang="zh-CN" sz="2200" dirty="0">
                <a:solidFill>
                  <a:schemeClr val="bg2"/>
                </a:solidFill>
                <a:latin typeface="微软雅黑" pitchFamily="34" charset="-122"/>
                <a:ea typeface="微软雅黑" pitchFamily="34" charset="-122"/>
                <a:sym typeface="Wingdings" pitchFamily="2" charset="2"/>
              </a:rPr>
              <a:t>NAP </a:t>
            </a:r>
            <a:r>
              <a:rPr lang="zh-CN" altLang="en-US" sz="2200" dirty="0">
                <a:solidFill>
                  <a:schemeClr val="bg2"/>
                </a:solidFill>
                <a:latin typeface="微软雅黑" pitchFamily="34" charset="-122"/>
                <a:ea typeface="微软雅黑" pitchFamily="34" charset="-122"/>
                <a:sym typeface="Wingdings" pitchFamily="2" charset="2"/>
              </a:rPr>
              <a:t>中，由球面余弦公式可得</a:t>
            </a:r>
          </a:p>
        </p:txBody>
      </p:sp>
      <p:graphicFrame>
        <p:nvGraphicFramePr>
          <p:cNvPr id="10" name="对象 9">
            <a:extLst>
              <a:ext uri="{FF2B5EF4-FFF2-40B4-BE49-F238E27FC236}">
                <a16:creationId xmlns:a16="http://schemas.microsoft.com/office/drawing/2014/main" id="{76A2D513-ADC4-4825-933E-FA4050360431}"/>
              </a:ext>
            </a:extLst>
          </p:cNvPr>
          <p:cNvGraphicFramePr>
            <a:graphicFrameLocks noChangeAspect="1"/>
          </p:cNvGraphicFramePr>
          <p:nvPr>
            <p:extLst>
              <p:ext uri="{D42A27DB-BD31-4B8C-83A1-F6EECF244321}">
                <p14:modId xmlns:p14="http://schemas.microsoft.com/office/powerpoint/2010/main" val="999884197"/>
              </p:ext>
            </p:extLst>
          </p:nvPr>
        </p:nvGraphicFramePr>
        <p:xfrm>
          <a:off x="976262" y="5692775"/>
          <a:ext cx="7196138" cy="782638"/>
        </p:xfrm>
        <a:graphic>
          <a:graphicData uri="http://schemas.openxmlformats.org/presentationml/2006/ole">
            <mc:AlternateContent xmlns:mc="http://schemas.openxmlformats.org/markup-compatibility/2006">
              <mc:Choice xmlns:v="urn:schemas-microsoft-com:vml" Requires="v">
                <p:oleObj name="Equation" r:id="rId6" imgW="4228920" imgH="457200" progId="Equation.DSMT4">
                  <p:embed/>
                </p:oleObj>
              </mc:Choice>
              <mc:Fallback>
                <p:oleObj name="Equation" r:id="rId6" imgW="4228920" imgH="457200" progId="Equation.DSMT4">
                  <p:embed/>
                  <p:pic>
                    <p:nvPicPr>
                      <p:cNvPr id="8" name="对象 7">
                        <a:extLst>
                          <a:ext uri="{FF2B5EF4-FFF2-40B4-BE49-F238E27FC236}">
                            <a16:creationId xmlns:a16="http://schemas.microsoft.com/office/drawing/2014/main" id="{E46512F2-41C8-4819-927D-B2CA3983298A}"/>
                          </a:ext>
                        </a:extLst>
                      </p:cNvPr>
                      <p:cNvPicPr/>
                      <p:nvPr/>
                    </p:nvPicPr>
                    <p:blipFill>
                      <a:blip r:embed="rId7"/>
                      <a:stretch>
                        <a:fillRect/>
                      </a:stretch>
                    </p:blipFill>
                    <p:spPr>
                      <a:xfrm>
                        <a:off x="976262" y="5692775"/>
                        <a:ext cx="7196138" cy="782638"/>
                      </a:xfrm>
                      <a:prstGeom prst="rect">
                        <a:avLst/>
                      </a:prstGeom>
                    </p:spPr>
                  </p:pic>
                </p:oleObj>
              </mc:Fallback>
            </mc:AlternateContent>
          </a:graphicData>
        </a:graphic>
      </p:graphicFrame>
    </p:spTree>
    <p:extLst>
      <p:ext uri="{BB962C8B-B14F-4D97-AF65-F5344CB8AC3E}">
        <p14:creationId xmlns:p14="http://schemas.microsoft.com/office/powerpoint/2010/main" val="2367271741"/>
      </p:ext>
    </p:extLst>
  </p:cSld>
  <p:clrMapOvr>
    <a:masterClrMapping/>
  </p:clrMapOvr>
  <p:transition>
    <p:wipe dir="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7DC63F5-8B34-407A-BA73-DAE9BCBB8EEF}"/>
              </a:ext>
            </a:extLst>
          </p:cNvPr>
          <p:cNvSpPr>
            <a:spLocks noGrp="1"/>
          </p:cNvSpPr>
          <p:nvPr>
            <p:ph type="dt" sz="half" idx="10"/>
          </p:nvPr>
        </p:nvSpPr>
        <p:spPr/>
        <p:txBody>
          <a:bodyPr/>
          <a:lstStyle/>
          <a:p>
            <a:pPr>
              <a:defRPr/>
            </a:pPr>
            <a:fld id="{EB2FC4E5-4AAB-46AA-ABD2-A2CD010ECF79}" type="datetime1">
              <a:rPr lang="zh-CN" altLang="en-US" smtClean="0"/>
              <a:t>2022/11/23</a:t>
            </a:fld>
            <a:endParaRPr lang="en-US" altLang="zh-CN"/>
          </a:p>
        </p:txBody>
      </p:sp>
      <p:sp>
        <p:nvSpPr>
          <p:cNvPr id="3" name="页脚占位符 2">
            <a:extLst>
              <a:ext uri="{FF2B5EF4-FFF2-40B4-BE49-F238E27FC236}">
                <a16:creationId xmlns:a16="http://schemas.microsoft.com/office/drawing/2014/main" id="{D1DB54C0-4AE0-4A16-BB61-709713A62EA6}"/>
              </a:ext>
            </a:extLst>
          </p:cNvPr>
          <p:cNvSpPr>
            <a:spLocks noGrp="1"/>
          </p:cNvSpPr>
          <p:nvPr>
            <p:ph type="ftr" sz="quarter" idx="3"/>
          </p:nvPr>
        </p:nvSpPr>
        <p:spPr/>
        <p:txBody>
          <a:bodyPr/>
          <a:lstStyle/>
          <a:p>
            <a:pPr>
              <a:defRPr/>
            </a:pPr>
            <a:r>
              <a:rPr lang="en-US" altLang="zh-CN" b="1"/>
              <a:t>© </a:t>
            </a:r>
            <a:r>
              <a:rPr lang="zh-CN" altLang="en-US" b="1"/>
              <a:t>谢中华</a:t>
            </a:r>
            <a:r>
              <a:rPr lang="en-US" altLang="zh-CN" b="1"/>
              <a:t>,  MATLAB</a:t>
            </a:r>
            <a:r>
              <a:rPr lang="zh-CN" altLang="en-US" b="1"/>
              <a:t>数学建模方法与应用</a:t>
            </a:r>
            <a:endParaRPr lang="en-US" altLang="zh-CN" dirty="0"/>
          </a:p>
        </p:txBody>
      </p:sp>
      <p:sp>
        <p:nvSpPr>
          <p:cNvPr id="4" name="Rectangle 5">
            <a:extLst>
              <a:ext uri="{FF2B5EF4-FFF2-40B4-BE49-F238E27FC236}">
                <a16:creationId xmlns:a16="http://schemas.microsoft.com/office/drawing/2014/main" id="{393C4BF6-1976-405D-8286-5287B56D50A9}"/>
              </a:ext>
            </a:extLst>
          </p:cNvPr>
          <p:cNvSpPr>
            <a:spLocks noChangeArrowheads="1"/>
          </p:cNvSpPr>
          <p:nvPr/>
        </p:nvSpPr>
        <p:spPr bwMode="auto">
          <a:xfrm>
            <a:off x="395290" y="476672"/>
            <a:ext cx="66071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spcBef>
                <a:spcPct val="50000"/>
              </a:spcBef>
            </a:pPr>
            <a:r>
              <a:rPr lang="zh-CN" altLang="en-US" sz="2400" dirty="0">
                <a:solidFill>
                  <a:schemeClr val="bg2"/>
                </a:solidFill>
                <a:latin typeface="微软雅黑" pitchFamily="34" charset="-122"/>
                <a:ea typeface="微软雅黑" pitchFamily="34" charset="-122"/>
              </a:rPr>
              <a:t>五、模型改进</a:t>
            </a:r>
          </a:p>
        </p:txBody>
      </p:sp>
      <p:sp>
        <p:nvSpPr>
          <p:cNvPr id="30" name="Rectangle 56">
            <a:extLst>
              <a:ext uri="{FF2B5EF4-FFF2-40B4-BE49-F238E27FC236}">
                <a16:creationId xmlns:a16="http://schemas.microsoft.com/office/drawing/2014/main" id="{62C5C018-52E4-41E9-ACA5-802155DE06CE}"/>
              </a:ext>
            </a:extLst>
          </p:cNvPr>
          <p:cNvSpPr>
            <a:spLocks noChangeArrowheads="1"/>
          </p:cNvSpPr>
          <p:nvPr/>
        </p:nvSpPr>
        <p:spPr bwMode="auto">
          <a:xfrm>
            <a:off x="691951" y="3334251"/>
            <a:ext cx="8056513" cy="514949"/>
          </a:xfrm>
          <a:prstGeom prst="rect">
            <a:avLst/>
          </a:prstGeom>
          <a:noFill/>
          <a:ln>
            <a:noFill/>
          </a:ln>
        </p:spPr>
        <p:txBody>
          <a:bodyPr wrap="square">
            <a:spAutoFit/>
          </a:bodyPr>
          <a:lstStyle/>
          <a:p>
            <a:pPr>
              <a:lnSpc>
                <a:spcPct val="140000"/>
              </a:lnSpc>
              <a:buClr>
                <a:srgbClr val="0000FF"/>
              </a:buClr>
            </a:pPr>
            <a:r>
              <a:rPr lang="zh-CN" altLang="en-US" sz="2200" dirty="0">
                <a:solidFill>
                  <a:schemeClr val="bg2"/>
                </a:solidFill>
                <a:latin typeface="微软雅黑" pitchFamily="34" charset="-122"/>
                <a:ea typeface="微软雅黑" pitchFamily="34" charset="-122"/>
                <a:sym typeface="Wingdings" pitchFamily="2" charset="2"/>
              </a:rPr>
              <a:t>考虑由 </a:t>
            </a:r>
            <a:r>
              <a:rPr lang="el-GR" altLang="zh-CN" sz="2200" i="1" dirty="0">
                <a:solidFill>
                  <a:schemeClr val="bg2"/>
                </a:solidFill>
                <a:latin typeface="微软雅黑" pitchFamily="34" charset="-122"/>
                <a:ea typeface="微软雅黑" pitchFamily="34" charset="-122"/>
                <a:sym typeface="Wingdings" pitchFamily="2" charset="2"/>
              </a:rPr>
              <a:t>ϕ</a:t>
            </a:r>
            <a:r>
              <a:rPr lang="zh-CN" altLang="en-US" sz="2200" dirty="0">
                <a:solidFill>
                  <a:schemeClr val="bg2"/>
                </a:solidFill>
                <a:latin typeface="微软雅黑" pitchFamily="34" charset="-122"/>
                <a:ea typeface="微软雅黑" pitchFamily="34" charset="-122"/>
                <a:sym typeface="Wingdings" pitchFamily="2" charset="2"/>
              </a:rPr>
              <a:t>，</a:t>
            </a:r>
            <a:r>
              <a:rPr lang="el-GR" altLang="zh-CN" sz="2200" i="1" dirty="0">
                <a:solidFill>
                  <a:schemeClr val="bg2"/>
                </a:solidFill>
                <a:latin typeface="微软雅黑" pitchFamily="34" charset="-122"/>
                <a:ea typeface="微软雅黑" pitchFamily="34" charset="-122"/>
                <a:sym typeface="Wingdings" pitchFamily="2" charset="2"/>
              </a:rPr>
              <a:t>ω</a:t>
            </a:r>
            <a:r>
              <a:rPr lang="en-US" altLang="zh-CN" sz="2200" i="1" dirty="0">
                <a:solidFill>
                  <a:schemeClr val="bg2"/>
                </a:solidFill>
                <a:latin typeface="微软雅黑" pitchFamily="34" charset="-122"/>
                <a:ea typeface="微软雅黑" pitchFamily="34" charset="-122"/>
                <a:sym typeface="Wingdings" pitchFamily="2" charset="2"/>
              </a:rPr>
              <a:t> </a:t>
            </a:r>
            <a:r>
              <a:rPr lang="zh-CN" altLang="en-US" sz="2200" dirty="0">
                <a:solidFill>
                  <a:schemeClr val="bg2"/>
                </a:solidFill>
                <a:latin typeface="微软雅黑" pitchFamily="34" charset="-122"/>
                <a:ea typeface="微软雅黑" pitchFamily="34" charset="-122"/>
                <a:sym typeface="Wingdings" pitchFamily="2" charset="2"/>
              </a:rPr>
              <a:t>各取得微小增量 </a:t>
            </a:r>
            <a:r>
              <a:rPr lang="en-US" altLang="zh-CN" sz="2200" dirty="0">
                <a:solidFill>
                  <a:schemeClr val="bg2"/>
                </a:solidFill>
                <a:latin typeface="微软雅黑" pitchFamily="34" charset="-122"/>
                <a:ea typeface="微软雅黑" pitchFamily="34" charset="-122"/>
                <a:sym typeface="Wingdings" pitchFamily="2" charset="2"/>
              </a:rPr>
              <a:t>d</a:t>
            </a:r>
            <a:r>
              <a:rPr lang="el-GR" altLang="zh-CN" sz="2200" i="1" dirty="0">
                <a:solidFill>
                  <a:schemeClr val="bg2"/>
                </a:solidFill>
                <a:latin typeface="微软雅黑" pitchFamily="34" charset="-122"/>
                <a:ea typeface="微软雅黑" pitchFamily="34" charset="-122"/>
                <a:sym typeface="Wingdings" pitchFamily="2" charset="2"/>
              </a:rPr>
              <a:t>ϕ</a:t>
            </a:r>
            <a:r>
              <a:rPr lang="zh-CN" altLang="en-US" sz="2200" dirty="0">
                <a:solidFill>
                  <a:schemeClr val="bg2"/>
                </a:solidFill>
                <a:latin typeface="微软雅黑" pitchFamily="34" charset="-122"/>
                <a:ea typeface="微软雅黑" pitchFamily="34" charset="-122"/>
                <a:sym typeface="Wingdings" pitchFamily="2" charset="2"/>
              </a:rPr>
              <a:t>，</a:t>
            </a:r>
            <a:r>
              <a:rPr lang="en-US" altLang="zh-CN" sz="2200" dirty="0">
                <a:solidFill>
                  <a:schemeClr val="bg2"/>
                </a:solidFill>
                <a:latin typeface="微软雅黑" pitchFamily="34" charset="-122"/>
                <a:ea typeface="微软雅黑" pitchFamily="34" charset="-122"/>
                <a:sym typeface="Wingdings" pitchFamily="2" charset="2"/>
              </a:rPr>
              <a:t>d</a:t>
            </a:r>
            <a:r>
              <a:rPr lang="el-GR" altLang="zh-CN" sz="2200" i="1" dirty="0">
                <a:solidFill>
                  <a:schemeClr val="bg2"/>
                </a:solidFill>
                <a:latin typeface="微软雅黑" pitchFamily="34" charset="-122"/>
                <a:ea typeface="微软雅黑" pitchFamily="34" charset="-122"/>
                <a:sym typeface="Wingdings" pitchFamily="2" charset="2"/>
              </a:rPr>
              <a:t>ω</a:t>
            </a:r>
            <a:r>
              <a:rPr lang="en-US" altLang="zh-CN" sz="2200" i="1" dirty="0">
                <a:solidFill>
                  <a:schemeClr val="bg2"/>
                </a:solidFill>
                <a:latin typeface="微软雅黑" pitchFamily="34" charset="-122"/>
                <a:ea typeface="微软雅黑" pitchFamily="34" charset="-122"/>
                <a:sym typeface="Wingdings" pitchFamily="2" charset="2"/>
              </a:rPr>
              <a:t> </a:t>
            </a:r>
            <a:r>
              <a:rPr lang="zh-CN" altLang="en-US" sz="2200" dirty="0">
                <a:solidFill>
                  <a:schemeClr val="bg2"/>
                </a:solidFill>
                <a:latin typeface="微软雅黑" pitchFamily="34" charset="-122"/>
                <a:ea typeface="微软雅黑" pitchFamily="34" charset="-122"/>
                <a:sym typeface="Wingdings" pitchFamily="2" charset="2"/>
              </a:rPr>
              <a:t>所构成的面积微元 </a:t>
            </a:r>
            <a:r>
              <a:rPr lang="en-US" altLang="zh-CN" sz="2200" dirty="0">
                <a:solidFill>
                  <a:schemeClr val="bg2"/>
                </a:solidFill>
                <a:latin typeface="微软雅黑" pitchFamily="34" charset="-122"/>
                <a:ea typeface="微软雅黑" pitchFamily="34" charset="-122"/>
                <a:sym typeface="Wingdings" pitchFamily="2" charset="2"/>
              </a:rPr>
              <a:t>ds</a:t>
            </a:r>
            <a:r>
              <a:rPr lang="zh-CN" altLang="en-US" sz="2200" dirty="0">
                <a:solidFill>
                  <a:schemeClr val="bg2"/>
                </a:solidFill>
                <a:latin typeface="微软雅黑" pitchFamily="34" charset="-122"/>
                <a:ea typeface="微软雅黑" pitchFamily="34" charset="-122"/>
                <a:sym typeface="Wingdings" pitchFamily="2" charset="2"/>
              </a:rPr>
              <a:t> </a:t>
            </a:r>
          </a:p>
        </p:txBody>
      </p:sp>
      <p:pic>
        <p:nvPicPr>
          <p:cNvPr id="75778" name="Picture 2">
            <a:extLst>
              <a:ext uri="{FF2B5EF4-FFF2-40B4-BE49-F238E27FC236}">
                <a16:creationId xmlns:a16="http://schemas.microsoft.com/office/drawing/2014/main" id="{2817720A-8D75-4164-8E72-971C8BDBAD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918425"/>
            <a:ext cx="2524125" cy="233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779" name="Picture 3">
            <a:extLst>
              <a:ext uri="{FF2B5EF4-FFF2-40B4-BE49-F238E27FC236}">
                <a16:creationId xmlns:a16="http://schemas.microsoft.com/office/drawing/2014/main" id="{D60C76B4-E2DE-401A-ACE3-76C4773CAC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0624" y="908720"/>
            <a:ext cx="2981325" cy="233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8" name="对象 7">
            <a:extLst>
              <a:ext uri="{FF2B5EF4-FFF2-40B4-BE49-F238E27FC236}">
                <a16:creationId xmlns:a16="http://schemas.microsoft.com/office/drawing/2014/main" id="{E46512F2-41C8-4819-927D-B2CA3983298A}"/>
              </a:ext>
            </a:extLst>
          </p:cNvPr>
          <p:cNvGraphicFramePr>
            <a:graphicFrameLocks noChangeAspect="1"/>
          </p:cNvGraphicFramePr>
          <p:nvPr>
            <p:extLst>
              <p:ext uri="{D42A27DB-BD31-4B8C-83A1-F6EECF244321}">
                <p14:modId xmlns:p14="http://schemas.microsoft.com/office/powerpoint/2010/main" val="1705491057"/>
              </p:ext>
            </p:extLst>
          </p:nvPr>
        </p:nvGraphicFramePr>
        <p:xfrm>
          <a:off x="2275185" y="4005064"/>
          <a:ext cx="3736975" cy="434975"/>
        </p:xfrm>
        <a:graphic>
          <a:graphicData uri="http://schemas.openxmlformats.org/presentationml/2006/ole">
            <mc:AlternateContent xmlns:mc="http://schemas.openxmlformats.org/markup-compatibility/2006">
              <mc:Choice xmlns:v="urn:schemas-microsoft-com:vml" Requires="v">
                <p:oleObj name="Equation" r:id="rId4" imgW="2197080" imgH="253800" progId="Equation.DSMT4">
                  <p:embed/>
                </p:oleObj>
              </mc:Choice>
              <mc:Fallback>
                <p:oleObj name="Equation" r:id="rId4" imgW="2197080" imgH="253800" progId="Equation.DSMT4">
                  <p:embed/>
                  <p:pic>
                    <p:nvPicPr>
                      <p:cNvPr id="8" name="对象 7">
                        <a:extLst>
                          <a:ext uri="{FF2B5EF4-FFF2-40B4-BE49-F238E27FC236}">
                            <a16:creationId xmlns:a16="http://schemas.microsoft.com/office/drawing/2014/main" id="{E46512F2-41C8-4819-927D-B2CA3983298A}"/>
                          </a:ext>
                        </a:extLst>
                      </p:cNvPr>
                      <p:cNvPicPr/>
                      <p:nvPr/>
                    </p:nvPicPr>
                    <p:blipFill>
                      <a:blip r:embed="rId5"/>
                      <a:stretch>
                        <a:fillRect/>
                      </a:stretch>
                    </p:blipFill>
                    <p:spPr>
                      <a:xfrm>
                        <a:off x="2275185" y="4005064"/>
                        <a:ext cx="3736975" cy="434975"/>
                      </a:xfrm>
                      <a:prstGeom prst="rect">
                        <a:avLst/>
                      </a:prstGeom>
                    </p:spPr>
                  </p:pic>
                </p:oleObj>
              </mc:Fallback>
            </mc:AlternateContent>
          </a:graphicData>
        </a:graphic>
      </p:graphicFrame>
      <p:sp>
        <p:nvSpPr>
          <p:cNvPr id="9" name="Rectangle 56">
            <a:extLst>
              <a:ext uri="{FF2B5EF4-FFF2-40B4-BE49-F238E27FC236}">
                <a16:creationId xmlns:a16="http://schemas.microsoft.com/office/drawing/2014/main" id="{935AC711-B008-4F06-B3CA-554C0E85A8C8}"/>
              </a:ext>
            </a:extLst>
          </p:cNvPr>
          <p:cNvSpPr>
            <a:spLocks noChangeArrowheads="1"/>
          </p:cNvSpPr>
          <p:nvPr/>
        </p:nvSpPr>
        <p:spPr bwMode="auto">
          <a:xfrm>
            <a:off x="683568" y="4570235"/>
            <a:ext cx="8056513" cy="514949"/>
          </a:xfrm>
          <a:prstGeom prst="rect">
            <a:avLst/>
          </a:prstGeom>
          <a:noFill/>
          <a:ln>
            <a:noFill/>
          </a:ln>
        </p:spPr>
        <p:txBody>
          <a:bodyPr wrap="square">
            <a:spAutoFit/>
          </a:bodyPr>
          <a:lstStyle/>
          <a:p>
            <a:pPr>
              <a:lnSpc>
                <a:spcPct val="140000"/>
              </a:lnSpc>
              <a:buClr>
                <a:srgbClr val="0000FF"/>
              </a:buClr>
            </a:pPr>
            <a:r>
              <a:rPr lang="zh-CN" altLang="en-US" sz="2200" dirty="0">
                <a:solidFill>
                  <a:schemeClr val="bg2"/>
                </a:solidFill>
                <a:latin typeface="微软雅黑" pitchFamily="34" charset="-122"/>
                <a:ea typeface="微软雅黑" pitchFamily="34" charset="-122"/>
                <a:sym typeface="Wingdings" pitchFamily="2" charset="2"/>
              </a:rPr>
              <a:t>假设球面区域 </a:t>
            </a:r>
            <a:r>
              <a:rPr lang="en-US" altLang="zh-CN" sz="2200" dirty="0">
                <a:solidFill>
                  <a:schemeClr val="bg2"/>
                </a:solidFill>
                <a:latin typeface="微软雅黑" pitchFamily="34" charset="-122"/>
                <a:ea typeface="微软雅黑" pitchFamily="34" charset="-122"/>
                <a:sym typeface="Wingdings" pitchFamily="2" charset="2"/>
              </a:rPr>
              <a:t>D </a:t>
            </a:r>
            <a:r>
              <a:rPr lang="zh-CN" altLang="en-US" sz="2200" dirty="0">
                <a:solidFill>
                  <a:schemeClr val="bg2"/>
                </a:solidFill>
                <a:latin typeface="微软雅黑" pitchFamily="34" charset="-122"/>
                <a:ea typeface="微软雅黑" pitchFamily="34" charset="-122"/>
                <a:sym typeface="Wingdings" pitchFamily="2" charset="2"/>
              </a:rPr>
              <a:t>对应的 </a:t>
            </a:r>
            <a:r>
              <a:rPr lang="el-GR" altLang="zh-CN" sz="2200" i="1" dirty="0">
                <a:solidFill>
                  <a:schemeClr val="bg2"/>
                </a:solidFill>
                <a:latin typeface="微软雅黑" pitchFamily="34" charset="-122"/>
                <a:ea typeface="微软雅黑" pitchFamily="34" charset="-122"/>
                <a:sym typeface="Wingdings" pitchFamily="2" charset="2"/>
              </a:rPr>
              <a:t>ϕ</a:t>
            </a:r>
            <a:r>
              <a:rPr lang="zh-CN" altLang="en-US" sz="2200" dirty="0">
                <a:solidFill>
                  <a:schemeClr val="bg2"/>
                </a:solidFill>
                <a:latin typeface="微软雅黑" pitchFamily="34" charset="-122"/>
                <a:ea typeface="微软雅黑" pitchFamily="34" charset="-122"/>
                <a:sym typeface="Wingdings" pitchFamily="2" charset="2"/>
              </a:rPr>
              <a:t>，</a:t>
            </a:r>
            <a:r>
              <a:rPr lang="el-GR" altLang="zh-CN" sz="2200" i="1" dirty="0">
                <a:solidFill>
                  <a:schemeClr val="bg2"/>
                </a:solidFill>
                <a:latin typeface="微软雅黑" pitchFamily="34" charset="-122"/>
                <a:ea typeface="微软雅黑" pitchFamily="34" charset="-122"/>
                <a:sym typeface="Wingdings" pitchFamily="2" charset="2"/>
              </a:rPr>
              <a:t>ω</a:t>
            </a:r>
            <a:r>
              <a:rPr lang="en-US" altLang="zh-CN" sz="2200" i="1" dirty="0">
                <a:solidFill>
                  <a:schemeClr val="bg2"/>
                </a:solidFill>
                <a:latin typeface="微软雅黑" pitchFamily="34" charset="-122"/>
                <a:ea typeface="微软雅黑" pitchFamily="34" charset="-122"/>
                <a:sym typeface="Wingdings" pitchFamily="2" charset="2"/>
              </a:rPr>
              <a:t> </a:t>
            </a:r>
            <a:r>
              <a:rPr lang="zh-CN" altLang="en-US" sz="2200" dirty="0">
                <a:solidFill>
                  <a:schemeClr val="bg2"/>
                </a:solidFill>
                <a:latin typeface="微软雅黑" pitchFamily="34" charset="-122"/>
                <a:ea typeface="微软雅黑" pitchFamily="34" charset="-122"/>
                <a:sym typeface="Wingdings" pitchFamily="2" charset="2"/>
              </a:rPr>
              <a:t>取值区域为 </a:t>
            </a:r>
            <a:r>
              <a:rPr lang="en-US" altLang="zh-CN" sz="2200" dirty="0">
                <a:solidFill>
                  <a:schemeClr val="bg2"/>
                </a:solidFill>
                <a:latin typeface="微软雅黑" pitchFamily="34" charset="-122"/>
                <a:ea typeface="微软雅黑" pitchFamily="34" charset="-122"/>
                <a:sym typeface="Wingdings" pitchFamily="2" charset="2"/>
              </a:rPr>
              <a:t>D</a:t>
            </a:r>
            <a:r>
              <a:rPr lang="el-GR" altLang="zh-CN" sz="2200" i="1" baseline="-25000" dirty="0">
                <a:solidFill>
                  <a:schemeClr val="bg2"/>
                </a:solidFill>
                <a:latin typeface="微软雅黑" pitchFamily="34" charset="-122"/>
                <a:ea typeface="微软雅黑" pitchFamily="34" charset="-122"/>
                <a:sym typeface="Wingdings" pitchFamily="2" charset="2"/>
              </a:rPr>
              <a:t>ϕω</a:t>
            </a:r>
            <a:r>
              <a:rPr lang="zh-CN" altLang="en-US" sz="2200" dirty="0">
                <a:solidFill>
                  <a:schemeClr val="bg2"/>
                </a:solidFill>
                <a:latin typeface="微软雅黑" pitchFamily="34" charset="-122"/>
                <a:ea typeface="微软雅黑" pitchFamily="34" charset="-122"/>
                <a:sym typeface="Wingdings" pitchFamily="2" charset="2"/>
              </a:rPr>
              <a:t> </a:t>
            </a:r>
          </a:p>
        </p:txBody>
      </p:sp>
      <p:graphicFrame>
        <p:nvGraphicFramePr>
          <p:cNvPr id="10" name="对象 9">
            <a:extLst>
              <a:ext uri="{FF2B5EF4-FFF2-40B4-BE49-F238E27FC236}">
                <a16:creationId xmlns:a16="http://schemas.microsoft.com/office/drawing/2014/main" id="{76A2D513-ADC4-4825-933E-FA4050360431}"/>
              </a:ext>
            </a:extLst>
          </p:cNvPr>
          <p:cNvGraphicFramePr>
            <a:graphicFrameLocks noChangeAspect="1"/>
          </p:cNvGraphicFramePr>
          <p:nvPr>
            <p:extLst>
              <p:ext uri="{D42A27DB-BD31-4B8C-83A1-F6EECF244321}">
                <p14:modId xmlns:p14="http://schemas.microsoft.com/office/powerpoint/2010/main" val="879304832"/>
              </p:ext>
            </p:extLst>
          </p:nvPr>
        </p:nvGraphicFramePr>
        <p:xfrm>
          <a:off x="2359025" y="5253955"/>
          <a:ext cx="2335213" cy="695325"/>
        </p:xfrm>
        <a:graphic>
          <a:graphicData uri="http://schemas.openxmlformats.org/presentationml/2006/ole">
            <mc:AlternateContent xmlns:mc="http://schemas.openxmlformats.org/markup-compatibility/2006">
              <mc:Choice xmlns:v="urn:schemas-microsoft-com:vml" Requires="v">
                <p:oleObj name="Equation" r:id="rId6" imgW="1371600" imgH="406080" progId="Equation.DSMT4">
                  <p:embed/>
                </p:oleObj>
              </mc:Choice>
              <mc:Fallback>
                <p:oleObj name="Equation" r:id="rId6" imgW="1371600" imgH="406080" progId="Equation.DSMT4">
                  <p:embed/>
                  <p:pic>
                    <p:nvPicPr>
                      <p:cNvPr id="10" name="对象 9">
                        <a:extLst>
                          <a:ext uri="{FF2B5EF4-FFF2-40B4-BE49-F238E27FC236}">
                            <a16:creationId xmlns:a16="http://schemas.microsoft.com/office/drawing/2014/main" id="{76A2D513-ADC4-4825-933E-FA4050360431}"/>
                          </a:ext>
                        </a:extLst>
                      </p:cNvPr>
                      <p:cNvPicPr/>
                      <p:nvPr/>
                    </p:nvPicPr>
                    <p:blipFill>
                      <a:blip r:embed="rId7"/>
                      <a:stretch>
                        <a:fillRect/>
                      </a:stretch>
                    </p:blipFill>
                    <p:spPr>
                      <a:xfrm>
                        <a:off x="2359025" y="5253955"/>
                        <a:ext cx="2335213" cy="695325"/>
                      </a:xfrm>
                      <a:prstGeom prst="rect">
                        <a:avLst/>
                      </a:prstGeom>
                      <a:solidFill>
                        <a:schemeClr val="tx2">
                          <a:lumMod val="40000"/>
                          <a:lumOff val="60000"/>
                        </a:schemeClr>
                      </a:solidFill>
                      <a:ln w="25400">
                        <a:solidFill>
                          <a:srgbClr val="FF0000"/>
                        </a:solidFill>
                      </a:ln>
                    </p:spPr>
                  </p:pic>
                </p:oleObj>
              </mc:Fallback>
            </mc:AlternateContent>
          </a:graphicData>
        </a:graphic>
      </p:graphicFrame>
    </p:spTree>
    <p:extLst>
      <p:ext uri="{BB962C8B-B14F-4D97-AF65-F5344CB8AC3E}">
        <p14:creationId xmlns:p14="http://schemas.microsoft.com/office/powerpoint/2010/main" val="655066210"/>
      </p:ext>
    </p:extLst>
  </p:cSld>
  <p:clrMapOvr>
    <a:masterClrMapping/>
  </p:clrMapOvr>
  <p:transition>
    <p:wipe dir="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7DC63F5-8B34-407A-BA73-DAE9BCBB8EEF}"/>
              </a:ext>
            </a:extLst>
          </p:cNvPr>
          <p:cNvSpPr>
            <a:spLocks noGrp="1"/>
          </p:cNvSpPr>
          <p:nvPr>
            <p:ph type="dt" sz="half" idx="10"/>
          </p:nvPr>
        </p:nvSpPr>
        <p:spPr/>
        <p:txBody>
          <a:bodyPr/>
          <a:lstStyle/>
          <a:p>
            <a:pPr>
              <a:defRPr/>
            </a:pPr>
            <a:fld id="{62788293-E625-4A60-B8DF-1A2B0B21B270}" type="datetime1">
              <a:rPr lang="zh-CN" altLang="en-US" smtClean="0"/>
              <a:t>2022/11/23</a:t>
            </a:fld>
            <a:endParaRPr lang="en-US" altLang="zh-CN"/>
          </a:p>
        </p:txBody>
      </p:sp>
      <p:sp>
        <p:nvSpPr>
          <p:cNvPr id="3" name="页脚占位符 2">
            <a:extLst>
              <a:ext uri="{FF2B5EF4-FFF2-40B4-BE49-F238E27FC236}">
                <a16:creationId xmlns:a16="http://schemas.microsoft.com/office/drawing/2014/main" id="{D1DB54C0-4AE0-4A16-BB61-709713A62EA6}"/>
              </a:ext>
            </a:extLst>
          </p:cNvPr>
          <p:cNvSpPr>
            <a:spLocks noGrp="1"/>
          </p:cNvSpPr>
          <p:nvPr>
            <p:ph type="ftr" sz="quarter" idx="3"/>
          </p:nvPr>
        </p:nvSpPr>
        <p:spPr/>
        <p:txBody>
          <a:bodyPr/>
          <a:lstStyle/>
          <a:p>
            <a:pPr>
              <a:defRPr/>
            </a:pPr>
            <a:r>
              <a:rPr lang="en-US" altLang="zh-CN" b="1"/>
              <a:t>© </a:t>
            </a:r>
            <a:r>
              <a:rPr lang="zh-CN" altLang="en-US" b="1"/>
              <a:t>谢中华</a:t>
            </a:r>
            <a:r>
              <a:rPr lang="en-US" altLang="zh-CN" b="1"/>
              <a:t>,  MATLAB</a:t>
            </a:r>
            <a:r>
              <a:rPr lang="zh-CN" altLang="en-US" b="1"/>
              <a:t>数学建模方法与应用</a:t>
            </a:r>
            <a:endParaRPr lang="en-US" altLang="zh-CN" dirty="0"/>
          </a:p>
        </p:txBody>
      </p:sp>
      <p:sp>
        <p:nvSpPr>
          <p:cNvPr id="4" name="Rectangle 5">
            <a:extLst>
              <a:ext uri="{FF2B5EF4-FFF2-40B4-BE49-F238E27FC236}">
                <a16:creationId xmlns:a16="http://schemas.microsoft.com/office/drawing/2014/main" id="{393C4BF6-1976-405D-8286-5287B56D50A9}"/>
              </a:ext>
            </a:extLst>
          </p:cNvPr>
          <p:cNvSpPr>
            <a:spLocks noChangeArrowheads="1"/>
          </p:cNvSpPr>
          <p:nvPr/>
        </p:nvSpPr>
        <p:spPr bwMode="auto">
          <a:xfrm>
            <a:off x="395290" y="476672"/>
            <a:ext cx="66071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spcBef>
                <a:spcPct val="50000"/>
              </a:spcBef>
            </a:pPr>
            <a:r>
              <a:rPr lang="zh-CN" altLang="en-US" sz="2400" dirty="0">
                <a:solidFill>
                  <a:schemeClr val="bg2"/>
                </a:solidFill>
                <a:latin typeface="微软雅黑" pitchFamily="34" charset="-122"/>
                <a:ea typeface="微软雅黑" pitchFamily="34" charset="-122"/>
              </a:rPr>
              <a:t>五、模型改进</a:t>
            </a:r>
          </a:p>
        </p:txBody>
      </p:sp>
      <p:sp>
        <p:nvSpPr>
          <p:cNvPr id="30" name="Rectangle 56">
            <a:extLst>
              <a:ext uri="{FF2B5EF4-FFF2-40B4-BE49-F238E27FC236}">
                <a16:creationId xmlns:a16="http://schemas.microsoft.com/office/drawing/2014/main" id="{62C5C018-52E4-41E9-ACA5-802155DE06CE}"/>
              </a:ext>
            </a:extLst>
          </p:cNvPr>
          <p:cNvSpPr>
            <a:spLocks noChangeArrowheads="1"/>
          </p:cNvSpPr>
          <p:nvPr/>
        </p:nvSpPr>
        <p:spPr bwMode="auto">
          <a:xfrm>
            <a:off x="691951" y="980728"/>
            <a:ext cx="8056513" cy="1462901"/>
          </a:xfrm>
          <a:prstGeom prst="rect">
            <a:avLst/>
          </a:prstGeom>
          <a:noFill/>
          <a:ln>
            <a:noFill/>
          </a:ln>
        </p:spPr>
        <p:txBody>
          <a:bodyPr wrap="square">
            <a:spAutoFit/>
          </a:bodyPr>
          <a:lstStyle/>
          <a:p>
            <a:pPr>
              <a:lnSpc>
                <a:spcPct val="140000"/>
              </a:lnSpc>
              <a:buClr>
                <a:srgbClr val="0000FF"/>
              </a:buClr>
            </a:pPr>
            <a:r>
              <a:rPr lang="zh-CN" altLang="en-US" sz="2200" dirty="0">
                <a:solidFill>
                  <a:schemeClr val="bg2"/>
                </a:solidFill>
                <a:latin typeface="微软雅黑" pitchFamily="34" charset="-122"/>
                <a:ea typeface="微软雅黑" pitchFamily="34" charset="-122"/>
                <a:sym typeface="Wingdings" pitchFamily="2" charset="2"/>
              </a:rPr>
              <a:t>在实际计算时，由于 </a:t>
            </a:r>
            <a:r>
              <a:rPr lang="en-US" altLang="zh-CN" sz="2200" dirty="0">
                <a:solidFill>
                  <a:schemeClr val="bg2"/>
                </a:solidFill>
                <a:latin typeface="微软雅黑" pitchFamily="34" charset="-122"/>
                <a:ea typeface="微软雅黑" pitchFamily="34" charset="-122"/>
                <a:sym typeface="Wingdings" pitchFamily="2" charset="2"/>
              </a:rPr>
              <a:t>D</a:t>
            </a:r>
            <a:r>
              <a:rPr lang="el-GR" altLang="zh-CN" sz="2200" i="1" baseline="-25000" dirty="0">
                <a:solidFill>
                  <a:schemeClr val="bg2"/>
                </a:solidFill>
                <a:latin typeface="微软雅黑" pitchFamily="34" charset="-122"/>
                <a:ea typeface="微软雅黑" pitchFamily="34" charset="-122"/>
                <a:sym typeface="Wingdings" pitchFamily="2" charset="2"/>
              </a:rPr>
              <a:t>ϕω</a:t>
            </a:r>
            <a:r>
              <a:rPr lang="en-US" altLang="zh-CN" sz="2200" i="1" baseline="-25000" dirty="0">
                <a:solidFill>
                  <a:schemeClr val="bg2"/>
                </a:solidFill>
                <a:latin typeface="微软雅黑" pitchFamily="34" charset="-122"/>
                <a:ea typeface="微软雅黑" pitchFamily="34" charset="-122"/>
                <a:sym typeface="Wingdings" pitchFamily="2" charset="2"/>
              </a:rPr>
              <a:t> </a:t>
            </a:r>
            <a:r>
              <a:rPr lang="zh-CN" altLang="en-US" sz="2200" dirty="0">
                <a:solidFill>
                  <a:schemeClr val="bg2"/>
                </a:solidFill>
                <a:latin typeface="微软雅黑" pitchFamily="34" charset="-122"/>
                <a:ea typeface="微软雅黑" pitchFamily="34" charset="-122"/>
                <a:sym typeface="Wingdings" pitchFamily="2" charset="2"/>
              </a:rPr>
              <a:t>仍是一个不规则区域，模型求解依然十分困难。接下来利用</a:t>
            </a:r>
            <a:r>
              <a:rPr lang="zh-CN" altLang="en-US" sz="2200" b="1" dirty="0">
                <a:solidFill>
                  <a:srgbClr val="FF0000"/>
                </a:solidFill>
                <a:latin typeface="微软雅黑" pitchFamily="34" charset="-122"/>
                <a:ea typeface="微软雅黑" pitchFamily="34" charset="-122"/>
                <a:sym typeface="Wingdings" pitchFamily="2" charset="2"/>
              </a:rPr>
              <a:t>格林公式</a:t>
            </a:r>
            <a:r>
              <a:rPr lang="zh-CN" altLang="en-US" sz="2200" dirty="0">
                <a:solidFill>
                  <a:schemeClr val="bg2"/>
                </a:solidFill>
                <a:latin typeface="微软雅黑" pitchFamily="34" charset="-122"/>
                <a:ea typeface="微软雅黑" pitchFamily="34" charset="-122"/>
                <a:sym typeface="Wingdings" pitchFamily="2" charset="2"/>
              </a:rPr>
              <a:t>将以上二重积分化为沿区域 </a:t>
            </a:r>
            <a:r>
              <a:rPr lang="en-US" altLang="zh-CN" sz="2200" dirty="0">
                <a:solidFill>
                  <a:schemeClr val="bg2"/>
                </a:solidFill>
                <a:latin typeface="微软雅黑" pitchFamily="34" charset="-122"/>
                <a:ea typeface="微软雅黑" pitchFamily="34" charset="-122"/>
                <a:sym typeface="Wingdings" pitchFamily="2" charset="2"/>
              </a:rPr>
              <a:t>D</a:t>
            </a:r>
            <a:r>
              <a:rPr lang="el-GR" altLang="zh-CN" sz="2200" i="1" baseline="-25000" dirty="0">
                <a:solidFill>
                  <a:schemeClr val="bg2"/>
                </a:solidFill>
                <a:latin typeface="微软雅黑" pitchFamily="34" charset="-122"/>
                <a:ea typeface="微软雅黑" pitchFamily="34" charset="-122"/>
                <a:sym typeface="Wingdings" pitchFamily="2" charset="2"/>
              </a:rPr>
              <a:t>ϕω</a:t>
            </a:r>
            <a:r>
              <a:rPr lang="zh-CN" altLang="en-US" sz="2200" dirty="0">
                <a:solidFill>
                  <a:schemeClr val="bg2"/>
                </a:solidFill>
                <a:latin typeface="微软雅黑" pitchFamily="34" charset="-122"/>
                <a:ea typeface="微软雅黑" pitchFamily="34" charset="-122"/>
                <a:sym typeface="Wingdings" pitchFamily="2" charset="2"/>
              </a:rPr>
              <a:t>边界的曲线积分。</a:t>
            </a:r>
          </a:p>
        </p:txBody>
      </p:sp>
      <p:graphicFrame>
        <p:nvGraphicFramePr>
          <p:cNvPr id="8" name="对象 7">
            <a:extLst>
              <a:ext uri="{FF2B5EF4-FFF2-40B4-BE49-F238E27FC236}">
                <a16:creationId xmlns:a16="http://schemas.microsoft.com/office/drawing/2014/main" id="{E46512F2-41C8-4819-927D-B2CA3983298A}"/>
              </a:ext>
            </a:extLst>
          </p:cNvPr>
          <p:cNvGraphicFramePr>
            <a:graphicFrameLocks noChangeAspect="1"/>
          </p:cNvGraphicFramePr>
          <p:nvPr>
            <p:extLst>
              <p:ext uri="{D42A27DB-BD31-4B8C-83A1-F6EECF244321}">
                <p14:modId xmlns:p14="http://schemas.microsoft.com/office/powerpoint/2010/main" val="1458395891"/>
              </p:ext>
            </p:extLst>
          </p:nvPr>
        </p:nvGraphicFramePr>
        <p:xfrm>
          <a:off x="2306638" y="3645024"/>
          <a:ext cx="3671887" cy="784225"/>
        </p:xfrm>
        <a:graphic>
          <a:graphicData uri="http://schemas.openxmlformats.org/presentationml/2006/ole">
            <mc:AlternateContent xmlns:mc="http://schemas.openxmlformats.org/markup-compatibility/2006">
              <mc:Choice xmlns:v="urn:schemas-microsoft-com:vml" Requires="v">
                <p:oleObj name="Equation" r:id="rId2" imgW="2158920" imgH="457200" progId="Equation.DSMT4">
                  <p:embed/>
                </p:oleObj>
              </mc:Choice>
              <mc:Fallback>
                <p:oleObj name="Equation" r:id="rId2" imgW="2158920" imgH="457200" progId="Equation.DSMT4">
                  <p:embed/>
                  <p:pic>
                    <p:nvPicPr>
                      <p:cNvPr id="8" name="对象 7">
                        <a:extLst>
                          <a:ext uri="{FF2B5EF4-FFF2-40B4-BE49-F238E27FC236}">
                            <a16:creationId xmlns:a16="http://schemas.microsoft.com/office/drawing/2014/main" id="{E46512F2-41C8-4819-927D-B2CA3983298A}"/>
                          </a:ext>
                        </a:extLst>
                      </p:cNvPr>
                      <p:cNvPicPr/>
                      <p:nvPr/>
                    </p:nvPicPr>
                    <p:blipFill>
                      <a:blip r:embed="rId3"/>
                      <a:stretch>
                        <a:fillRect/>
                      </a:stretch>
                    </p:blipFill>
                    <p:spPr>
                      <a:xfrm>
                        <a:off x="2306638" y="3645024"/>
                        <a:ext cx="3671887" cy="784225"/>
                      </a:xfrm>
                      <a:prstGeom prst="rect">
                        <a:avLst/>
                      </a:prstGeom>
                    </p:spPr>
                  </p:pic>
                </p:oleObj>
              </mc:Fallback>
            </mc:AlternateContent>
          </a:graphicData>
        </a:graphic>
      </p:graphicFrame>
      <p:sp>
        <p:nvSpPr>
          <p:cNvPr id="9" name="Rectangle 56">
            <a:extLst>
              <a:ext uri="{FF2B5EF4-FFF2-40B4-BE49-F238E27FC236}">
                <a16:creationId xmlns:a16="http://schemas.microsoft.com/office/drawing/2014/main" id="{935AC711-B008-4F06-B3CA-554C0E85A8C8}"/>
              </a:ext>
            </a:extLst>
          </p:cNvPr>
          <p:cNvSpPr>
            <a:spLocks noChangeArrowheads="1"/>
          </p:cNvSpPr>
          <p:nvPr/>
        </p:nvSpPr>
        <p:spPr bwMode="auto">
          <a:xfrm>
            <a:off x="683568" y="2626019"/>
            <a:ext cx="8056513" cy="988925"/>
          </a:xfrm>
          <a:prstGeom prst="rect">
            <a:avLst/>
          </a:prstGeom>
          <a:noFill/>
          <a:ln>
            <a:noFill/>
          </a:ln>
        </p:spPr>
        <p:txBody>
          <a:bodyPr wrap="square">
            <a:spAutoFit/>
          </a:bodyPr>
          <a:lstStyle/>
          <a:p>
            <a:pPr>
              <a:lnSpc>
                <a:spcPct val="140000"/>
              </a:lnSpc>
              <a:buClr>
                <a:srgbClr val="0000FF"/>
              </a:buClr>
            </a:pPr>
            <a:r>
              <a:rPr lang="zh-CN" altLang="en-US" sz="2200" b="1" dirty="0">
                <a:solidFill>
                  <a:srgbClr val="0000FF"/>
                </a:solidFill>
                <a:latin typeface="微软雅黑" pitchFamily="34" charset="-122"/>
                <a:ea typeface="微软雅黑" pitchFamily="34" charset="-122"/>
                <a:sym typeface="Wingdings" pitchFamily="2" charset="2"/>
              </a:rPr>
              <a:t>格林定理：</a:t>
            </a:r>
            <a:r>
              <a:rPr lang="zh-CN" altLang="en-US" sz="2200" dirty="0">
                <a:solidFill>
                  <a:schemeClr val="bg2"/>
                </a:solidFill>
                <a:latin typeface="微软雅黑" pitchFamily="34" charset="-122"/>
                <a:ea typeface="微软雅黑" pitchFamily="34" charset="-122"/>
                <a:sym typeface="Wingdings" pitchFamily="2" charset="2"/>
              </a:rPr>
              <a:t>设闭区域 </a:t>
            </a:r>
            <a:r>
              <a:rPr lang="en-US" altLang="zh-CN" sz="2200" dirty="0">
                <a:solidFill>
                  <a:schemeClr val="bg2"/>
                </a:solidFill>
                <a:latin typeface="微软雅黑" pitchFamily="34" charset="-122"/>
                <a:ea typeface="微软雅黑" pitchFamily="34" charset="-122"/>
                <a:sym typeface="Wingdings" pitchFamily="2" charset="2"/>
              </a:rPr>
              <a:t>D </a:t>
            </a:r>
            <a:r>
              <a:rPr lang="zh-CN" altLang="en-US" sz="2200" dirty="0">
                <a:solidFill>
                  <a:schemeClr val="bg2"/>
                </a:solidFill>
                <a:latin typeface="微软雅黑" pitchFamily="34" charset="-122"/>
                <a:ea typeface="微软雅黑" pitchFamily="34" charset="-122"/>
                <a:sym typeface="Wingdings" pitchFamily="2" charset="2"/>
              </a:rPr>
              <a:t>由分段光滑的曲线 </a:t>
            </a:r>
            <a:r>
              <a:rPr lang="en-US" altLang="zh-CN" sz="2200" dirty="0">
                <a:solidFill>
                  <a:schemeClr val="bg2"/>
                </a:solidFill>
                <a:latin typeface="微软雅黑" pitchFamily="34" charset="-122"/>
                <a:ea typeface="微软雅黑" pitchFamily="34" charset="-122"/>
                <a:sym typeface="Wingdings" pitchFamily="2" charset="2"/>
              </a:rPr>
              <a:t>L </a:t>
            </a:r>
            <a:r>
              <a:rPr lang="zh-CN" altLang="en-US" sz="2200" dirty="0">
                <a:solidFill>
                  <a:schemeClr val="bg2"/>
                </a:solidFill>
                <a:latin typeface="微软雅黑" pitchFamily="34" charset="-122"/>
                <a:ea typeface="微软雅黑" pitchFamily="34" charset="-122"/>
                <a:sym typeface="Wingdings" pitchFamily="2" charset="2"/>
              </a:rPr>
              <a:t>围成，函数 </a:t>
            </a:r>
            <a:r>
              <a:rPr lang="en-US" altLang="zh-CN" sz="2200" dirty="0">
                <a:solidFill>
                  <a:schemeClr val="bg2"/>
                </a:solidFill>
                <a:latin typeface="微软雅黑" pitchFamily="34" charset="-122"/>
                <a:ea typeface="微软雅黑" pitchFamily="34" charset="-122"/>
                <a:sym typeface="Wingdings" pitchFamily="2" charset="2"/>
              </a:rPr>
              <a:t>P(</a:t>
            </a:r>
            <a:r>
              <a:rPr lang="en-US" altLang="zh-CN" sz="2200" dirty="0" err="1">
                <a:solidFill>
                  <a:schemeClr val="bg2"/>
                </a:solidFill>
                <a:latin typeface="微软雅黑" pitchFamily="34" charset="-122"/>
                <a:ea typeface="微软雅黑" pitchFamily="34" charset="-122"/>
                <a:sym typeface="Wingdings" pitchFamily="2" charset="2"/>
              </a:rPr>
              <a:t>x,y</a:t>
            </a:r>
            <a:r>
              <a:rPr lang="en-US" altLang="zh-CN" sz="2200" dirty="0">
                <a:solidFill>
                  <a:schemeClr val="bg2"/>
                </a:solidFill>
                <a:latin typeface="微软雅黑" pitchFamily="34" charset="-122"/>
                <a:ea typeface="微软雅黑" pitchFamily="34" charset="-122"/>
                <a:sym typeface="Wingdings" pitchFamily="2" charset="2"/>
              </a:rPr>
              <a:t>) </a:t>
            </a:r>
            <a:r>
              <a:rPr lang="zh-CN" altLang="en-US" sz="2200" dirty="0">
                <a:solidFill>
                  <a:schemeClr val="bg2"/>
                </a:solidFill>
                <a:latin typeface="微软雅黑" pitchFamily="34" charset="-122"/>
                <a:ea typeface="微软雅黑" pitchFamily="34" charset="-122"/>
                <a:sym typeface="Wingdings" pitchFamily="2" charset="2"/>
              </a:rPr>
              <a:t>及 </a:t>
            </a:r>
            <a:r>
              <a:rPr lang="en-US" altLang="zh-CN" sz="2200" dirty="0">
                <a:solidFill>
                  <a:schemeClr val="bg2"/>
                </a:solidFill>
                <a:latin typeface="微软雅黑" pitchFamily="34" charset="-122"/>
                <a:ea typeface="微软雅黑" pitchFamily="34" charset="-122"/>
                <a:sym typeface="Wingdings" pitchFamily="2" charset="2"/>
              </a:rPr>
              <a:t>Q(</a:t>
            </a:r>
            <a:r>
              <a:rPr lang="en-US" altLang="zh-CN" sz="2200" dirty="0" err="1">
                <a:solidFill>
                  <a:schemeClr val="bg2"/>
                </a:solidFill>
                <a:latin typeface="微软雅黑" pitchFamily="34" charset="-122"/>
                <a:ea typeface="微软雅黑" pitchFamily="34" charset="-122"/>
                <a:sym typeface="Wingdings" pitchFamily="2" charset="2"/>
              </a:rPr>
              <a:t>x,y</a:t>
            </a:r>
            <a:r>
              <a:rPr lang="en-US" altLang="zh-CN" sz="2200" dirty="0">
                <a:solidFill>
                  <a:schemeClr val="bg2"/>
                </a:solidFill>
                <a:latin typeface="微软雅黑" pitchFamily="34" charset="-122"/>
                <a:ea typeface="微软雅黑" pitchFamily="34" charset="-122"/>
                <a:sym typeface="Wingdings" pitchFamily="2" charset="2"/>
              </a:rPr>
              <a:t>) </a:t>
            </a:r>
            <a:r>
              <a:rPr lang="zh-CN" altLang="en-US" sz="2200" dirty="0">
                <a:solidFill>
                  <a:schemeClr val="bg2"/>
                </a:solidFill>
                <a:latin typeface="微软雅黑" pitchFamily="34" charset="-122"/>
                <a:ea typeface="微软雅黑" pitchFamily="34" charset="-122"/>
                <a:sym typeface="Wingdings" pitchFamily="2" charset="2"/>
              </a:rPr>
              <a:t>在 </a:t>
            </a:r>
            <a:r>
              <a:rPr lang="en-US" altLang="zh-CN" sz="2200" dirty="0">
                <a:solidFill>
                  <a:schemeClr val="bg2"/>
                </a:solidFill>
                <a:latin typeface="微软雅黑" pitchFamily="34" charset="-122"/>
                <a:ea typeface="微软雅黑" pitchFamily="34" charset="-122"/>
                <a:sym typeface="Wingdings" pitchFamily="2" charset="2"/>
              </a:rPr>
              <a:t>D </a:t>
            </a:r>
            <a:r>
              <a:rPr lang="zh-CN" altLang="en-US" sz="2200" dirty="0">
                <a:solidFill>
                  <a:schemeClr val="bg2"/>
                </a:solidFill>
                <a:latin typeface="微软雅黑" pitchFamily="34" charset="-122"/>
                <a:ea typeface="微软雅黑" pitchFamily="34" charset="-122"/>
                <a:sym typeface="Wingdings" pitchFamily="2" charset="2"/>
              </a:rPr>
              <a:t>上具有一阶连续偏导数，则有</a:t>
            </a:r>
          </a:p>
        </p:txBody>
      </p:sp>
      <p:sp>
        <p:nvSpPr>
          <p:cNvPr id="11" name="Rectangle 56">
            <a:extLst>
              <a:ext uri="{FF2B5EF4-FFF2-40B4-BE49-F238E27FC236}">
                <a16:creationId xmlns:a16="http://schemas.microsoft.com/office/drawing/2014/main" id="{29E0D48A-7FF9-4CA6-8853-828E4F7912DD}"/>
              </a:ext>
            </a:extLst>
          </p:cNvPr>
          <p:cNvSpPr>
            <a:spLocks noChangeArrowheads="1"/>
          </p:cNvSpPr>
          <p:nvPr/>
        </p:nvSpPr>
        <p:spPr bwMode="auto">
          <a:xfrm>
            <a:off x="683568" y="4456299"/>
            <a:ext cx="8056513" cy="514949"/>
          </a:xfrm>
          <a:prstGeom prst="rect">
            <a:avLst/>
          </a:prstGeom>
          <a:noFill/>
          <a:ln>
            <a:noFill/>
          </a:ln>
        </p:spPr>
        <p:txBody>
          <a:bodyPr wrap="square">
            <a:spAutoFit/>
          </a:bodyPr>
          <a:lstStyle/>
          <a:p>
            <a:pPr>
              <a:lnSpc>
                <a:spcPct val="140000"/>
              </a:lnSpc>
              <a:buClr>
                <a:srgbClr val="0000FF"/>
              </a:buClr>
            </a:pPr>
            <a:r>
              <a:rPr lang="zh-CN" altLang="en-US" sz="2200" dirty="0">
                <a:solidFill>
                  <a:schemeClr val="bg2"/>
                </a:solidFill>
                <a:latin typeface="微软雅黑" pitchFamily="34" charset="-122"/>
                <a:ea typeface="微软雅黑" pitchFamily="34" charset="-122"/>
                <a:sym typeface="Wingdings" pitchFamily="2" charset="2"/>
              </a:rPr>
              <a:t>其中， </a:t>
            </a:r>
            <a:r>
              <a:rPr lang="en-US" altLang="zh-CN" sz="2200" dirty="0">
                <a:solidFill>
                  <a:schemeClr val="bg2"/>
                </a:solidFill>
                <a:latin typeface="微软雅黑" pitchFamily="34" charset="-122"/>
                <a:ea typeface="微软雅黑" pitchFamily="34" charset="-122"/>
                <a:sym typeface="Wingdings" pitchFamily="2" charset="2"/>
              </a:rPr>
              <a:t>L </a:t>
            </a:r>
            <a:r>
              <a:rPr lang="zh-CN" altLang="en-US" sz="2200" dirty="0">
                <a:solidFill>
                  <a:schemeClr val="bg2"/>
                </a:solidFill>
                <a:latin typeface="微软雅黑" pitchFamily="34" charset="-122"/>
                <a:ea typeface="微软雅黑" pitchFamily="34" charset="-122"/>
                <a:sym typeface="Wingdings" pitchFamily="2" charset="2"/>
              </a:rPr>
              <a:t>是 </a:t>
            </a:r>
            <a:r>
              <a:rPr lang="en-US" altLang="zh-CN" sz="2200" dirty="0">
                <a:solidFill>
                  <a:schemeClr val="bg2"/>
                </a:solidFill>
                <a:latin typeface="微软雅黑" pitchFamily="34" charset="-122"/>
                <a:ea typeface="微软雅黑" pitchFamily="34" charset="-122"/>
                <a:sym typeface="Wingdings" pitchFamily="2" charset="2"/>
              </a:rPr>
              <a:t>D </a:t>
            </a:r>
            <a:r>
              <a:rPr lang="zh-CN" altLang="en-US" sz="2200" dirty="0">
                <a:solidFill>
                  <a:schemeClr val="bg2"/>
                </a:solidFill>
                <a:latin typeface="微软雅黑" pitchFamily="34" charset="-122"/>
                <a:ea typeface="微软雅黑" pitchFamily="34" charset="-122"/>
                <a:sym typeface="Wingdings" pitchFamily="2" charset="2"/>
              </a:rPr>
              <a:t>的取正向的边界曲线。</a:t>
            </a:r>
          </a:p>
        </p:txBody>
      </p:sp>
      <p:sp>
        <p:nvSpPr>
          <p:cNvPr id="5" name="对话气泡: 圆角矩形 4">
            <a:extLst>
              <a:ext uri="{FF2B5EF4-FFF2-40B4-BE49-F238E27FC236}">
                <a16:creationId xmlns:a16="http://schemas.microsoft.com/office/drawing/2014/main" id="{060A45ED-6B3B-4D30-8BCA-AD00EB6E935B}"/>
              </a:ext>
            </a:extLst>
          </p:cNvPr>
          <p:cNvSpPr/>
          <p:nvPr/>
        </p:nvSpPr>
        <p:spPr bwMode="auto">
          <a:xfrm>
            <a:off x="6156176" y="4293096"/>
            <a:ext cx="1493156" cy="569731"/>
          </a:xfrm>
          <a:prstGeom prst="wedgeRoundRectCallout">
            <a:avLst>
              <a:gd name="adj1" fmla="val -53551"/>
              <a:gd name="adj2" fmla="val -81007"/>
              <a:gd name="adj3" fmla="val 16667"/>
            </a:avLst>
          </a:prstGeom>
          <a:solidFill>
            <a:srgbClr val="8CFBFE"/>
          </a:solidFill>
          <a:ln>
            <a:solidFill>
              <a:srgbClr val="FF0000"/>
            </a:solidFill>
          </a:ln>
        </p:spPr>
        <p:txBody>
          <a:bodyPr wrap="square" rtlCol="0" anchor="ctr">
            <a:spAutoFit/>
          </a:bodyPr>
          <a:lstStyle/>
          <a:p>
            <a:pPr algn="ctr">
              <a:lnSpc>
                <a:spcPct val="140000"/>
              </a:lnSpc>
              <a:buClr>
                <a:srgbClr val="0000FF"/>
              </a:buClr>
            </a:pPr>
            <a:r>
              <a:rPr lang="zh-CN" altLang="en-US" sz="2200" dirty="0">
                <a:solidFill>
                  <a:schemeClr val="bg2"/>
                </a:solidFill>
                <a:latin typeface="微软雅黑" pitchFamily="34" charset="-122"/>
                <a:ea typeface="微软雅黑" pitchFamily="34" charset="-122"/>
                <a:sym typeface="Wingdings" pitchFamily="2" charset="2"/>
              </a:rPr>
              <a:t>格林公式</a:t>
            </a:r>
          </a:p>
        </p:txBody>
      </p:sp>
    </p:spTree>
    <p:extLst>
      <p:ext uri="{BB962C8B-B14F-4D97-AF65-F5344CB8AC3E}">
        <p14:creationId xmlns:p14="http://schemas.microsoft.com/office/powerpoint/2010/main" val="1070699743"/>
      </p:ext>
    </p:extLst>
  </p:cSld>
  <p:clrMapOvr>
    <a:masterClrMapping/>
  </p:clrMapOvr>
  <p:transition>
    <p:wipe dir="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7DC63F5-8B34-407A-BA73-DAE9BCBB8EEF}"/>
              </a:ext>
            </a:extLst>
          </p:cNvPr>
          <p:cNvSpPr>
            <a:spLocks noGrp="1"/>
          </p:cNvSpPr>
          <p:nvPr>
            <p:ph type="dt" sz="half" idx="10"/>
          </p:nvPr>
        </p:nvSpPr>
        <p:spPr/>
        <p:txBody>
          <a:bodyPr/>
          <a:lstStyle/>
          <a:p>
            <a:pPr>
              <a:defRPr/>
            </a:pPr>
            <a:fld id="{2109D621-6DF9-42E0-999D-45E92477EF86}" type="datetime1">
              <a:rPr lang="zh-CN" altLang="en-US" smtClean="0"/>
              <a:t>2022/11/23</a:t>
            </a:fld>
            <a:endParaRPr lang="en-US" altLang="zh-CN"/>
          </a:p>
        </p:txBody>
      </p:sp>
      <p:sp>
        <p:nvSpPr>
          <p:cNvPr id="3" name="页脚占位符 2">
            <a:extLst>
              <a:ext uri="{FF2B5EF4-FFF2-40B4-BE49-F238E27FC236}">
                <a16:creationId xmlns:a16="http://schemas.microsoft.com/office/drawing/2014/main" id="{D1DB54C0-4AE0-4A16-BB61-709713A62EA6}"/>
              </a:ext>
            </a:extLst>
          </p:cNvPr>
          <p:cNvSpPr>
            <a:spLocks noGrp="1"/>
          </p:cNvSpPr>
          <p:nvPr>
            <p:ph type="ftr" sz="quarter" idx="3"/>
          </p:nvPr>
        </p:nvSpPr>
        <p:spPr/>
        <p:txBody>
          <a:bodyPr/>
          <a:lstStyle/>
          <a:p>
            <a:pPr>
              <a:defRPr/>
            </a:pPr>
            <a:r>
              <a:rPr lang="en-US" altLang="zh-CN" b="1"/>
              <a:t>© </a:t>
            </a:r>
            <a:r>
              <a:rPr lang="zh-CN" altLang="en-US" b="1"/>
              <a:t>谢中华</a:t>
            </a:r>
            <a:r>
              <a:rPr lang="en-US" altLang="zh-CN" b="1"/>
              <a:t>,  MATLAB</a:t>
            </a:r>
            <a:r>
              <a:rPr lang="zh-CN" altLang="en-US" b="1"/>
              <a:t>数学建模方法与应用</a:t>
            </a:r>
            <a:endParaRPr lang="en-US" altLang="zh-CN" dirty="0"/>
          </a:p>
        </p:txBody>
      </p:sp>
      <p:sp>
        <p:nvSpPr>
          <p:cNvPr id="4" name="Rectangle 5">
            <a:extLst>
              <a:ext uri="{FF2B5EF4-FFF2-40B4-BE49-F238E27FC236}">
                <a16:creationId xmlns:a16="http://schemas.microsoft.com/office/drawing/2014/main" id="{393C4BF6-1976-405D-8286-5287B56D50A9}"/>
              </a:ext>
            </a:extLst>
          </p:cNvPr>
          <p:cNvSpPr>
            <a:spLocks noChangeArrowheads="1"/>
          </p:cNvSpPr>
          <p:nvPr/>
        </p:nvSpPr>
        <p:spPr bwMode="auto">
          <a:xfrm>
            <a:off x="395290" y="476672"/>
            <a:ext cx="66071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spcBef>
                <a:spcPct val="50000"/>
              </a:spcBef>
            </a:pPr>
            <a:r>
              <a:rPr lang="zh-CN" altLang="en-US" sz="2400" dirty="0">
                <a:solidFill>
                  <a:schemeClr val="bg2"/>
                </a:solidFill>
                <a:latin typeface="微软雅黑" pitchFamily="34" charset="-122"/>
                <a:ea typeface="微软雅黑" pitchFamily="34" charset="-122"/>
              </a:rPr>
              <a:t>五、模型改进</a:t>
            </a:r>
          </a:p>
        </p:txBody>
      </p:sp>
      <p:graphicFrame>
        <p:nvGraphicFramePr>
          <p:cNvPr id="8" name="对象 7">
            <a:extLst>
              <a:ext uri="{FF2B5EF4-FFF2-40B4-BE49-F238E27FC236}">
                <a16:creationId xmlns:a16="http://schemas.microsoft.com/office/drawing/2014/main" id="{E46512F2-41C8-4819-927D-B2CA3983298A}"/>
              </a:ext>
            </a:extLst>
          </p:cNvPr>
          <p:cNvGraphicFramePr>
            <a:graphicFrameLocks noChangeAspect="1"/>
          </p:cNvGraphicFramePr>
          <p:nvPr>
            <p:extLst>
              <p:ext uri="{D42A27DB-BD31-4B8C-83A1-F6EECF244321}">
                <p14:modId xmlns:p14="http://schemas.microsoft.com/office/powerpoint/2010/main" val="2011326547"/>
              </p:ext>
            </p:extLst>
          </p:nvPr>
        </p:nvGraphicFramePr>
        <p:xfrm>
          <a:off x="1187624" y="1690688"/>
          <a:ext cx="1749425" cy="719137"/>
        </p:xfrm>
        <a:graphic>
          <a:graphicData uri="http://schemas.openxmlformats.org/presentationml/2006/ole">
            <mc:AlternateContent xmlns:mc="http://schemas.openxmlformats.org/markup-compatibility/2006">
              <mc:Choice xmlns:v="urn:schemas-microsoft-com:vml" Requires="v">
                <p:oleObj name="Equation" r:id="rId2" imgW="1028520" imgH="419040" progId="Equation.DSMT4">
                  <p:embed/>
                </p:oleObj>
              </mc:Choice>
              <mc:Fallback>
                <p:oleObj name="Equation" r:id="rId2" imgW="1028520" imgH="419040" progId="Equation.DSMT4">
                  <p:embed/>
                  <p:pic>
                    <p:nvPicPr>
                      <p:cNvPr id="8" name="对象 7">
                        <a:extLst>
                          <a:ext uri="{FF2B5EF4-FFF2-40B4-BE49-F238E27FC236}">
                            <a16:creationId xmlns:a16="http://schemas.microsoft.com/office/drawing/2014/main" id="{E46512F2-41C8-4819-927D-B2CA3983298A}"/>
                          </a:ext>
                        </a:extLst>
                      </p:cNvPr>
                      <p:cNvPicPr/>
                      <p:nvPr/>
                    </p:nvPicPr>
                    <p:blipFill>
                      <a:blip r:embed="rId3"/>
                      <a:stretch>
                        <a:fillRect/>
                      </a:stretch>
                    </p:blipFill>
                    <p:spPr>
                      <a:xfrm>
                        <a:off x="1187624" y="1690688"/>
                        <a:ext cx="1749425" cy="719137"/>
                      </a:xfrm>
                      <a:prstGeom prst="rect">
                        <a:avLst/>
                      </a:prstGeom>
                    </p:spPr>
                  </p:pic>
                </p:oleObj>
              </mc:Fallback>
            </mc:AlternateContent>
          </a:graphicData>
        </a:graphic>
      </p:graphicFrame>
      <p:sp>
        <p:nvSpPr>
          <p:cNvPr id="9" name="Rectangle 56">
            <a:extLst>
              <a:ext uri="{FF2B5EF4-FFF2-40B4-BE49-F238E27FC236}">
                <a16:creationId xmlns:a16="http://schemas.microsoft.com/office/drawing/2014/main" id="{935AC711-B008-4F06-B3CA-554C0E85A8C8}"/>
              </a:ext>
            </a:extLst>
          </p:cNvPr>
          <p:cNvSpPr>
            <a:spLocks noChangeArrowheads="1"/>
          </p:cNvSpPr>
          <p:nvPr/>
        </p:nvSpPr>
        <p:spPr bwMode="auto">
          <a:xfrm>
            <a:off x="683568" y="980728"/>
            <a:ext cx="8056513" cy="514949"/>
          </a:xfrm>
          <a:prstGeom prst="rect">
            <a:avLst/>
          </a:prstGeom>
          <a:noFill/>
          <a:ln>
            <a:noFill/>
          </a:ln>
        </p:spPr>
        <p:txBody>
          <a:bodyPr wrap="square">
            <a:spAutoFit/>
          </a:bodyPr>
          <a:lstStyle/>
          <a:p>
            <a:pPr>
              <a:lnSpc>
                <a:spcPct val="140000"/>
              </a:lnSpc>
              <a:buClr>
                <a:srgbClr val="0000FF"/>
              </a:buClr>
            </a:pPr>
            <a:r>
              <a:rPr lang="zh-CN" altLang="en-US" sz="2200" dirty="0">
                <a:latin typeface="微软雅黑" pitchFamily="34" charset="-122"/>
                <a:ea typeface="微软雅黑" pitchFamily="34" charset="-122"/>
                <a:sym typeface="Wingdings" pitchFamily="2" charset="2"/>
              </a:rPr>
              <a:t>令 </a:t>
            </a:r>
            <a:r>
              <a:rPr lang="en-US" altLang="zh-CN" sz="2200" dirty="0">
                <a:latin typeface="微软雅黑" pitchFamily="34" charset="-122"/>
                <a:ea typeface="微软雅黑" pitchFamily="34" charset="-122"/>
                <a:sym typeface="Wingdings" pitchFamily="2" charset="2"/>
              </a:rPr>
              <a:t>P(</a:t>
            </a:r>
            <a:r>
              <a:rPr lang="el-GR" altLang="zh-CN" sz="2200" i="1" dirty="0">
                <a:solidFill>
                  <a:schemeClr val="bg2"/>
                </a:solidFill>
                <a:latin typeface="微软雅黑" pitchFamily="34" charset="-122"/>
                <a:ea typeface="微软雅黑" pitchFamily="34" charset="-122"/>
                <a:sym typeface="Wingdings" pitchFamily="2" charset="2"/>
              </a:rPr>
              <a:t>ϕ</a:t>
            </a:r>
            <a:r>
              <a:rPr lang="en-US" altLang="zh-CN" sz="2200" dirty="0">
                <a:solidFill>
                  <a:schemeClr val="bg2"/>
                </a:solidFill>
                <a:latin typeface="微软雅黑" pitchFamily="34" charset="-122"/>
                <a:ea typeface="微软雅黑" pitchFamily="34" charset="-122"/>
                <a:sym typeface="Wingdings" pitchFamily="2" charset="2"/>
              </a:rPr>
              <a:t>,</a:t>
            </a:r>
            <a:r>
              <a:rPr lang="zh-CN" altLang="en-US" sz="2200" i="1" dirty="0">
                <a:solidFill>
                  <a:schemeClr val="bg2"/>
                </a:solidFill>
                <a:latin typeface="微软雅黑" pitchFamily="34" charset="-122"/>
                <a:ea typeface="微软雅黑" pitchFamily="34" charset="-122"/>
                <a:sym typeface="Wingdings" pitchFamily="2" charset="2"/>
              </a:rPr>
              <a:t> </a:t>
            </a:r>
            <a:r>
              <a:rPr lang="el-GR" altLang="zh-CN" sz="2200" i="1" dirty="0">
                <a:solidFill>
                  <a:schemeClr val="bg2"/>
                </a:solidFill>
                <a:latin typeface="微软雅黑" pitchFamily="34" charset="-122"/>
                <a:ea typeface="微软雅黑" pitchFamily="34" charset="-122"/>
                <a:sym typeface="Wingdings" pitchFamily="2" charset="2"/>
              </a:rPr>
              <a:t>ω</a:t>
            </a:r>
            <a:r>
              <a:rPr lang="en-US" altLang="zh-CN" sz="2200" dirty="0">
                <a:latin typeface="微软雅黑" pitchFamily="34" charset="-122"/>
                <a:ea typeface="微软雅黑" pitchFamily="34" charset="-122"/>
                <a:sym typeface="Wingdings" pitchFamily="2" charset="2"/>
              </a:rPr>
              <a:t>) = 0 </a:t>
            </a:r>
            <a:r>
              <a:rPr lang="zh-CN" altLang="en-US" sz="2200" dirty="0">
                <a:latin typeface="微软雅黑" pitchFamily="34" charset="-122"/>
                <a:ea typeface="微软雅黑" pitchFamily="34" charset="-122"/>
                <a:sym typeface="Wingdings" pitchFamily="2" charset="2"/>
              </a:rPr>
              <a:t>及 </a:t>
            </a:r>
            <a:r>
              <a:rPr lang="en-US" altLang="zh-CN" sz="2200" dirty="0">
                <a:latin typeface="微软雅黑" pitchFamily="34" charset="-122"/>
                <a:ea typeface="微软雅黑" pitchFamily="34" charset="-122"/>
                <a:sym typeface="Wingdings" pitchFamily="2" charset="2"/>
              </a:rPr>
              <a:t>Q(</a:t>
            </a:r>
            <a:r>
              <a:rPr lang="el-GR" altLang="zh-CN" sz="2200" i="1" dirty="0">
                <a:solidFill>
                  <a:schemeClr val="bg2"/>
                </a:solidFill>
                <a:latin typeface="微软雅黑" pitchFamily="34" charset="-122"/>
                <a:ea typeface="微软雅黑" pitchFamily="34" charset="-122"/>
                <a:sym typeface="Wingdings" pitchFamily="2" charset="2"/>
              </a:rPr>
              <a:t>ϕ</a:t>
            </a:r>
            <a:r>
              <a:rPr lang="en-US" altLang="zh-CN" sz="2200" dirty="0">
                <a:solidFill>
                  <a:schemeClr val="bg2"/>
                </a:solidFill>
                <a:latin typeface="微软雅黑" pitchFamily="34" charset="-122"/>
                <a:ea typeface="微软雅黑" pitchFamily="34" charset="-122"/>
                <a:sym typeface="Wingdings" pitchFamily="2" charset="2"/>
              </a:rPr>
              <a:t>,</a:t>
            </a:r>
            <a:r>
              <a:rPr lang="zh-CN" altLang="en-US" sz="2200" i="1" dirty="0">
                <a:solidFill>
                  <a:schemeClr val="bg2"/>
                </a:solidFill>
                <a:latin typeface="微软雅黑" pitchFamily="34" charset="-122"/>
                <a:ea typeface="微软雅黑" pitchFamily="34" charset="-122"/>
                <a:sym typeface="Wingdings" pitchFamily="2" charset="2"/>
              </a:rPr>
              <a:t> </a:t>
            </a:r>
            <a:r>
              <a:rPr lang="el-GR" altLang="zh-CN" sz="2200" i="1" dirty="0">
                <a:solidFill>
                  <a:schemeClr val="bg2"/>
                </a:solidFill>
                <a:latin typeface="微软雅黑" pitchFamily="34" charset="-122"/>
                <a:ea typeface="微软雅黑" pitchFamily="34" charset="-122"/>
                <a:sym typeface="Wingdings" pitchFamily="2" charset="2"/>
              </a:rPr>
              <a:t>ω</a:t>
            </a:r>
            <a:r>
              <a:rPr lang="en-US" altLang="zh-CN" sz="2200" dirty="0">
                <a:latin typeface="微软雅黑" pitchFamily="34" charset="-122"/>
                <a:ea typeface="微软雅黑" pitchFamily="34" charset="-122"/>
                <a:sym typeface="Wingdings" pitchFamily="2" charset="2"/>
              </a:rPr>
              <a:t>) = 1-cos</a:t>
            </a:r>
            <a:r>
              <a:rPr lang="el-GR" altLang="zh-CN" sz="2200" i="1" dirty="0">
                <a:solidFill>
                  <a:schemeClr val="bg2"/>
                </a:solidFill>
                <a:latin typeface="微软雅黑" pitchFamily="34" charset="-122"/>
                <a:ea typeface="微软雅黑" pitchFamily="34" charset="-122"/>
                <a:sym typeface="Wingdings" pitchFamily="2" charset="2"/>
              </a:rPr>
              <a:t> ϕ</a:t>
            </a:r>
            <a:r>
              <a:rPr lang="en-US" altLang="zh-CN" sz="2200" i="1" dirty="0">
                <a:solidFill>
                  <a:schemeClr val="bg2"/>
                </a:solidFill>
                <a:latin typeface="微软雅黑" pitchFamily="34" charset="-122"/>
                <a:ea typeface="微软雅黑" pitchFamily="34" charset="-122"/>
                <a:sym typeface="Wingdings" pitchFamily="2" charset="2"/>
              </a:rPr>
              <a:t> </a:t>
            </a:r>
            <a:r>
              <a:rPr lang="en-US" altLang="zh-CN" sz="2200" dirty="0">
                <a:solidFill>
                  <a:schemeClr val="bg2"/>
                </a:solidFill>
                <a:latin typeface="微软雅黑" pitchFamily="34" charset="-122"/>
                <a:ea typeface="微软雅黑" pitchFamily="34" charset="-122"/>
                <a:sym typeface="Wingdings" pitchFamily="2" charset="2"/>
              </a:rPr>
              <a:t>,</a:t>
            </a:r>
            <a:r>
              <a:rPr lang="en-US" altLang="zh-CN" sz="2200" dirty="0">
                <a:latin typeface="微软雅黑" pitchFamily="34" charset="-122"/>
                <a:ea typeface="微软雅黑" pitchFamily="34" charset="-122"/>
                <a:sym typeface="Wingdings" pitchFamily="2" charset="2"/>
              </a:rPr>
              <a:t> </a:t>
            </a:r>
            <a:r>
              <a:rPr lang="zh-CN" altLang="en-US" sz="2200" dirty="0">
                <a:latin typeface="微软雅黑" pitchFamily="34" charset="-122"/>
                <a:ea typeface="微软雅黑" pitchFamily="34" charset="-122"/>
                <a:sym typeface="Wingdings" pitchFamily="2" charset="2"/>
              </a:rPr>
              <a:t>则</a:t>
            </a:r>
          </a:p>
        </p:txBody>
      </p:sp>
      <p:sp>
        <p:nvSpPr>
          <p:cNvPr id="11" name="Rectangle 56">
            <a:extLst>
              <a:ext uri="{FF2B5EF4-FFF2-40B4-BE49-F238E27FC236}">
                <a16:creationId xmlns:a16="http://schemas.microsoft.com/office/drawing/2014/main" id="{29E0D48A-7FF9-4CA6-8853-828E4F7912DD}"/>
              </a:ext>
            </a:extLst>
          </p:cNvPr>
          <p:cNvSpPr>
            <a:spLocks noChangeArrowheads="1"/>
          </p:cNvSpPr>
          <p:nvPr/>
        </p:nvSpPr>
        <p:spPr bwMode="auto">
          <a:xfrm>
            <a:off x="683568" y="3645024"/>
            <a:ext cx="8056513" cy="514949"/>
          </a:xfrm>
          <a:prstGeom prst="rect">
            <a:avLst/>
          </a:prstGeom>
          <a:noFill/>
          <a:ln>
            <a:noFill/>
          </a:ln>
        </p:spPr>
        <p:txBody>
          <a:bodyPr wrap="square">
            <a:spAutoFit/>
          </a:bodyPr>
          <a:lstStyle/>
          <a:p>
            <a:pPr>
              <a:lnSpc>
                <a:spcPct val="140000"/>
              </a:lnSpc>
              <a:buClr>
                <a:srgbClr val="0000FF"/>
              </a:buClr>
            </a:pPr>
            <a:r>
              <a:rPr lang="zh-CN" altLang="en-US" sz="2200" dirty="0">
                <a:solidFill>
                  <a:schemeClr val="bg2"/>
                </a:solidFill>
                <a:latin typeface="微软雅黑" pitchFamily="34" charset="-122"/>
                <a:ea typeface="微软雅黑" pitchFamily="34" charset="-122"/>
                <a:sym typeface="Wingdings" pitchFamily="2" charset="2"/>
              </a:rPr>
              <a:t>其中， </a:t>
            </a:r>
            <a:r>
              <a:rPr lang="en-US" altLang="zh-CN" sz="2200" dirty="0">
                <a:solidFill>
                  <a:schemeClr val="bg2"/>
                </a:solidFill>
                <a:latin typeface="微软雅黑" pitchFamily="34" charset="-122"/>
                <a:ea typeface="微软雅黑" pitchFamily="34" charset="-122"/>
                <a:sym typeface="Wingdings" pitchFamily="2" charset="2"/>
              </a:rPr>
              <a:t>L</a:t>
            </a:r>
            <a:r>
              <a:rPr lang="el-GR" altLang="zh-CN" sz="2200" i="1" baseline="-25000" dirty="0">
                <a:solidFill>
                  <a:schemeClr val="bg2"/>
                </a:solidFill>
                <a:latin typeface="微软雅黑" pitchFamily="34" charset="-122"/>
                <a:ea typeface="微软雅黑" pitchFamily="34" charset="-122"/>
                <a:sym typeface="Wingdings" pitchFamily="2" charset="2"/>
              </a:rPr>
              <a:t> ϕω</a:t>
            </a:r>
            <a:r>
              <a:rPr lang="en-US" altLang="zh-CN" sz="2200" dirty="0">
                <a:solidFill>
                  <a:schemeClr val="bg2"/>
                </a:solidFill>
                <a:latin typeface="微软雅黑" pitchFamily="34" charset="-122"/>
                <a:ea typeface="微软雅黑" pitchFamily="34" charset="-122"/>
                <a:sym typeface="Wingdings" pitchFamily="2" charset="2"/>
              </a:rPr>
              <a:t> </a:t>
            </a:r>
            <a:r>
              <a:rPr lang="zh-CN" altLang="en-US" sz="2200" dirty="0">
                <a:solidFill>
                  <a:schemeClr val="bg2"/>
                </a:solidFill>
                <a:latin typeface="微软雅黑" pitchFamily="34" charset="-122"/>
                <a:ea typeface="微软雅黑" pitchFamily="34" charset="-122"/>
                <a:sym typeface="Wingdings" pitchFamily="2" charset="2"/>
              </a:rPr>
              <a:t>是 </a:t>
            </a:r>
            <a:r>
              <a:rPr lang="en-US" altLang="zh-CN" sz="2200" dirty="0">
                <a:solidFill>
                  <a:schemeClr val="bg2"/>
                </a:solidFill>
                <a:latin typeface="微软雅黑" pitchFamily="34" charset="-122"/>
                <a:ea typeface="微软雅黑" pitchFamily="34" charset="-122"/>
                <a:sym typeface="Wingdings" pitchFamily="2" charset="2"/>
              </a:rPr>
              <a:t>D</a:t>
            </a:r>
            <a:r>
              <a:rPr lang="el-GR" altLang="zh-CN" sz="2200" i="1" baseline="-25000" dirty="0">
                <a:solidFill>
                  <a:schemeClr val="bg2"/>
                </a:solidFill>
                <a:latin typeface="微软雅黑" pitchFamily="34" charset="-122"/>
                <a:ea typeface="微软雅黑" pitchFamily="34" charset="-122"/>
                <a:sym typeface="Wingdings" pitchFamily="2" charset="2"/>
              </a:rPr>
              <a:t>ϕω</a:t>
            </a:r>
            <a:r>
              <a:rPr lang="en-US" altLang="zh-CN" sz="2200" dirty="0">
                <a:solidFill>
                  <a:schemeClr val="bg2"/>
                </a:solidFill>
                <a:latin typeface="微软雅黑" pitchFamily="34" charset="-122"/>
                <a:ea typeface="微软雅黑" pitchFamily="34" charset="-122"/>
                <a:sym typeface="Wingdings" pitchFamily="2" charset="2"/>
              </a:rPr>
              <a:t> </a:t>
            </a:r>
            <a:r>
              <a:rPr lang="zh-CN" altLang="en-US" sz="2200" dirty="0">
                <a:solidFill>
                  <a:schemeClr val="bg2"/>
                </a:solidFill>
                <a:latin typeface="微软雅黑" pitchFamily="34" charset="-122"/>
                <a:ea typeface="微软雅黑" pitchFamily="34" charset="-122"/>
                <a:sym typeface="Wingdings" pitchFamily="2" charset="2"/>
              </a:rPr>
              <a:t>的取正向的边界曲线。</a:t>
            </a:r>
          </a:p>
        </p:txBody>
      </p:sp>
      <p:graphicFrame>
        <p:nvGraphicFramePr>
          <p:cNvPr id="10" name="对象 9">
            <a:extLst>
              <a:ext uri="{FF2B5EF4-FFF2-40B4-BE49-F238E27FC236}">
                <a16:creationId xmlns:a16="http://schemas.microsoft.com/office/drawing/2014/main" id="{8D1338F6-196A-419A-B5E9-557EF5386AE6}"/>
              </a:ext>
            </a:extLst>
          </p:cNvPr>
          <p:cNvGraphicFramePr>
            <a:graphicFrameLocks noChangeAspect="1"/>
          </p:cNvGraphicFramePr>
          <p:nvPr>
            <p:extLst>
              <p:ext uri="{D42A27DB-BD31-4B8C-83A1-F6EECF244321}">
                <p14:modId xmlns:p14="http://schemas.microsoft.com/office/powerpoint/2010/main" val="4094641182"/>
              </p:ext>
            </p:extLst>
          </p:nvPr>
        </p:nvGraphicFramePr>
        <p:xfrm>
          <a:off x="1198563" y="2662238"/>
          <a:ext cx="4648200" cy="695325"/>
        </p:xfrm>
        <a:graphic>
          <a:graphicData uri="http://schemas.openxmlformats.org/presentationml/2006/ole">
            <mc:AlternateContent xmlns:mc="http://schemas.openxmlformats.org/markup-compatibility/2006">
              <mc:Choice xmlns:v="urn:schemas-microsoft-com:vml" Requires="v">
                <p:oleObj name="Equation" r:id="rId4" imgW="2730240" imgH="406080" progId="Equation.DSMT4">
                  <p:embed/>
                </p:oleObj>
              </mc:Choice>
              <mc:Fallback>
                <p:oleObj name="Equation" r:id="rId4" imgW="2730240" imgH="406080" progId="Equation.DSMT4">
                  <p:embed/>
                  <p:pic>
                    <p:nvPicPr>
                      <p:cNvPr id="10" name="对象 9">
                        <a:extLst>
                          <a:ext uri="{FF2B5EF4-FFF2-40B4-BE49-F238E27FC236}">
                            <a16:creationId xmlns:a16="http://schemas.microsoft.com/office/drawing/2014/main" id="{76A2D513-ADC4-4825-933E-FA4050360431}"/>
                          </a:ext>
                        </a:extLst>
                      </p:cNvPr>
                      <p:cNvPicPr/>
                      <p:nvPr/>
                    </p:nvPicPr>
                    <p:blipFill>
                      <a:blip r:embed="rId5"/>
                      <a:stretch>
                        <a:fillRect/>
                      </a:stretch>
                    </p:blipFill>
                    <p:spPr>
                      <a:xfrm>
                        <a:off x="1198563" y="2662238"/>
                        <a:ext cx="4648200" cy="695325"/>
                      </a:xfrm>
                      <a:prstGeom prst="rect">
                        <a:avLst/>
                      </a:prstGeom>
                      <a:solidFill>
                        <a:schemeClr val="tx2">
                          <a:lumMod val="40000"/>
                          <a:lumOff val="60000"/>
                        </a:schemeClr>
                      </a:solidFill>
                      <a:ln w="25400">
                        <a:solidFill>
                          <a:srgbClr val="FF0000"/>
                        </a:solidFill>
                      </a:ln>
                    </p:spPr>
                  </p:pic>
                </p:oleObj>
              </mc:Fallback>
            </mc:AlternateContent>
          </a:graphicData>
        </a:graphic>
      </p:graphicFrame>
    </p:spTree>
    <p:extLst>
      <p:ext uri="{BB962C8B-B14F-4D97-AF65-F5344CB8AC3E}">
        <p14:creationId xmlns:p14="http://schemas.microsoft.com/office/powerpoint/2010/main" val="925819830"/>
      </p:ext>
    </p:extLst>
  </p:cSld>
  <p:clrMapOvr>
    <a:masterClrMapping/>
  </p:clrMapOvr>
  <p:transition>
    <p:wipe dir="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7DC63F5-8B34-407A-BA73-DAE9BCBB8EEF}"/>
              </a:ext>
            </a:extLst>
          </p:cNvPr>
          <p:cNvSpPr>
            <a:spLocks noGrp="1"/>
          </p:cNvSpPr>
          <p:nvPr>
            <p:ph type="dt" sz="half" idx="10"/>
          </p:nvPr>
        </p:nvSpPr>
        <p:spPr/>
        <p:txBody>
          <a:bodyPr/>
          <a:lstStyle/>
          <a:p>
            <a:pPr>
              <a:defRPr/>
            </a:pPr>
            <a:fld id="{41C498BF-7A2A-4B7B-91A4-CF610A3655FD}" type="datetime1">
              <a:rPr lang="zh-CN" altLang="en-US" smtClean="0"/>
              <a:t>2022/11/23</a:t>
            </a:fld>
            <a:endParaRPr lang="en-US" altLang="zh-CN"/>
          </a:p>
        </p:txBody>
      </p:sp>
      <p:sp>
        <p:nvSpPr>
          <p:cNvPr id="3" name="页脚占位符 2">
            <a:extLst>
              <a:ext uri="{FF2B5EF4-FFF2-40B4-BE49-F238E27FC236}">
                <a16:creationId xmlns:a16="http://schemas.microsoft.com/office/drawing/2014/main" id="{D1DB54C0-4AE0-4A16-BB61-709713A62EA6}"/>
              </a:ext>
            </a:extLst>
          </p:cNvPr>
          <p:cNvSpPr>
            <a:spLocks noGrp="1"/>
          </p:cNvSpPr>
          <p:nvPr>
            <p:ph type="ftr" sz="quarter" idx="3"/>
          </p:nvPr>
        </p:nvSpPr>
        <p:spPr/>
        <p:txBody>
          <a:bodyPr/>
          <a:lstStyle/>
          <a:p>
            <a:pPr>
              <a:defRPr/>
            </a:pPr>
            <a:r>
              <a:rPr lang="en-US" altLang="zh-CN" b="1"/>
              <a:t>© </a:t>
            </a:r>
            <a:r>
              <a:rPr lang="zh-CN" altLang="en-US" b="1"/>
              <a:t>谢中华</a:t>
            </a:r>
            <a:r>
              <a:rPr lang="en-US" altLang="zh-CN" b="1"/>
              <a:t>,  MATLAB</a:t>
            </a:r>
            <a:r>
              <a:rPr lang="zh-CN" altLang="en-US" b="1"/>
              <a:t>数学建模方法与应用</a:t>
            </a:r>
            <a:endParaRPr lang="en-US" altLang="zh-CN" dirty="0"/>
          </a:p>
        </p:txBody>
      </p:sp>
      <p:sp>
        <p:nvSpPr>
          <p:cNvPr id="4" name="Rectangle 5">
            <a:extLst>
              <a:ext uri="{FF2B5EF4-FFF2-40B4-BE49-F238E27FC236}">
                <a16:creationId xmlns:a16="http://schemas.microsoft.com/office/drawing/2014/main" id="{393C4BF6-1976-405D-8286-5287B56D50A9}"/>
              </a:ext>
            </a:extLst>
          </p:cNvPr>
          <p:cNvSpPr>
            <a:spLocks noChangeArrowheads="1"/>
          </p:cNvSpPr>
          <p:nvPr/>
        </p:nvSpPr>
        <p:spPr bwMode="auto">
          <a:xfrm>
            <a:off x="395290" y="476672"/>
            <a:ext cx="66071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spcBef>
                <a:spcPct val="50000"/>
              </a:spcBef>
            </a:pPr>
            <a:r>
              <a:rPr lang="zh-CN" altLang="en-US" sz="2400" dirty="0">
                <a:solidFill>
                  <a:schemeClr val="bg2"/>
                </a:solidFill>
                <a:latin typeface="微软雅黑" pitchFamily="34" charset="-122"/>
                <a:ea typeface="微软雅黑" pitchFamily="34" charset="-122"/>
              </a:rPr>
              <a:t>六、模型求解</a:t>
            </a:r>
          </a:p>
        </p:txBody>
      </p:sp>
      <p:sp>
        <p:nvSpPr>
          <p:cNvPr id="11" name="Rectangle 56">
            <a:extLst>
              <a:ext uri="{FF2B5EF4-FFF2-40B4-BE49-F238E27FC236}">
                <a16:creationId xmlns:a16="http://schemas.microsoft.com/office/drawing/2014/main" id="{29E0D48A-7FF9-4CA6-8853-828E4F7912DD}"/>
              </a:ext>
            </a:extLst>
          </p:cNvPr>
          <p:cNvSpPr>
            <a:spLocks noChangeArrowheads="1"/>
          </p:cNvSpPr>
          <p:nvPr/>
        </p:nvSpPr>
        <p:spPr bwMode="auto">
          <a:xfrm>
            <a:off x="907975" y="4797152"/>
            <a:ext cx="7840489" cy="1769202"/>
          </a:xfrm>
          <a:prstGeom prst="rect">
            <a:avLst/>
          </a:prstGeom>
          <a:noFill/>
          <a:ln>
            <a:noFill/>
          </a:ln>
        </p:spPr>
        <p:txBody>
          <a:bodyPr wrap="square">
            <a:spAutoFit/>
          </a:bodyPr>
          <a:lstStyle/>
          <a:p>
            <a:pPr>
              <a:lnSpc>
                <a:spcPct val="140000"/>
              </a:lnSpc>
              <a:buClr>
                <a:srgbClr val="0000FF"/>
              </a:buClr>
            </a:pPr>
            <a:r>
              <a:rPr lang="zh-CN" altLang="en-US" sz="2000" dirty="0">
                <a:solidFill>
                  <a:schemeClr val="bg2"/>
                </a:solidFill>
                <a:latin typeface="微软雅黑" pitchFamily="34" charset="-122"/>
                <a:ea typeface="微软雅黑" pitchFamily="34" charset="-122"/>
                <a:sym typeface="Wingdings" pitchFamily="2" charset="2"/>
              </a:rPr>
              <a:t>为了提高计算精度，接下来根据河南省省界线上</a:t>
            </a:r>
            <a:r>
              <a:rPr lang="en-US" altLang="zh-CN" sz="2000" dirty="0">
                <a:solidFill>
                  <a:schemeClr val="bg2"/>
                </a:solidFill>
                <a:latin typeface="微软雅黑" pitchFamily="34" charset="-122"/>
                <a:ea typeface="微软雅黑" pitchFamily="34" charset="-122"/>
                <a:sym typeface="Wingdings" pitchFamily="2" charset="2"/>
              </a:rPr>
              <a:t>242</a:t>
            </a:r>
            <a:r>
              <a:rPr lang="zh-CN" altLang="en-US" sz="2000" dirty="0">
                <a:solidFill>
                  <a:schemeClr val="bg2"/>
                </a:solidFill>
                <a:latin typeface="微软雅黑" pitchFamily="34" charset="-122"/>
                <a:ea typeface="微软雅黑" pitchFamily="34" charset="-122"/>
                <a:sym typeface="Wingdings" pitchFamily="2" charset="2"/>
              </a:rPr>
              <a:t>个点的经纬度坐标数据，调用</a:t>
            </a:r>
            <a:r>
              <a:rPr lang="en-US" altLang="zh-CN" sz="2000" dirty="0">
                <a:solidFill>
                  <a:schemeClr val="bg2"/>
                </a:solidFill>
                <a:latin typeface="微软雅黑" pitchFamily="34" charset="-122"/>
                <a:ea typeface="微软雅黑" pitchFamily="34" charset="-122"/>
                <a:sym typeface="Wingdings" pitchFamily="2" charset="2"/>
              </a:rPr>
              <a:t>spline</a:t>
            </a:r>
            <a:r>
              <a:rPr lang="zh-CN" altLang="en-US" sz="2000" dirty="0">
                <a:solidFill>
                  <a:schemeClr val="bg2"/>
                </a:solidFill>
                <a:latin typeface="微软雅黑" pitchFamily="34" charset="-122"/>
                <a:ea typeface="微软雅黑" pitchFamily="34" charset="-122"/>
                <a:sym typeface="Wingdings" pitchFamily="2" charset="2"/>
              </a:rPr>
              <a:t>函数作顺序节点插值，在河南省省界线上插出更多（</a:t>
            </a:r>
            <a:r>
              <a:rPr lang="en-US" altLang="zh-CN" sz="2000" dirty="0">
                <a:solidFill>
                  <a:schemeClr val="bg2"/>
                </a:solidFill>
                <a:latin typeface="微软雅黑" pitchFamily="34" charset="-122"/>
                <a:ea typeface="微软雅黑" pitchFamily="34" charset="-122"/>
                <a:sym typeface="Wingdings" pitchFamily="2" charset="2"/>
              </a:rPr>
              <a:t>1000</a:t>
            </a:r>
            <a:r>
              <a:rPr lang="zh-CN" altLang="en-US" sz="2000" dirty="0">
                <a:solidFill>
                  <a:schemeClr val="bg2"/>
                </a:solidFill>
                <a:latin typeface="微软雅黑" pitchFamily="34" charset="-122"/>
                <a:ea typeface="微软雅黑" pitchFamily="34" charset="-122"/>
                <a:sym typeface="Wingdings" pitchFamily="2" charset="2"/>
              </a:rPr>
              <a:t>个）点的经纬度坐标数据，然后基于这些数据计算河南省的占地面积。</a:t>
            </a:r>
          </a:p>
        </p:txBody>
      </p:sp>
      <p:graphicFrame>
        <p:nvGraphicFramePr>
          <p:cNvPr id="10" name="对象 9">
            <a:extLst>
              <a:ext uri="{FF2B5EF4-FFF2-40B4-BE49-F238E27FC236}">
                <a16:creationId xmlns:a16="http://schemas.microsoft.com/office/drawing/2014/main" id="{8D1338F6-196A-419A-B5E9-557EF5386AE6}"/>
              </a:ext>
            </a:extLst>
          </p:cNvPr>
          <p:cNvGraphicFramePr>
            <a:graphicFrameLocks noChangeAspect="1"/>
          </p:cNvGraphicFramePr>
          <p:nvPr>
            <p:extLst>
              <p:ext uri="{D42A27DB-BD31-4B8C-83A1-F6EECF244321}">
                <p14:modId xmlns:p14="http://schemas.microsoft.com/office/powerpoint/2010/main" val="2002503149"/>
              </p:ext>
            </p:extLst>
          </p:nvPr>
        </p:nvGraphicFramePr>
        <p:xfrm>
          <a:off x="2055813" y="3294434"/>
          <a:ext cx="4302125" cy="782638"/>
        </p:xfrm>
        <a:graphic>
          <a:graphicData uri="http://schemas.openxmlformats.org/presentationml/2006/ole">
            <mc:AlternateContent xmlns:mc="http://schemas.openxmlformats.org/markup-compatibility/2006">
              <mc:Choice xmlns:v="urn:schemas-microsoft-com:vml" Requires="v">
                <p:oleObj name="Equation" r:id="rId2" imgW="2527200" imgH="457200" progId="Equation.DSMT4">
                  <p:embed/>
                </p:oleObj>
              </mc:Choice>
              <mc:Fallback>
                <p:oleObj name="Equation" r:id="rId2" imgW="2527200" imgH="457200" progId="Equation.DSMT4">
                  <p:embed/>
                  <p:pic>
                    <p:nvPicPr>
                      <p:cNvPr id="10" name="对象 9">
                        <a:extLst>
                          <a:ext uri="{FF2B5EF4-FFF2-40B4-BE49-F238E27FC236}">
                            <a16:creationId xmlns:a16="http://schemas.microsoft.com/office/drawing/2014/main" id="{8D1338F6-196A-419A-B5E9-557EF5386AE6}"/>
                          </a:ext>
                        </a:extLst>
                      </p:cNvPr>
                      <p:cNvPicPr/>
                      <p:nvPr/>
                    </p:nvPicPr>
                    <p:blipFill>
                      <a:blip r:embed="rId3"/>
                      <a:stretch>
                        <a:fillRect/>
                      </a:stretch>
                    </p:blipFill>
                    <p:spPr>
                      <a:xfrm>
                        <a:off x="2055813" y="3294434"/>
                        <a:ext cx="4302125" cy="782638"/>
                      </a:xfrm>
                      <a:prstGeom prst="rect">
                        <a:avLst/>
                      </a:prstGeom>
                      <a:solidFill>
                        <a:schemeClr val="tx2">
                          <a:lumMod val="40000"/>
                          <a:lumOff val="60000"/>
                        </a:schemeClr>
                      </a:solidFill>
                      <a:ln w="25400">
                        <a:solidFill>
                          <a:srgbClr val="FF0000"/>
                        </a:solidFill>
                      </a:ln>
                    </p:spPr>
                  </p:pic>
                </p:oleObj>
              </mc:Fallback>
            </mc:AlternateContent>
          </a:graphicData>
        </a:graphic>
      </p:graphicFrame>
      <p:sp>
        <p:nvSpPr>
          <p:cNvPr id="12" name="Rectangle 12">
            <a:extLst>
              <a:ext uri="{FF2B5EF4-FFF2-40B4-BE49-F238E27FC236}">
                <a16:creationId xmlns:a16="http://schemas.microsoft.com/office/drawing/2014/main" id="{B0DE3CEB-B76A-4188-A5FC-DDFE24C2E6A8}"/>
              </a:ext>
            </a:extLst>
          </p:cNvPr>
          <p:cNvSpPr>
            <a:spLocks noChangeArrowheads="1"/>
          </p:cNvSpPr>
          <p:nvPr/>
        </p:nvSpPr>
        <p:spPr bwMode="auto">
          <a:xfrm>
            <a:off x="467544" y="1052736"/>
            <a:ext cx="747886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spcBef>
                <a:spcPct val="50000"/>
              </a:spcBef>
            </a:pPr>
            <a:r>
              <a:rPr lang="en-US" altLang="zh-CN" sz="2400" dirty="0">
                <a:solidFill>
                  <a:srgbClr val="FF0000"/>
                </a:solidFill>
                <a:latin typeface="微软雅黑" pitchFamily="34" charset="-122"/>
                <a:ea typeface="微软雅黑" pitchFamily="34" charset="-122"/>
              </a:rPr>
              <a:t>1.  </a:t>
            </a:r>
            <a:r>
              <a:rPr lang="zh-CN" altLang="en-US" sz="2400" dirty="0">
                <a:solidFill>
                  <a:srgbClr val="FF0000"/>
                </a:solidFill>
                <a:latin typeface="微软雅黑" pitchFamily="34" charset="-122"/>
                <a:ea typeface="微软雅黑" pitchFamily="34" charset="-122"/>
              </a:rPr>
              <a:t>基于离散数据积分</a:t>
            </a:r>
          </a:p>
        </p:txBody>
      </p:sp>
      <p:grpSp>
        <p:nvGrpSpPr>
          <p:cNvPr id="5" name="组合 4">
            <a:extLst>
              <a:ext uri="{FF2B5EF4-FFF2-40B4-BE49-F238E27FC236}">
                <a16:creationId xmlns:a16="http://schemas.microsoft.com/office/drawing/2014/main" id="{188F807B-3D55-459A-8557-642ADB744417}"/>
              </a:ext>
            </a:extLst>
          </p:cNvPr>
          <p:cNvGrpSpPr/>
          <p:nvPr/>
        </p:nvGrpSpPr>
        <p:grpSpPr>
          <a:xfrm>
            <a:off x="899592" y="1617907"/>
            <a:ext cx="7848872" cy="1462901"/>
            <a:chOff x="899592" y="1617907"/>
            <a:chExt cx="7848872" cy="1462901"/>
          </a:xfrm>
        </p:grpSpPr>
        <p:sp>
          <p:nvSpPr>
            <p:cNvPr id="9" name="Rectangle 56">
              <a:extLst>
                <a:ext uri="{FF2B5EF4-FFF2-40B4-BE49-F238E27FC236}">
                  <a16:creationId xmlns:a16="http://schemas.microsoft.com/office/drawing/2014/main" id="{935AC711-B008-4F06-B3CA-554C0E85A8C8}"/>
                </a:ext>
              </a:extLst>
            </p:cNvPr>
            <p:cNvSpPr>
              <a:spLocks noChangeArrowheads="1"/>
            </p:cNvSpPr>
            <p:nvPr/>
          </p:nvSpPr>
          <p:spPr bwMode="auto">
            <a:xfrm>
              <a:off x="899592" y="1617907"/>
              <a:ext cx="7848872" cy="1462901"/>
            </a:xfrm>
            <a:prstGeom prst="rect">
              <a:avLst/>
            </a:prstGeom>
            <a:noFill/>
            <a:ln>
              <a:noFill/>
            </a:ln>
          </p:spPr>
          <p:txBody>
            <a:bodyPr wrap="square">
              <a:spAutoFit/>
            </a:bodyPr>
            <a:lstStyle/>
            <a:p>
              <a:pPr>
                <a:lnSpc>
                  <a:spcPct val="140000"/>
                </a:lnSpc>
                <a:buClr>
                  <a:srgbClr val="0000FF"/>
                </a:buClr>
              </a:pPr>
              <a:r>
                <a:rPr lang="zh-CN" altLang="en-US" sz="2200" dirty="0">
                  <a:latin typeface="微软雅黑" pitchFamily="34" charset="-122"/>
                  <a:ea typeface="微软雅黑" pitchFamily="34" charset="-122"/>
                  <a:sym typeface="Wingdings" pitchFamily="2" charset="2"/>
                </a:rPr>
                <a:t>假设 </a:t>
              </a:r>
              <a:r>
                <a:rPr lang="en-US" altLang="zh-CN" sz="2200" dirty="0">
                  <a:latin typeface="微软雅黑" pitchFamily="34" charset="-122"/>
                  <a:ea typeface="微软雅黑" pitchFamily="34" charset="-122"/>
                  <a:sym typeface="Wingdings" pitchFamily="2" charset="2"/>
                </a:rPr>
                <a:t>L </a:t>
              </a:r>
              <a:r>
                <a:rPr lang="zh-CN" altLang="en-US" sz="2200" dirty="0">
                  <a:latin typeface="微软雅黑" pitchFamily="34" charset="-122"/>
                  <a:ea typeface="微软雅黑" pitchFamily="34" charset="-122"/>
                  <a:sym typeface="Wingdings" pitchFamily="2" charset="2"/>
                </a:rPr>
                <a:t>是球面区域 </a:t>
              </a:r>
              <a:r>
                <a:rPr lang="en-US" altLang="zh-CN" sz="2200" dirty="0">
                  <a:latin typeface="微软雅黑" pitchFamily="34" charset="-122"/>
                  <a:ea typeface="微软雅黑" pitchFamily="34" charset="-122"/>
                  <a:sym typeface="Wingdings" pitchFamily="2" charset="2"/>
                </a:rPr>
                <a:t>D </a:t>
              </a:r>
              <a:r>
                <a:rPr lang="zh-CN" altLang="en-US" sz="2200" dirty="0">
                  <a:latin typeface="微软雅黑" pitchFamily="34" charset="-122"/>
                  <a:ea typeface="微软雅黑" pitchFamily="34" charset="-122"/>
                  <a:sym typeface="Wingdings" pitchFamily="2" charset="2"/>
                </a:rPr>
                <a:t>的边界曲线，已知 </a:t>
              </a:r>
              <a:r>
                <a:rPr lang="en-US" altLang="zh-CN" sz="2200" dirty="0">
                  <a:latin typeface="微软雅黑" pitchFamily="34" charset="-122"/>
                  <a:ea typeface="微软雅黑" pitchFamily="34" charset="-122"/>
                  <a:sym typeface="Wingdings" pitchFamily="2" charset="2"/>
                </a:rPr>
                <a:t>L </a:t>
              </a:r>
              <a:r>
                <a:rPr lang="zh-CN" altLang="en-US" sz="2200" dirty="0">
                  <a:latin typeface="微软雅黑" pitchFamily="34" charset="-122"/>
                  <a:ea typeface="微软雅黑" pitchFamily="34" charset="-122"/>
                  <a:sym typeface="Wingdings" pitchFamily="2" charset="2"/>
                </a:rPr>
                <a:t>上 </a:t>
              </a:r>
              <a:r>
                <a:rPr lang="en-US" altLang="zh-CN" sz="2200" dirty="0">
                  <a:latin typeface="微软雅黑" pitchFamily="34" charset="-122"/>
                  <a:ea typeface="微软雅黑" pitchFamily="34" charset="-122"/>
                  <a:sym typeface="Wingdings" pitchFamily="2" charset="2"/>
                </a:rPr>
                <a:t>n </a:t>
              </a:r>
              <a:r>
                <a:rPr lang="zh-CN" altLang="en-US" sz="2200" dirty="0">
                  <a:latin typeface="微软雅黑" pitchFamily="34" charset="-122"/>
                  <a:ea typeface="微软雅黑" pitchFamily="34" charset="-122"/>
                  <a:sym typeface="Wingdings" pitchFamily="2" charset="2"/>
                </a:rPr>
                <a:t>个点的经度和纬度坐标                        ，计算得 </a:t>
              </a:r>
              <a:r>
                <a:rPr lang="en-US" altLang="zh-CN" sz="2200" dirty="0">
                  <a:latin typeface="微软雅黑" pitchFamily="34" charset="-122"/>
                  <a:ea typeface="微软雅黑" pitchFamily="34" charset="-122"/>
                  <a:sym typeface="Wingdings" pitchFamily="2" charset="2"/>
                </a:rPr>
                <a:t>n </a:t>
              </a:r>
              <a:r>
                <a:rPr lang="zh-CN" altLang="en-US" sz="2200" dirty="0">
                  <a:latin typeface="微软雅黑" pitchFamily="34" charset="-122"/>
                  <a:ea typeface="微软雅黑" pitchFamily="34" charset="-122"/>
                  <a:sym typeface="Wingdings" pitchFamily="2" charset="2"/>
                </a:rPr>
                <a:t>个点相对于 </a:t>
              </a:r>
              <a:r>
                <a:rPr lang="en-US" altLang="zh-CN" sz="2200" dirty="0">
                  <a:latin typeface="微软雅黑" pitchFamily="34" charset="-122"/>
                  <a:ea typeface="微软雅黑" pitchFamily="34" charset="-122"/>
                  <a:sym typeface="Wingdings" pitchFamily="2" charset="2"/>
                </a:rPr>
                <a:t>A </a:t>
              </a:r>
              <a:r>
                <a:rPr lang="zh-CN" altLang="en-US" sz="2200" dirty="0">
                  <a:latin typeface="微软雅黑" pitchFamily="34" charset="-122"/>
                  <a:ea typeface="微软雅黑" pitchFamily="34" charset="-122"/>
                  <a:sym typeface="Wingdings" pitchFamily="2" charset="2"/>
                </a:rPr>
                <a:t>点的方位角和球心角                        。由中点积分公式可得</a:t>
              </a:r>
            </a:p>
          </p:txBody>
        </p:sp>
        <p:graphicFrame>
          <p:nvGraphicFramePr>
            <p:cNvPr id="8" name="对象 7">
              <a:extLst>
                <a:ext uri="{FF2B5EF4-FFF2-40B4-BE49-F238E27FC236}">
                  <a16:creationId xmlns:a16="http://schemas.microsoft.com/office/drawing/2014/main" id="{E46512F2-41C8-4819-927D-B2CA3983298A}"/>
                </a:ext>
              </a:extLst>
            </p:cNvPr>
            <p:cNvGraphicFramePr>
              <a:graphicFrameLocks noChangeAspect="1"/>
            </p:cNvGraphicFramePr>
            <p:nvPr>
              <p:extLst>
                <p:ext uri="{D42A27DB-BD31-4B8C-83A1-F6EECF244321}">
                  <p14:modId xmlns:p14="http://schemas.microsoft.com/office/powerpoint/2010/main" val="1864841518"/>
                </p:ext>
              </p:extLst>
            </p:nvPr>
          </p:nvGraphicFramePr>
          <p:xfrm>
            <a:off x="2195736" y="2194232"/>
            <a:ext cx="1879600" cy="392113"/>
          </p:xfrm>
          <a:graphic>
            <a:graphicData uri="http://schemas.openxmlformats.org/presentationml/2006/ole">
              <mc:AlternateContent xmlns:mc="http://schemas.openxmlformats.org/markup-compatibility/2006">
                <mc:Choice xmlns:v="urn:schemas-microsoft-com:vml" Requires="v">
                  <p:oleObj name="Equation" r:id="rId4" imgW="1104840" imgH="228600" progId="Equation.DSMT4">
                    <p:embed/>
                  </p:oleObj>
                </mc:Choice>
                <mc:Fallback>
                  <p:oleObj name="Equation" r:id="rId4" imgW="1104840" imgH="228600" progId="Equation.DSMT4">
                    <p:embed/>
                    <p:pic>
                      <p:nvPicPr>
                        <p:cNvPr id="8" name="对象 7">
                          <a:extLst>
                            <a:ext uri="{FF2B5EF4-FFF2-40B4-BE49-F238E27FC236}">
                              <a16:creationId xmlns:a16="http://schemas.microsoft.com/office/drawing/2014/main" id="{E46512F2-41C8-4819-927D-B2CA3983298A}"/>
                            </a:ext>
                          </a:extLst>
                        </p:cNvPr>
                        <p:cNvPicPr/>
                        <p:nvPr/>
                      </p:nvPicPr>
                      <p:blipFill>
                        <a:blip r:embed="rId5"/>
                        <a:stretch>
                          <a:fillRect/>
                        </a:stretch>
                      </p:blipFill>
                      <p:spPr>
                        <a:xfrm>
                          <a:off x="2195736" y="2194232"/>
                          <a:ext cx="1879600" cy="392113"/>
                        </a:xfrm>
                        <a:prstGeom prst="rect">
                          <a:avLst/>
                        </a:prstGeom>
                      </p:spPr>
                    </p:pic>
                  </p:oleObj>
                </mc:Fallback>
              </mc:AlternateContent>
            </a:graphicData>
          </a:graphic>
        </p:graphicFrame>
        <p:graphicFrame>
          <p:nvGraphicFramePr>
            <p:cNvPr id="13" name="对象 12">
              <a:extLst>
                <a:ext uri="{FF2B5EF4-FFF2-40B4-BE49-F238E27FC236}">
                  <a16:creationId xmlns:a16="http://schemas.microsoft.com/office/drawing/2014/main" id="{AF0631B6-EAF8-4BD5-AAD2-F83F8047B3E7}"/>
                </a:ext>
              </a:extLst>
            </p:cNvPr>
            <p:cNvGraphicFramePr>
              <a:graphicFrameLocks noChangeAspect="1"/>
            </p:cNvGraphicFramePr>
            <p:nvPr>
              <p:extLst>
                <p:ext uri="{D42A27DB-BD31-4B8C-83A1-F6EECF244321}">
                  <p14:modId xmlns:p14="http://schemas.microsoft.com/office/powerpoint/2010/main" val="3218741389"/>
                </p:ext>
              </p:extLst>
            </p:nvPr>
          </p:nvGraphicFramePr>
          <p:xfrm>
            <a:off x="2411760" y="2665656"/>
            <a:ext cx="1900238" cy="392113"/>
          </p:xfrm>
          <a:graphic>
            <a:graphicData uri="http://schemas.openxmlformats.org/presentationml/2006/ole">
              <mc:AlternateContent xmlns:mc="http://schemas.openxmlformats.org/markup-compatibility/2006">
                <mc:Choice xmlns:v="urn:schemas-microsoft-com:vml" Requires="v">
                  <p:oleObj name="Equation" r:id="rId6" imgW="1117440" imgH="228600" progId="Equation.DSMT4">
                    <p:embed/>
                  </p:oleObj>
                </mc:Choice>
                <mc:Fallback>
                  <p:oleObj name="Equation" r:id="rId6" imgW="1117440" imgH="228600" progId="Equation.DSMT4">
                    <p:embed/>
                    <p:pic>
                      <p:nvPicPr>
                        <p:cNvPr id="8" name="对象 7">
                          <a:extLst>
                            <a:ext uri="{FF2B5EF4-FFF2-40B4-BE49-F238E27FC236}">
                              <a16:creationId xmlns:a16="http://schemas.microsoft.com/office/drawing/2014/main" id="{E46512F2-41C8-4819-927D-B2CA3983298A}"/>
                            </a:ext>
                          </a:extLst>
                        </p:cNvPr>
                        <p:cNvPicPr/>
                        <p:nvPr/>
                      </p:nvPicPr>
                      <p:blipFill>
                        <a:blip r:embed="rId7"/>
                        <a:stretch>
                          <a:fillRect/>
                        </a:stretch>
                      </p:blipFill>
                      <p:spPr>
                        <a:xfrm>
                          <a:off x="2411760" y="2665656"/>
                          <a:ext cx="1900238" cy="392113"/>
                        </a:xfrm>
                        <a:prstGeom prst="rect">
                          <a:avLst/>
                        </a:prstGeom>
                      </p:spPr>
                    </p:pic>
                  </p:oleObj>
                </mc:Fallback>
              </mc:AlternateContent>
            </a:graphicData>
          </a:graphic>
        </p:graphicFrame>
      </p:grpSp>
      <p:sp>
        <p:nvSpPr>
          <p:cNvPr id="14" name="Rectangle 12">
            <a:extLst>
              <a:ext uri="{FF2B5EF4-FFF2-40B4-BE49-F238E27FC236}">
                <a16:creationId xmlns:a16="http://schemas.microsoft.com/office/drawing/2014/main" id="{668FC71E-9A08-4B95-ABD4-3CC85AE27ACF}"/>
              </a:ext>
            </a:extLst>
          </p:cNvPr>
          <p:cNvSpPr>
            <a:spLocks noChangeArrowheads="1"/>
          </p:cNvSpPr>
          <p:nvPr/>
        </p:nvSpPr>
        <p:spPr bwMode="auto">
          <a:xfrm>
            <a:off x="467544" y="4335487"/>
            <a:ext cx="747886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spcBef>
                <a:spcPct val="50000"/>
              </a:spcBef>
            </a:pPr>
            <a:r>
              <a:rPr lang="en-US" altLang="zh-CN" sz="2400" dirty="0">
                <a:solidFill>
                  <a:srgbClr val="FF0000"/>
                </a:solidFill>
                <a:latin typeface="微软雅黑" pitchFamily="34" charset="-122"/>
                <a:ea typeface="微软雅黑" pitchFamily="34" charset="-122"/>
              </a:rPr>
              <a:t>2.  </a:t>
            </a:r>
            <a:r>
              <a:rPr lang="zh-CN" altLang="en-US" sz="2400" dirty="0">
                <a:solidFill>
                  <a:srgbClr val="FF0000"/>
                </a:solidFill>
                <a:latin typeface="微软雅黑" pitchFamily="34" charset="-122"/>
                <a:ea typeface="微软雅黑" pitchFamily="34" charset="-122"/>
              </a:rPr>
              <a:t>顺序节点插值</a:t>
            </a:r>
          </a:p>
        </p:txBody>
      </p:sp>
    </p:spTree>
    <p:extLst>
      <p:ext uri="{BB962C8B-B14F-4D97-AF65-F5344CB8AC3E}">
        <p14:creationId xmlns:p14="http://schemas.microsoft.com/office/powerpoint/2010/main" val="1030138739"/>
      </p:ext>
    </p:extLst>
  </p:cSld>
  <p:clrMapOvr>
    <a:masterClrMapping/>
  </p:clrMapOvr>
  <p:transition>
    <p:wipe dir="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7DC63F5-8B34-407A-BA73-DAE9BCBB8EEF}"/>
              </a:ext>
            </a:extLst>
          </p:cNvPr>
          <p:cNvSpPr>
            <a:spLocks noGrp="1"/>
          </p:cNvSpPr>
          <p:nvPr>
            <p:ph type="dt" sz="half" idx="10"/>
          </p:nvPr>
        </p:nvSpPr>
        <p:spPr/>
        <p:txBody>
          <a:bodyPr/>
          <a:lstStyle/>
          <a:p>
            <a:pPr>
              <a:defRPr/>
            </a:pPr>
            <a:fld id="{687914FF-5280-47FD-A521-12E14E5A1602}" type="datetime1">
              <a:rPr lang="zh-CN" altLang="en-US" smtClean="0"/>
              <a:t>2022/11/23</a:t>
            </a:fld>
            <a:endParaRPr lang="en-US" altLang="zh-CN"/>
          </a:p>
        </p:txBody>
      </p:sp>
      <p:sp>
        <p:nvSpPr>
          <p:cNvPr id="3" name="页脚占位符 2">
            <a:extLst>
              <a:ext uri="{FF2B5EF4-FFF2-40B4-BE49-F238E27FC236}">
                <a16:creationId xmlns:a16="http://schemas.microsoft.com/office/drawing/2014/main" id="{D1DB54C0-4AE0-4A16-BB61-709713A62EA6}"/>
              </a:ext>
            </a:extLst>
          </p:cNvPr>
          <p:cNvSpPr>
            <a:spLocks noGrp="1"/>
          </p:cNvSpPr>
          <p:nvPr>
            <p:ph type="ftr" sz="quarter" idx="3"/>
          </p:nvPr>
        </p:nvSpPr>
        <p:spPr/>
        <p:txBody>
          <a:bodyPr/>
          <a:lstStyle/>
          <a:p>
            <a:pPr>
              <a:defRPr/>
            </a:pPr>
            <a:r>
              <a:rPr lang="en-US" altLang="zh-CN" b="1"/>
              <a:t>© </a:t>
            </a:r>
            <a:r>
              <a:rPr lang="zh-CN" altLang="en-US" b="1"/>
              <a:t>谢中华</a:t>
            </a:r>
            <a:r>
              <a:rPr lang="en-US" altLang="zh-CN" b="1"/>
              <a:t>,  MATLAB</a:t>
            </a:r>
            <a:r>
              <a:rPr lang="zh-CN" altLang="en-US" b="1"/>
              <a:t>数学建模方法与应用</a:t>
            </a:r>
            <a:endParaRPr lang="en-US" altLang="zh-CN" dirty="0"/>
          </a:p>
        </p:txBody>
      </p:sp>
      <p:sp>
        <p:nvSpPr>
          <p:cNvPr id="4" name="Rectangle 5">
            <a:extLst>
              <a:ext uri="{FF2B5EF4-FFF2-40B4-BE49-F238E27FC236}">
                <a16:creationId xmlns:a16="http://schemas.microsoft.com/office/drawing/2014/main" id="{393C4BF6-1976-405D-8286-5287B56D50A9}"/>
              </a:ext>
            </a:extLst>
          </p:cNvPr>
          <p:cNvSpPr>
            <a:spLocks noChangeArrowheads="1"/>
          </p:cNvSpPr>
          <p:nvPr/>
        </p:nvSpPr>
        <p:spPr bwMode="auto">
          <a:xfrm>
            <a:off x="395290" y="476672"/>
            <a:ext cx="66071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spcBef>
                <a:spcPct val="50000"/>
              </a:spcBef>
            </a:pPr>
            <a:r>
              <a:rPr lang="zh-CN" altLang="en-US" sz="2400" dirty="0">
                <a:solidFill>
                  <a:schemeClr val="bg2"/>
                </a:solidFill>
                <a:latin typeface="微软雅黑" pitchFamily="34" charset="-122"/>
                <a:ea typeface="微软雅黑" pitchFamily="34" charset="-122"/>
              </a:rPr>
              <a:t>六、模型求解</a:t>
            </a:r>
          </a:p>
        </p:txBody>
      </p:sp>
      <p:sp>
        <p:nvSpPr>
          <p:cNvPr id="11" name="Rectangle 56">
            <a:extLst>
              <a:ext uri="{FF2B5EF4-FFF2-40B4-BE49-F238E27FC236}">
                <a16:creationId xmlns:a16="http://schemas.microsoft.com/office/drawing/2014/main" id="{29E0D48A-7FF9-4CA6-8853-828E4F7912DD}"/>
              </a:ext>
            </a:extLst>
          </p:cNvPr>
          <p:cNvSpPr>
            <a:spLocks noChangeArrowheads="1"/>
          </p:cNvSpPr>
          <p:nvPr/>
        </p:nvSpPr>
        <p:spPr bwMode="auto">
          <a:xfrm>
            <a:off x="907975" y="1658637"/>
            <a:ext cx="7624465" cy="1936877"/>
          </a:xfrm>
          <a:prstGeom prst="rect">
            <a:avLst/>
          </a:prstGeom>
          <a:solidFill>
            <a:schemeClr val="accent2">
              <a:lumMod val="40000"/>
              <a:lumOff val="60000"/>
            </a:schemeClr>
          </a:solidFill>
          <a:ln>
            <a:noFill/>
          </a:ln>
        </p:spPr>
        <p:txBody>
          <a:bodyPr wrap="square">
            <a:spAutoFit/>
          </a:bodyPr>
          <a:lstStyle/>
          <a:p>
            <a:pPr>
              <a:lnSpc>
                <a:spcPct val="140000"/>
              </a:lnSpc>
              <a:buClr>
                <a:srgbClr val="0000FF"/>
              </a:buClr>
            </a:pPr>
            <a:r>
              <a:rPr lang="zh-CN" altLang="en-US" sz="2200" b="1" dirty="0">
                <a:solidFill>
                  <a:srgbClr val="0000FF"/>
                </a:solidFill>
                <a:latin typeface="微软雅黑" pitchFamily="34" charset="-122"/>
                <a:ea typeface="微软雅黑" pitchFamily="34" charset="-122"/>
                <a:sym typeface="Wingdings" pitchFamily="2" charset="2"/>
              </a:rPr>
              <a:t>原理：</a:t>
            </a:r>
            <a:r>
              <a:rPr lang="zh-CN" altLang="en-US" sz="2200" dirty="0">
                <a:solidFill>
                  <a:schemeClr val="bg2"/>
                </a:solidFill>
                <a:latin typeface="微软雅黑" pitchFamily="34" charset="-122"/>
                <a:ea typeface="微软雅黑" pitchFamily="34" charset="-122"/>
                <a:sym typeface="Wingdings" pitchFamily="2" charset="2"/>
              </a:rPr>
              <a:t>以给定数据的第一个点为起点，计算各点相对于起点的累积长度，把经度和纬度分别看作是累积长度的函数，给定</a:t>
            </a:r>
            <a:r>
              <a:rPr lang="en-US" altLang="zh-CN" sz="2200" dirty="0">
                <a:solidFill>
                  <a:schemeClr val="bg2"/>
                </a:solidFill>
                <a:latin typeface="微软雅黑" pitchFamily="34" charset="-122"/>
                <a:ea typeface="微软雅黑" pitchFamily="34" charset="-122"/>
                <a:sym typeface="Wingdings" pitchFamily="2" charset="2"/>
              </a:rPr>
              <a:t>1000</a:t>
            </a:r>
            <a:r>
              <a:rPr lang="zh-CN" altLang="en-US" sz="2200" dirty="0">
                <a:solidFill>
                  <a:schemeClr val="bg2"/>
                </a:solidFill>
                <a:latin typeface="微软雅黑" pitchFamily="34" charset="-122"/>
                <a:ea typeface="微软雅黑" pitchFamily="34" charset="-122"/>
                <a:sym typeface="Wingdings" pitchFamily="2" charset="2"/>
              </a:rPr>
              <a:t>个累积长度值，通过插值方法求出</a:t>
            </a:r>
            <a:r>
              <a:rPr lang="en-US" altLang="zh-CN" sz="2200" dirty="0">
                <a:solidFill>
                  <a:schemeClr val="bg2"/>
                </a:solidFill>
                <a:latin typeface="微软雅黑" pitchFamily="34" charset="-122"/>
                <a:ea typeface="微软雅黑" pitchFamily="34" charset="-122"/>
                <a:sym typeface="Wingdings" pitchFamily="2" charset="2"/>
              </a:rPr>
              <a:t>1000</a:t>
            </a:r>
            <a:r>
              <a:rPr lang="zh-CN" altLang="en-US" sz="2200" dirty="0">
                <a:solidFill>
                  <a:schemeClr val="bg2"/>
                </a:solidFill>
                <a:latin typeface="微软雅黑" pitchFamily="34" charset="-122"/>
                <a:ea typeface="微软雅黑" pitchFamily="34" charset="-122"/>
                <a:sym typeface="Wingdings" pitchFamily="2" charset="2"/>
              </a:rPr>
              <a:t>个经度值和纬度值。</a:t>
            </a:r>
          </a:p>
        </p:txBody>
      </p:sp>
      <p:sp>
        <p:nvSpPr>
          <p:cNvPr id="14" name="Rectangle 12">
            <a:extLst>
              <a:ext uri="{FF2B5EF4-FFF2-40B4-BE49-F238E27FC236}">
                <a16:creationId xmlns:a16="http://schemas.microsoft.com/office/drawing/2014/main" id="{668FC71E-9A08-4B95-ABD4-3CC85AE27ACF}"/>
              </a:ext>
            </a:extLst>
          </p:cNvPr>
          <p:cNvSpPr>
            <a:spLocks noChangeArrowheads="1"/>
          </p:cNvSpPr>
          <p:nvPr/>
        </p:nvSpPr>
        <p:spPr bwMode="auto">
          <a:xfrm>
            <a:off x="467544" y="1052736"/>
            <a:ext cx="747886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spcBef>
                <a:spcPct val="50000"/>
              </a:spcBef>
            </a:pPr>
            <a:r>
              <a:rPr lang="en-US" altLang="zh-CN" sz="2400" dirty="0">
                <a:solidFill>
                  <a:srgbClr val="FF0000"/>
                </a:solidFill>
                <a:latin typeface="微软雅黑" pitchFamily="34" charset="-122"/>
                <a:ea typeface="微软雅黑" pitchFamily="34" charset="-122"/>
              </a:rPr>
              <a:t>2.  </a:t>
            </a:r>
            <a:r>
              <a:rPr lang="zh-CN" altLang="en-US" sz="2400" dirty="0">
                <a:solidFill>
                  <a:srgbClr val="FF0000"/>
                </a:solidFill>
                <a:latin typeface="微软雅黑" pitchFamily="34" charset="-122"/>
                <a:ea typeface="微软雅黑" pitchFamily="34" charset="-122"/>
              </a:rPr>
              <a:t>顺序节点插值</a:t>
            </a:r>
          </a:p>
        </p:txBody>
      </p:sp>
    </p:spTree>
    <p:extLst>
      <p:ext uri="{BB962C8B-B14F-4D97-AF65-F5344CB8AC3E}">
        <p14:creationId xmlns:p14="http://schemas.microsoft.com/office/powerpoint/2010/main" val="4065257008"/>
      </p:ext>
    </p:extLst>
  </p:cSld>
  <p:clrMapOvr>
    <a:masterClrMapping/>
  </p:clrMapOvr>
  <p:transition>
    <p:wipe dir="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7DC63F5-8B34-407A-BA73-DAE9BCBB8EEF}"/>
              </a:ext>
            </a:extLst>
          </p:cNvPr>
          <p:cNvSpPr>
            <a:spLocks noGrp="1"/>
          </p:cNvSpPr>
          <p:nvPr>
            <p:ph type="dt" sz="half" idx="10"/>
          </p:nvPr>
        </p:nvSpPr>
        <p:spPr/>
        <p:txBody>
          <a:bodyPr/>
          <a:lstStyle/>
          <a:p>
            <a:pPr>
              <a:defRPr/>
            </a:pPr>
            <a:fld id="{F3CB11A9-FFC8-4675-B8D0-BFC28170775E}" type="datetime1">
              <a:rPr lang="zh-CN" altLang="en-US" smtClean="0"/>
              <a:t>2022/11/23</a:t>
            </a:fld>
            <a:endParaRPr lang="en-US" altLang="zh-CN"/>
          </a:p>
        </p:txBody>
      </p:sp>
      <p:sp>
        <p:nvSpPr>
          <p:cNvPr id="3" name="页脚占位符 2">
            <a:extLst>
              <a:ext uri="{FF2B5EF4-FFF2-40B4-BE49-F238E27FC236}">
                <a16:creationId xmlns:a16="http://schemas.microsoft.com/office/drawing/2014/main" id="{D1DB54C0-4AE0-4A16-BB61-709713A62EA6}"/>
              </a:ext>
            </a:extLst>
          </p:cNvPr>
          <p:cNvSpPr>
            <a:spLocks noGrp="1"/>
          </p:cNvSpPr>
          <p:nvPr>
            <p:ph type="ftr" sz="quarter" idx="3"/>
          </p:nvPr>
        </p:nvSpPr>
        <p:spPr/>
        <p:txBody>
          <a:bodyPr/>
          <a:lstStyle/>
          <a:p>
            <a:pPr>
              <a:defRPr/>
            </a:pPr>
            <a:r>
              <a:rPr lang="en-US" altLang="zh-CN" b="1"/>
              <a:t>© </a:t>
            </a:r>
            <a:r>
              <a:rPr lang="zh-CN" altLang="en-US" b="1"/>
              <a:t>谢中华</a:t>
            </a:r>
            <a:r>
              <a:rPr lang="en-US" altLang="zh-CN" b="1"/>
              <a:t>,  MATLAB</a:t>
            </a:r>
            <a:r>
              <a:rPr lang="zh-CN" altLang="en-US" b="1"/>
              <a:t>数学建模方法与应用</a:t>
            </a:r>
            <a:endParaRPr lang="en-US" altLang="zh-CN" dirty="0"/>
          </a:p>
        </p:txBody>
      </p:sp>
      <p:sp>
        <p:nvSpPr>
          <p:cNvPr id="11" name="Rectangle 56">
            <a:extLst>
              <a:ext uri="{FF2B5EF4-FFF2-40B4-BE49-F238E27FC236}">
                <a16:creationId xmlns:a16="http://schemas.microsoft.com/office/drawing/2014/main" id="{29E0D48A-7FF9-4CA6-8853-828E4F7912DD}"/>
              </a:ext>
            </a:extLst>
          </p:cNvPr>
          <p:cNvSpPr>
            <a:spLocks noChangeArrowheads="1"/>
          </p:cNvSpPr>
          <p:nvPr/>
        </p:nvSpPr>
        <p:spPr bwMode="auto">
          <a:xfrm>
            <a:off x="907975" y="980728"/>
            <a:ext cx="7624465" cy="4880952"/>
          </a:xfrm>
          <a:prstGeom prst="rect">
            <a:avLst/>
          </a:prstGeom>
          <a:noFill/>
          <a:ln>
            <a:noFill/>
          </a:ln>
        </p:spPr>
        <p:txBody>
          <a:bodyPr wrap="square">
            <a:spAutoFit/>
          </a:bodyPr>
          <a:lstStyle/>
          <a:p>
            <a:pPr>
              <a:lnSpc>
                <a:spcPct val="140000"/>
              </a:lnSpc>
              <a:buClr>
                <a:srgbClr val="0000FF"/>
              </a:buClr>
            </a:pPr>
            <a:r>
              <a:rPr lang="en-US" altLang="zh-CN" sz="1600" dirty="0">
                <a:latin typeface="微软雅黑" pitchFamily="34" charset="-122"/>
                <a:ea typeface="微软雅黑" pitchFamily="34" charset="-122"/>
                <a:sym typeface="Wingdings" pitchFamily="2" charset="2"/>
              </a:rPr>
              <a:t>&gt;&gt; data = </a:t>
            </a:r>
            <a:r>
              <a:rPr lang="en-US" altLang="zh-CN" sz="1600" dirty="0" err="1">
                <a:latin typeface="微软雅黑" pitchFamily="34" charset="-122"/>
                <a:ea typeface="微软雅黑" pitchFamily="34" charset="-122"/>
                <a:sym typeface="Wingdings" pitchFamily="2" charset="2"/>
              </a:rPr>
              <a:t>xlsread</a:t>
            </a:r>
            <a:r>
              <a:rPr lang="en-US" altLang="zh-CN" sz="1600" dirty="0">
                <a:latin typeface="微软雅黑" pitchFamily="34" charset="-122"/>
                <a:ea typeface="微软雅黑" pitchFamily="34" charset="-122"/>
                <a:sym typeface="Wingdings" pitchFamily="2" charset="2"/>
              </a:rPr>
              <a:t>('</a:t>
            </a:r>
            <a:r>
              <a:rPr lang="zh-CN" altLang="en-US" sz="1600" dirty="0">
                <a:latin typeface="微软雅黑" pitchFamily="34" charset="-122"/>
                <a:ea typeface="微软雅黑" pitchFamily="34" charset="-122"/>
                <a:sym typeface="Wingdings" pitchFamily="2" charset="2"/>
              </a:rPr>
              <a:t>河南省省界线经纬度坐标</a:t>
            </a:r>
            <a:r>
              <a:rPr lang="en-US" altLang="zh-CN" sz="1600" dirty="0">
                <a:latin typeface="微软雅黑" pitchFamily="34" charset="-122"/>
                <a:ea typeface="微软雅黑" pitchFamily="34" charset="-122"/>
                <a:sym typeface="Wingdings" pitchFamily="2" charset="2"/>
              </a:rPr>
              <a:t>.xlsx');</a:t>
            </a:r>
          </a:p>
          <a:p>
            <a:pPr>
              <a:lnSpc>
                <a:spcPct val="140000"/>
              </a:lnSpc>
              <a:buClr>
                <a:srgbClr val="0000FF"/>
              </a:buClr>
            </a:pPr>
            <a:r>
              <a:rPr lang="en-US" altLang="zh-CN" sz="1600" dirty="0">
                <a:latin typeface="微软雅黑" pitchFamily="34" charset="-122"/>
                <a:ea typeface="微软雅黑" pitchFamily="34" charset="-122"/>
                <a:sym typeface="Wingdings" pitchFamily="2" charset="2"/>
              </a:rPr>
              <a:t>&gt;&gt; </a:t>
            </a:r>
            <a:r>
              <a:rPr lang="en-US" altLang="zh-CN" sz="1600" dirty="0" err="1">
                <a:latin typeface="微软雅黑" pitchFamily="34" charset="-122"/>
                <a:ea typeface="微软雅黑" pitchFamily="34" charset="-122"/>
                <a:sym typeface="Wingdings" pitchFamily="2" charset="2"/>
              </a:rPr>
              <a:t>lat</a:t>
            </a:r>
            <a:r>
              <a:rPr lang="en-US" altLang="zh-CN" sz="1600" dirty="0">
                <a:latin typeface="微软雅黑" pitchFamily="34" charset="-122"/>
                <a:ea typeface="微软雅黑" pitchFamily="34" charset="-122"/>
                <a:sym typeface="Wingdings" pitchFamily="2" charset="2"/>
              </a:rPr>
              <a:t> = data(:,1);  </a:t>
            </a:r>
            <a:r>
              <a:rPr lang="en-US" altLang="zh-CN" sz="1600" dirty="0" err="1">
                <a:latin typeface="微软雅黑" pitchFamily="34" charset="-122"/>
                <a:ea typeface="微软雅黑" pitchFamily="34" charset="-122"/>
                <a:sym typeface="Wingdings" pitchFamily="2" charset="2"/>
              </a:rPr>
              <a:t>lon</a:t>
            </a:r>
            <a:r>
              <a:rPr lang="en-US" altLang="zh-CN" sz="1600" dirty="0">
                <a:latin typeface="微软雅黑" pitchFamily="34" charset="-122"/>
                <a:ea typeface="微软雅黑" pitchFamily="34" charset="-122"/>
                <a:sym typeface="Wingdings" pitchFamily="2" charset="2"/>
              </a:rPr>
              <a:t> = data(:,2);</a:t>
            </a:r>
          </a:p>
          <a:p>
            <a:pPr>
              <a:lnSpc>
                <a:spcPct val="140000"/>
              </a:lnSpc>
              <a:buClr>
                <a:srgbClr val="0000FF"/>
              </a:buClr>
            </a:pPr>
            <a:r>
              <a:rPr lang="en-US" altLang="zh-CN" sz="1600" dirty="0">
                <a:latin typeface="微软雅黑" pitchFamily="34" charset="-122"/>
                <a:ea typeface="微软雅黑" pitchFamily="34" charset="-122"/>
                <a:sym typeface="Wingdings" pitchFamily="2" charset="2"/>
              </a:rPr>
              <a:t>&gt;&gt; L = sqrt(diff(</a:t>
            </a:r>
            <a:r>
              <a:rPr lang="en-US" altLang="zh-CN" sz="1600" dirty="0" err="1">
                <a:latin typeface="微软雅黑" pitchFamily="34" charset="-122"/>
                <a:ea typeface="微软雅黑" pitchFamily="34" charset="-122"/>
                <a:sym typeface="Wingdings" pitchFamily="2" charset="2"/>
              </a:rPr>
              <a:t>lon</a:t>
            </a:r>
            <a:r>
              <a:rPr lang="en-US" altLang="zh-CN" sz="1600" dirty="0">
                <a:latin typeface="微软雅黑" pitchFamily="34" charset="-122"/>
                <a:ea typeface="微软雅黑" pitchFamily="34" charset="-122"/>
                <a:sym typeface="Wingdings" pitchFamily="2" charset="2"/>
              </a:rPr>
              <a:t>).^2 + diff(</a:t>
            </a:r>
            <a:r>
              <a:rPr lang="en-US" altLang="zh-CN" sz="1600" dirty="0" err="1">
                <a:latin typeface="微软雅黑" pitchFamily="34" charset="-122"/>
                <a:ea typeface="微软雅黑" pitchFamily="34" charset="-122"/>
                <a:sym typeface="Wingdings" pitchFamily="2" charset="2"/>
              </a:rPr>
              <a:t>lat</a:t>
            </a:r>
            <a:r>
              <a:rPr lang="en-US" altLang="zh-CN" sz="1600" dirty="0">
                <a:latin typeface="微软雅黑" pitchFamily="34" charset="-122"/>
                <a:ea typeface="微软雅黑" pitchFamily="34" charset="-122"/>
                <a:sym typeface="Wingdings" pitchFamily="2" charset="2"/>
              </a:rPr>
              <a:t>).^2);</a:t>
            </a:r>
          </a:p>
          <a:p>
            <a:pPr>
              <a:lnSpc>
                <a:spcPct val="140000"/>
              </a:lnSpc>
              <a:buClr>
                <a:srgbClr val="0000FF"/>
              </a:buClr>
            </a:pPr>
            <a:r>
              <a:rPr lang="en-US" altLang="zh-CN" sz="1600" dirty="0">
                <a:latin typeface="微软雅黑" pitchFamily="34" charset="-122"/>
                <a:ea typeface="微软雅黑" pitchFamily="34" charset="-122"/>
                <a:sym typeface="Wingdings" pitchFamily="2" charset="2"/>
              </a:rPr>
              <a:t>&gt;&gt; L = </a:t>
            </a:r>
            <a:r>
              <a:rPr lang="en-US" altLang="zh-CN" sz="1600" dirty="0" err="1">
                <a:latin typeface="微软雅黑" pitchFamily="34" charset="-122"/>
                <a:ea typeface="微软雅黑" pitchFamily="34" charset="-122"/>
                <a:sym typeface="Wingdings" pitchFamily="2" charset="2"/>
              </a:rPr>
              <a:t>cumsum</a:t>
            </a:r>
            <a:r>
              <a:rPr lang="en-US" altLang="zh-CN" sz="1600" dirty="0">
                <a:latin typeface="微软雅黑" pitchFamily="34" charset="-122"/>
                <a:ea typeface="微软雅黑" pitchFamily="34" charset="-122"/>
                <a:sym typeface="Wingdings" pitchFamily="2" charset="2"/>
              </a:rPr>
              <a:t>([0;L]);</a:t>
            </a:r>
          </a:p>
          <a:p>
            <a:pPr>
              <a:lnSpc>
                <a:spcPct val="140000"/>
              </a:lnSpc>
              <a:buClr>
                <a:srgbClr val="0000FF"/>
              </a:buClr>
            </a:pPr>
            <a:r>
              <a:rPr lang="en-US" altLang="zh-CN" sz="1600" dirty="0">
                <a:latin typeface="微软雅黑" pitchFamily="34" charset="-122"/>
                <a:ea typeface="微软雅黑" pitchFamily="34" charset="-122"/>
                <a:sym typeface="Wingdings" pitchFamily="2" charset="2"/>
              </a:rPr>
              <a:t>&gt;&gt; Li = </a:t>
            </a:r>
            <a:r>
              <a:rPr lang="en-US" altLang="zh-CN" sz="1600" dirty="0" err="1">
                <a:latin typeface="微软雅黑" pitchFamily="34" charset="-122"/>
                <a:ea typeface="微软雅黑" pitchFamily="34" charset="-122"/>
                <a:sym typeface="Wingdings" pitchFamily="2" charset="2"/>
              </a:rPr>
              <a:t>linspace</a:t>
            </a:r>
            <a:r>
              <a:rPr lang="en-US" altLang="zh-CN" sz="1600" dirty="0">
                <a:latin typeface="微软雅黑" pitchFamily="34" charset="-122"/>
                <a:ea typeface="微软雅黑" pitchFamily="34" charset="-122"/>
                <a:sym typeface="Wingdings" pitchFamily="2" charset="2"/>
              </a:rPr>
              <a:t>(0,max(L),1000);</a:t>
            </a:r>
          </a:p>
          <a:p>
            <a:pPr>
              <a:lnSpc>
                <a:spcPct val="140000"/>
              </a:lnSpc>
              <a:buClr>
                <a:srgbClr val="0000FF"/>
              </a:buClr>
            </a:pPr>
            <a:r>
              <a:rPr lang="en-US" altLang="zh-CN" sz="1600" dirty="0">
                <a:latin typeface="微软雅黑" pitchFamily="34" charset="-122"/>
                <a:ea typeface="微软雅黑" pitchFamily="34" charset="-122"/>
                <a:sym typeface="Wingdings" pitchFamily="2" charset="2"/>
              </a:rPr>
              <a:t>&gt;&gt; lati = spline(</a:t>
            </a:r>
            <a:r>
              <a:rPr lang="en-US" altLang="zh-CN" sz="1600" dirty="0" err="1">
                <a:latin typeface="微软雅黑" pitchFamily="34" charset="-122"/>
                <a:ea typeface="微软雅黑" pitchFamily="34" charset="-122"/>
                <a:sym typeface="Wingdings" pitchFamily="2" charset="2"/>
              </a:rPr>
              <a:t>L,lat,Li</a:t>
            </a:r>
            <a:r>
              <a:rPr lang="en-US" altLang="zh-CN" sz="1600" dirty="0">
                <a:latin typeface="微软雅黑" pitchFamily="34" charset="-122"/>
                <a:ea typeface="微软雅黑" pitchFamily="34" charset="-122"/>
                <a:sym typeface="Wingdings" pitchFamily="2" charset="2"/>
              </a:rPr>
              <a:t>);  </a:t>
            </a:r>
            <a:r>
              <a:rPr lang="en-US" altLang="zh-CN" sz="1600" dirty="0" err="1">
                <a:latin typeface="微软雅黑" pitchFamily="34" charset="-122"/>
                <a:ea typeface="微软雅黑" pitchFamily="34" charset="-122"/>
                <a:sym typeface="Wingdings" pitchFamily="2" charset="2"/>
              </a:rPr>
              <a:t>loni</a:t>
            </a:r>
            <a:r>
              <a:rPr lang="en-US" altLang="zh-CN" sz="1600" dirty="0">
                <a:latin typeface="微软雅黑" pitchFamily="34" charset="-122"/>
                <a:ea typeface="微软雅黑" pitchFamily="34" charset="-122"/>
                <a:sym typeface="Wingdings" pitchFamily="2" charset="2"/>
              </a:rPr>
              <a:t> = spline(</a:t>
            </a:r>
            <a:r>
              <a:rPr lang="en-US" altLang="zh-CN" sz="1600" dirty="0" err="1">
                <a:latin typeface="微软雅黑" pitchFamily="34" charset="-122"/>
                <a:ea typeface="微软雅黑" pitchFamily="34" charset="-122"/>
                <a:sym typeface="Wingdings" pitchFamily="2" charset="2"/>
              </a:rPr>
              <a:t>L,lon,Li</a:t>
            </a:r>
            <a:r>
              <a:rPr lang="en-US" altLang="zh-CN" sz="1600" dirty="0">
                <a:latin typeface="微软雅黑" pitchFamily="34" charset="-122"/>
                <a:ea typeface="微软雅黑" pitchFamily="34" charset="-122"/>
                <a:sym typeface="Wingdings" pitchFamily="2" charset="2"/>
              </a:rPr>
              <a:t>);</a:t>
            </a:r>
          </a:p>
          <a:p>
            <a:pPr>
              <a:lnSpc>
                <a:spcPct val="140000"/>
              </a:lnSpc>
              <a:buClr>
                <a:srgbClr val="0000FF"/>
              </a:buClr>
            </a:pPr>
            <a:r>
              <a:rPr lang="en-US" altLang="zh-CN" sz="1600" dirty="0">
                <a:latin typeface="微软雅黑" pitchFamily="34" charset="-122"/>
                <a:ea typeface="微软雅黑" pitchFamily="34" charset="-122"/>
                <a:sym typeface="Wingdings" pitchFamily="2" charset="2"/>
              </a:rPr>
              <a:t>&gt;&gt; R = 6371;</a:t>
            </a:r>
          </a:p>
          <a:p>
            <a:pPr>
              <a:lnSpc>
                <a:spcPct val="140000"/>
              </a:lnSpc>
              <a:buClr>
                <a:srgbClr val="0000FF"/>
              </a:buClr>
            </a:pPr>
            <a:r>
              <a:rPr lang="en-US" altLang="zh-CN" sz="1600" dirty="0">
                <a:latin typeface="微软雅黑" pitchFamily="34" charset="-122"/>
                <a:ea typeface="微软雅黑" pitchFamily="34" charset="-122"/>
                <a:sym typeface="Wingdings" pitchFamily="2" charset="2"/>
              </a:rPr>
              <a:t>&gt;&gt; lat0 = 0;  lon0 = 0;</a:t>
            </a:r>
          </a:p>
          <a:p>
            <a:pPr>
              <a:lnSpc>
                <a:spcPct val="140000"/>
              </a:lnSpc>
              <a:buClr>
                <a:srgbClr val="0000FF"/>
              </a:buClr>
            </a:pPr>
            <a:r>
              <a:rPr lang="en-US" altLang="zh-CN" sz="1600" dirty="0">
                <a:latin typeface="微软雅黑" pitchFamily="34" charset="-122"/>
                <a:ea typeface="微软雅黑" pitchFamily="34" charset="-122"/>
                <a:sym typeface="Wingdings" pitchFamily="2" charset="2"/>
              </a:rPr>
              <a:t>&gt;&gt; lati(end+1) = lati(1);  </a:t>
            </a:r>
            <a:r>
              <a:rPr lang="en-US" altLang="zh-CN" sz="1600" dirty="0" err="1">
                <a:latin typeface="微软雅黑" pitchFamily="34" charset="-122"/>
                <a:ea typeface="微软雅黑" pitchFamily="34" charset="-122"/>
                <a:sym typeface="Wingdings" pitchFamily="2" charset="2"/>
              </a:rPr>
              <a:t>loni</a:t>
            </a:r>
            <a:r>
              <a:rPr lang="en-US" altLang="zh-CN" sz="1600" dirty="0">
                <a:latin typeface="微软雅黑" pitchFamily="34" charset="-122"/>
                <a:ea typeface="微软雅黑" pitchFamily="34" charset="-122"/>
                <a:sym typeface="Wingdings" pitchFamily="2" charset="2"/>
              </a:rPr>
              <a:t>(end+1) = </a:t>
            </a:r>
            <a:r>
              <a:rPr lang="en-US" altLang="zh-CN" sz="1600" dirty="0" err="1">
                <a:latin typeface="微软雅黑" pitchFamily="34" charset="-122"/>
                <a:ea typeface="微软雅黑" pitchFamily="34" charset="-122"/>
                <a:sym typeface="Wingdings" pitchFamily="2" charset="2"/>
              </a:rPr>
              <a:t>loni</a:t>
            </a:r>
            <a:r>
              <a:rPr lang="en-US" altLang="zh-CN" sz="1600" dirty="0">
                <a:latin typeface="微软雅黑" pitchFamily="34" charset="-122"/>
                <a:ea typeface="微软雅黑" pitchFamily="34" charset="-122"/>
                <a:sym typeface="Wingdings" pitchFamily="2" charset="2"/>
              </a:rPr>
              <a:t>(1);</a:t>
            </a:r>
          </a:p>
          <a:p>
            <a:pPr>
              <a:lnSpc>
                <a:spcPct val="140000"/>
              </a:lnSpc>
              <a:buClr>
                <a:srgbClr val="0000FF"/>
              </a:buClr>
            </a:pPr>
            <a:r>
              <a:rPr lang="en-US" altLang="zh-CN" sz="1600" dirty="0">
                <a:latin typeface="微软雅黑" pitchFamily="34" charset="-122"/>
                <a:ea typeface="微软雅黑" pitchFamily="34" charset="-122"/>
                <a:sym typeface="Wingdings" pitchFamily="2" charset="2"/>
              </a:rPr>
              <a:t>&gt;&gt; [</a:t>
            </a:r>
            <a:r>
              <a:rPr lang="en-US" altLang="zh-CN" sz="1600" dirty="0" err="1">
                <a:latin typeface="微软雅黑" pitchFamily="34" charset="-122"/>
                <a:ea typeface="微软雅黑" pitchFamily="34" charset="-122"/>
                <a:sym typeface="Wingdings" pitchFamily="2" charset="2"/>
              </a:rPr>
              <a:t>phi,w</a:t>
            </a:r>
            <a:r>
              <a:rPr lang="en-US" altLang="zh-CN" sz="1600" dirty="0">
                <a:latin typeface="微软雅黑" pitchFamily="34" charset="-122"/>
                <a:ea typeface="微软雅黑" pitchFamily="34" charset="-122"/>
                <a:sym typeface="Wingdings" pitchFamily="2" charset="2"/>
              </a:rPr>
              <a:t>] = distance('gc',lat0,lon0,lati,loni);</a:t>
            </a:r>
          </a:p>
          <a:p>
            <a:pPr>
              <a:lnSpc>
                <a:spcPct val="140000"/>
              </a:lnSpc>
              <a:buClr>
                <a:srgbClr val="0000FF"/>
              </a:buClr>
            </a:pPr>
            <a:r>
              <a:rPr lang="en-US" altLang="zh-CN" sz="1600" dirty="0">
                <a:latin typeface="微软雅黑" pitchFamily="34" charset="-122"/>
                <a:ea typeface="微软雅黑" pitchFamily="34" charset="-122"/>
                <a:sym typeface="Wingdings" pitchFamily="2" charset="2"/>
              </a:rPr>
              <a:t>&gt;&gt; phi = phi*pi/180; w = w*pi/180;</a:t>
            </a:r>
          </a:p>
          <a:p>
            <a:pPr>
              <a:lnSpc>
                <a:spcPct val="140000"/>
              </a:lnSpc>
              <a:buClr>
                <a:srgbClr val="0000FF"/>
              </a:buClr>
            </a:pPr>
            <a:r>
              <a:rPr lang="en-US" altLang="zh-CN" sz="1600" dirty="0">
                <a:latin typeface="微软雅黑" pitchFamily="34" charset="-122"/>
                <a:ea typeface="微软雅黑" pitchFamily="34" charset="-122"/>
                <a:sym typeface="Wingdings" pitchFamily="2" charset="2"/>
              </a:rPr>
              <a:t>&gt;&gt; ds = (1-cos((phi(1:end-1)+phi(2:end))/2)).*diff(w);</a:t>
            </a:r>
          </a:p>
          <a:p>
            <a:pPr>
              <a:lnSpc>
                <a:spcPct val="140000"/>
              </a:lnSpc>
              <a:buClr>
                <a:srgbClr val="0000FF"/>
              </a:buClr>
            </a:pPr>
            <a:r>
              <a:rPr lang="en-US" altLang="zh-CN" sz="1600" dirty="0">
                <a:latin typeface="微软雅黑" pitchFamily="34" charset="-122"/>
                <a:ea typeface="微软雅黑" pitchFamily="34" charset="-122"/>
                <a:sym typeface="Wingdings" pitchFamily="2" charset="2"/>
              </a:rPr>
              <a:t>&gt;&gt; SD1 = R^2*abs(sum(ds))    % </a:t>
            </a:r>
            <a:r>
              <a:rPr lang="zh-CN" altLang="en-US" sz="1600" dirty="0">
                <a:latin typeface="微软雅黑" pitchFamily="34" charset="-122"/>
                <a:ea typeface="微软雅黑" pitchFamily="34" charset="-122"/>
                <a:sym typeface="Wingdings" pitchFamily="2" charset="2"/>
              </a:rPr>
              <a:t>方法</a:t>
            </a:r>
            <a:r>
              <a:rPr lang="en-US" altLang="zh-CN" sz="1600" dirty="0">
                <a:latin typeface="微软雅黑" pitchFamily="34" charset="-122"/>
                <a:ea typeface="微软雅黑" pitchFamily="34" charset="-122"/>
                <a:sym typeface="Wingdings" pitchFamily="2" charset="2"/>
              </a:rPr>
              <a:t>1</a:t>
            </a:r>
          </a:p>
          <a:p>
            <a:pPr>
              <a:lnSpc>
                <a:spcPct val="140000"/>
              </a:lnSpc>
              <a:buClr>
                <a:srgbClr val="0000FF"/>
              </a:buClr>
            </a:pPr>
            <a:r>
              <a:rPr lang="en-US" altLang="zh-CN" sz="1600" dirty="0">
                <a:latin typeface="微软雅黑" pitchFamily="34" charset="-122"/>
                <a:ea typeface="微软雅黑" pitchFamily="34" charset="-122"/>
                <a:sym typeface="Wingdings" pitchFamily="2" charset="2"/>
              </a:rPr>
              <a:t>&gt;&gt; SD2 = </a:t>
            </a:r>
            <a:r>
              <a:rPr lang="en-US" altLang="zh-CN" sz="1600" dirty="0" err="1">
                <a:latin typeface="微软雅黑" pitchFamily="34" charset="-122"/>
                <a:ea typeface="微软雅黑" pitchFamily="34" charset="-122"/>
                <a:sym typeface="Wingdings" pitchFamily="2" charset="2"/>
              </a:rPr>
              <a:t>areaint</a:t>
            </a:r>
            <a:r>
              <a:rPr lang="en-US" altLang="zh-CN" sz="1600" dirty="0">
                <a:latin typeface="微软雅黑" pitchFamily="34" charset="-122"/>
                <a:ea typeface="微软雅黑" pitchFamily="34" charset="-122"/>
                <a:sym typeface="Wingdings" pitchFamily="2" charset="2"/>
              </a:rPr>
              <a:t>(</a:t>
            </a:r>
            <a:r>
              <a:rPr lang="en-US" altLang="zh-CN" sz="1600" dirty="0" err="1">
                <a:latin typeface="微软雅黑" pitchFamily="34" charset="-122"/>
                <a:ea typeface="微软雅黑" pitchFamily="34" charset="-122"/>
                <a:sym typeface="Wingdings" pitchFamily="2" charset="2"/>
              </a:rPr>
              <a:t>lati,loni,R</a:t>
            </a:r>
            <a:r>
              <a:rPr lang="en-US" altLang="zh-CN" sz="1600" dirty="0">
                <a:latin typeface="微软雅黑" pitchFamily="34" charset="-122"/>
                <a:ea typeface="微软雅黑" pitchFamily="34" charset="-122"/>
                <a:sym typeface="Wingdings" pitchFamily="2" charset="2"/>
              </a:rPr>
              <a:t>)    % </a:t>
            </a:r>
            <a:r>
              <a:rPr lang="zh-CN" altLang="en-US" sz="1600" dirty="0">
                <a:latin typeface="微软雅黑" pitchFamily="34" charset="-122"/>
                <a:ea typeface="微软雅黑" pitchFamily="34" charset="-122"/>
                <a:sym typeface="Wingdings" pitchFamily="2" charset="2"/>
              </a:rPr>
              <a:t>方法</a:t>
            </a:r>
            <a:r>
              <a:rPr lang="en-US" altLang="zh-CN" sz="1600" dirty="0">
                <a:latin typeface="微软雅黑" pitchFamily="34" charset="-122"/>
                <a:ea typeface="微软雅黑" pitchFamily="34" charset="-122"/>
                <a:sym typeface="Wingdings" pitchFamily="2" charset="2"/>
              </a:rPr>
              <a:t>2</a:t>
            </a:r>
            <a:endParaRPr lang="zh-CN" altLang="en-US" sz="1600" dirty="0">
              <a:latin typeface="微软雅黑" pitchFamily="34" charset="-122"/>
              <a:ea typeface="微软雅黑" pitchFamily="34" charset="-122"/>
              <a:sym typeface="Wingdings" pitchFamily="2" charset="2"/>
            </a:endParaRPr>
          </a:p>
        </p:txBody>
      </p:sp>
      <p:sp>
        <p:nvSpPr>
          <p:cNvPr id="14" name="Rectangle 12">
            <a:extLst>
              <a:ext uri="{FF2B5EF4-FFF2-40B4-BE49-F238E27FC236}">
                <a16:creationId xmlns:a16="http://schemas.microsoft.com/office/drawing/2014/main" id="{668FC71E-9A08-4B95-ABD4-3CC85AE27ACF}"/>
              </a:ext>
            </a:extLst>
          </p:cNvPr>
          <p:cNvSpPr>
            <a:spLocks noChangeArrowheads="1"/>
          </p:cNvSpPr>
          <p:nvPr/>
        </p:nvSpPr>
        <p:spPr bwMode="auto">
          <a:xfrm>
            <a:off x="467544" y="476672"/>
            <a:ext cx="747886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spcBef>
                <a:spcPct val="50000"/>
              </a:spcBef>
            </a:pPr>
            <a:r>
              <a:rPr lang="en-US" altLang="zh-CN" sz="2400" dirty="0">
                <a:solidFill>
                  <a:srgbClr val="FF0000"/>
                </a:solidFill>
                <a:latin typeface="微软雅黑" pitchFamily="34" charset="-122"/>
                <a:ea typeface="微软雅黑" pitchFamily="34" charset="-122"/>
              </a:rPr>
              <a:t>3.  </a:t>
            </a:r>
            <a:r>
              <a:rPr lang="zh-CN" altLang="en-US" sz="2400" dirty="0">
                <a:solidFill>
                  <a:srgbClr val="FF0000"/>
                </a:solidFill>
                <a:latin typeface="微软雅黑" pitchFamily="34" charset="-122"/>
                <a:ea typeface="微软雅黑" pitchFamily="34" charset="-122"/>
              </a:rPr>
              <a:t>模型求解程序</a:t>
            </a:r>
          </a:p>
        </p:txBody>
      </p:sp>
      <p:sp>
        <p:nvSpPr>
          <p:cNvPr id="7" name="Rectangle 56">
            <a:extLst>
              <a:ext uri="{FF2B5EF4-FFF2-40B4-BE49-F238E27FC236}">
                <a16:creationId xmlns:a16="http://schemas.microsoft.com/office/drawing/2014/main" id="{E0E7FA06-5CC3-4ED0-A0CA-E9D1AE4C83CA}"/>
              </a:ext>
            </a:extLst>
          </p:cNvPr>
          <p:cNvSpPr>
            <a:spLocks noChangeArrowheads="1"/>
          </p:cNvSpPr>
          <p:nvPr/>
        </p:nvSpPr>
        <p:spPr bwMode="auto">
          <a:xfrm>
            <a:off x="907975" y="5949280"/>
            <a:ext cx="7840489" cy="476541"/>
          </a:xfrm>
          <a:prstGeom prst="rect">
            <a:avLst/>
          </a:prstGeom>
          <a:solidFill>
            <a:srgbClr val="FBA197"/>
          </a:solidFill>
          <a:ln>
            <a:noFill/>
          </a:ln>
        </p:spPr>
        <p:txBody>
          <a:bodyPr wrap="square">
            <a:spAutoFit/>
          </a:bodyPr>
          <a:lstStyle/>
          <a:p>
            <a:pPr>
              <a:lnSpc>
                <a:spcPct val="140000"/>
              </a:lnSpc>
              <a:buClr>
                <a:srgbClr val="0000FF"/>
              </a:buClr>
            </a:pPr>
            <a:r>
              <a:rPr lang="zh-CN" altLang="en-US" sz="2000" dirty="0">
                <a:solidFill>
                  <a:schemeClr val="bg2"/>
                </a:solidFill>
                <a:latin typeface="微软雅黑" pitchFamily="34" charset="-122"/>
                <a:ea typeface="微软雅黑" pitchFamily="34" charset="-122"/>
                <a:sym typeface="Wingdings" pitchFamily="2" charset="2"/>
              </a:rPr>
              <a:t>结果：计算得到的河南省占地面积为</a:t>
            </a:r>
            <a:r>
              <a:rPr lang="en-US" altLang="zh-CN" sz="2000" dirty="0">
                <a:solidFill>
                  <a:schemeClr val="bg2"/>
                </a:solidFill>
                <a:latin typeface="微软雅黑" pitchFamily="34" charset="-122"/>
                <a:ea typeface="微软雅黑" pitchFamily="34" charset="-122"/>
                <a:sym typeface="Wingdings" pitchFamily="2" charset="2"/>
              </a:rPr>
              <a:t>16.597</a:t>
            </a:r>
            <a:r>
              <a:rPr lang="zh-CN" altLang="en-US" sz="2000" dirty="0">
                <a:solidFill>
                  <a:schemeClr val="bg2"/>
                </a:solidFill>
                <a:latin typeface="微软雅黑" pitchFamily="34" charset="-122"/>
                <a:ea typeface="微软雅黑" pitchFamily="34" charset="-122"/>
                <a:sym typeface="Wingdings" pitchFamily="2" charset="2"/>
              </a:rPr>
              <a:t>万平方公里。</a:t>
            </a:r>
          </a:p>
        </p:txBody>
      </p:sp>
    </p:spTree>
    <p:extLst>
      <p:ext uri="{BB962C8B-B14F-4D97-AF65-F5344CB8AC3E}">
        <p14:creationId xmlns:p14="http://schemas.microsoft.com/office/powerpoint/2010/main" val="745988948"/>
      </p:ext>
    </p:extLst>
  </p:cSld>
  <p:clrMapOvr>
    <a:masterClrMapping/>
  </p:clrMapOvr>
  <p:transition>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56">
            <a:extLst>
              <a:ext uri="{FF2B5EF4-FFF2-40B4-BE49-F238E27FC236}">
                <a16:creationId xmlns:a16="http://schemas.microsoft.com/office/drawing/2014/main" id="{AC5645C9-D5C3-423B-8C52-213A8272069D}"/>
              </a:ext>
            </a:extLst>
          </p:cNvPr>
          <p:cNvSpPr>
            <a:spLocks noChangeArrowheads="1"/>
          </p:cNvSpPr>
          <p:nvPr/>
        </p:nvSpPr>
        <p:spPr bwMode="auto">
          <a:xfrm>
            <a:off x="544513" y="1377680"/>
            <a:ext cx="8131175" cy="552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kumimoji="1" sz="40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40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40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40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40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9pPr>
          </a:lstStyle>
          <a:p>
            <a:pPr eaLnBrk="1" hangingPunct="1">
              <a:lnSpc>
                <a:spcPct val="140000"/>
              </a:lnSpc>
              <a:buClr>
                <a:srgbClr val="0000FF"/>
              </a:buClr>
              <a:buFont typeface="Wingdings" panose="05000000000000000000" pitchFamily="2" charset="2"/>
              <a:buChar char="Ø"/>
            </a:pPr>
            <a:r>
              <a:rPr lang="en-US" altLang="zh-CN" sz="2400" dirty="0">
                <a:solidFill>
                  <a:schemeClr val="bg2"/>
                </a:solidFill>
                <a:latin typeface="微软雅黑" panose="020B0503020204020204" pitchFamily="34" charset="-122"/>
                <a:ea typeface="微软雅黑" panose="020B0503020204020204" pitchFamily="34" charset="-122"/>
                <a:sym typeface="Wingdings" panose="05000000000000000000" pitchFamily="2" charset="2"/>
              </a:rPr>
              <a:t>  r = poly2sym(p,      v)</a:t>
            </a:r>
            <a:endParaRPr lang="zh-CN" altLang="en-US" sz="2400" dirty="0">
              <a:solidFill>
                <a:schemeClr val="bg2"/>
              </a:solidFill>
              <a:latin typeface="微软雅黑" panose="020B0503020204020204" pitchFamily="34" charset="-122"/>
              <a:ea typeface="微软雅黑" panose="020B0503020204020204" pitchFamily="34" charset="-122"/>
            </a:endParaRPr>
          </a:p>
        </p:txBody>
      </p:sp>
      <p:grpSp>
        <p:nvGrpSpPr>
          <p:cNvPr id="8196" name="组合 59">
            <a:extLst>
              <a:ext uri="{FF2B5EF4-FFF2-40B4-BE49-F238E27FC236}">
                <a16:creationId xmlns:a16="http://schemas.microsoft.com/office/drawing/2014/main" id="{038EBAD6-A3CC-49D6-BB8B-174B6F185202}"/>
              </a:ext>
            </a:extLst>
          </p:cNvPr>
          <p:cNvGrpSpPr>
            <a:grpSpLocks/>
          </p:cNvGrpSpPr>
          <p:nvPr/>
        </p:nvGrpSpPr>
        <p:grpSpPr bwMode="auto">
          <a:xfrm>
            <a:off x="971235" y="1955530"/>
            <a:ext cx="492443" cy="2913629"/>
            <a:chOff x="2987528" y="1871294"/>
            <a:chExt cx="492761" cy="2914677"/>
          </a:xfrm>
        </p:grpSpPr>
        <p:sp>
          <p:nvSpPr>
            <p:cNvPr id="8206" name="Text Box 5">
              <a:extLst>
                <a:ext uri="{FF2B5EF4-FFF2-40B4-BE49-F238E27FC236}">
                  <a16:creationId xmlns:a16="http://schemas.microsoft.com/office/drawing/2014/main" id="{2B87B015-3D2A-420F-9E09-D1A875660B5C}"/>
                </a:ext>
              </a:extLst>
            </p:cNvPr>
            <p:cNvSpPr txBox="1">
              <a:spLocks noChangeArrowheads="1"/>
            </p:cNvSpPr>
            <p:nvPr/>
          </p:nvSpPr>
          <p:spPr bwMode="auto">
            <a:xfrm>
              <a:off x="2987528" y="2384451"/>
              <a:ext cx="492761" cy="2401520"/>
            </a:xfrm>
            <a:prstGeom prst="rect">
              <a:avLst/>
            </a:prstGeom>
            <a:solidFill>
              <a:schemeClr val="tx2"/>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lvl1pPr eaLnBrk="0" hangingPunct="0">
                <a:defRPr kumimoji="1" sz="40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40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40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40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40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9pPr>
            </a:lstStyle>
            <a:p>
              <a:pPr algn="ctr" eaLnBrk="1" hangingPunct="1">
                <a:spcBef>
                  <a:spcPct val="50000"/>
                </a:spcBef>
              </a:pPr>
              <a:r>
                <a:rPr lang="zh-CN" altLang="en-US" sz="2000" dirty="0">
                  <a:latin typeface="Garamond" panose="02020404030301010803" pitchFamily="18" charset="0"/>
                  <a:ea typeface="微软雅黑" panose="020B0503020204020204" pitchFamily="34" charset="-122"/>
                </a:rPr>
                <a:t>多项式的符号表达式</a:t>
              </a:r>
            </a:p>
          </p:txBody>
        </p:sp>
        <p:sp>
          <p:nvSpPr>
            <p:cNvPr id="8207" name="Line 6">
              <a:extLst>
                <a:ext uri="{FF2B5EF4-FFF2-40B4-BE49-F238E27FC236}">
                  <a16:creationId xmlns:a16="http://schemas.microsoft.com/office/drawing/2014/main" id="{E482B777-84E1-4E12-9CD7-B30EC91E8E99}"/>
                </a:ext>
              </a:extLst>
            </p:cNvPr>
            <p:cNvSpPr>
              <a:spLocks noChangeShapeType="1"/>
            </p:cNvSpPr>
            <p:nvPr/>
          </p:nvSpPr>
          <p:spPr bwMode="auto">
            <a:xfrm>
              <a:off x="3235147" y="1886536"/>
              <a:ext cx="0" cy="504825"/>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8208" name="Line 15">
              <a:extLst>
                <a:ext uri="{FF2B5EF4-FFF2-40B4-BE49-F238E27FC236}">
                  <a16:creationId xmlns:a16="http://schemas.microsoft.com/office/drawing/2014/main" id="{99D0BAEA-B8F1-4125-9030-AB33B15B627E}"/>
                </a:ext>
              </a:extLst>
            </p:cNvPr>
            <p:cNvSpPr>
              <a:spLocks noChangeShapeType="1"/>
            </p:cNvSpPr>
            <p:nvPr/>
          </p:nvSpPr>
          <p:spPr bwMode="auto">
            <a:xfrm>
              <a:off x="3090312" y="1871294"/>
              <a:ext cx="2880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lstStyle/>
            <a:p>
              <a:endParaRPr lang="zh-CN" altLang="en-US" dirty="0">
                <a:latin typeface="微软雅黑" panose="020B0503020204020204" pitchFamily="34" charset="-122"/>
                <a:ea typeface="微软雅黑" panose="020B0503020204020204" pitchFamily="34" charset="-122"/>
              </a:endParaRPr>
            </a:p>
          </p:txBody>
        </p:sp>
      </p:grpSp>
      <p:sp>
        <p:nvSpPr>
          <p:cNvPr id="8197" name="Rectangle 5">
            <a:extLst>
              <a:ext uri="{FF2B5EF4-FFF2-40B4-BE49-F238E27FC236}">
                <a16:creationId xmlns:a16="http://schemas.microsoft.com/office/drawing/2014/main" id="{8C987ABF-4548-4860-A0BF-70846B0EA30F}"/>
              </a:ext>
            </a:extLst>
          </p:cNvPr>
          <p:cNvSpPr>
            <a:spLocks noChangeArrowheads="1"/>
          </p:cNvSpPr>
          <p:nvPr/>
        </p:nvSpPr>
        <p:spPr bwMode="auto">
          <a:xfrm>
            <a:off x="539750" y="822055"/>
            <a:ext cx="77724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40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40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40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40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40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9pPr>
          </a:lstStyle>
          <a:p>
            <a:pPr eaLnBrk="1" hangingPunct="1">
              <a:lnSpc>
                <a:spcPct val="80000"/>
              </a:lnSpc>
              <a:spcBef>
                <a:spcPct val="20000"/>
              </a:spcBef>
            </a:pPr>
            <a:r>
              <a:rPr lang="en-US" altLang="zh-CN" sz="2400" dirty="0">
                <a:solidFill>
                  <a:srgbClr val="FF0000"/>
                </a:solidFill>
                <a:latin typeface="微软雅黑" panose="020B0503020204020204" pitchFamily="34" charset="-122"/>
                <a:ea typeface="微软雅黑" panose="020B0503020204020204" pitchFamily="34" charset="-122"/>
              </a:rPr>
              <a:t>3.  poly2sym</a:t>
            </a:r>
            <a:r>
              <a:rPr lang="zh-CN" altLang="en-US" sz="2400" dirty="0">
                <a:solidFill>
                  <a:srgbClr val="FF0000"/>
                </a:solidFill>
                <a:latin typeface="微软雅黑" panose="020B0503020204020204" pitchFamily="34" charset="-122"/>
                <a:ea typeface="微软雅黑" panose="020B0503020204020204" pitchFamily="34" charset="-122"/>
              </a:rPr>
              <a:t>函数的用法</a:t>
            </a:r>
          </a:p>
        </p:txBody>
      </p:sp>
      <p:grpSp>
        <p:nvGrpSpPr>
          <p:cNvPr id="8198" name="组合 3">
            <a:extLst>
              <a:ext uri="{FF2B5EF4-FFF2-40B4-BE49-F238E27FC236}">
                <a16:creationId xmlns:a16="http://schemas.microsoft.com/office/drawing/2014/main" id="{B0443841-7C2F-4F90-BEA9-F8B5B6B06915}"/>
              </a:ext>
            </a:extLst>
          </p:cNvPr>
          <p:cNvGrpSpPr>
            <a:grpSpLocks/>
          </p:cNvGrpSpPr>
          <p:nvPr/>
        </p:nvGrpSpPr>
        <p:grpSpPr bwMode="auto">
          <a:xfrm>
            <a:off x="3059832" y="1957118"/>
            <a:ext cx="492443" cy="2397772"/>
            <a:chOff x="971288" y="2404047"/>
            <a:chExt cx="492761" cy="2399158"/>
          </a:xfrm>
        </p:grpSpPr>
        <p:sp>
          <p:nvSpPr>
            <p:cNvPr id="8203" name="Text Box 5">
              <a:extLst>
                <a:ext uri="{FF2B5EF4-FFF2-40B4-BE49-F238E27FC236}">
                  <a16:creationId xmlns:a16="http://schemas.microsoft.com/office/drawing/2014/main" id="{27C10B54-5C31-4678-9938-D54F9E2E58D4}"/>
                </a:ext>
              </a:extLst>
            </p:cNvPr>
            <p:cNvSpPr txBox="1">
              <a:spLocks noChangeArrowheads="1"/>
            </p:cNvSpPr>
            <p:nvPr/>
          </p:nvSpPr>
          <p:spPr bwMode="auto">
            <a:xfrm>
              <a:off x="971288" y="2914418"/>
              <a:ext cx="492761" cy="1888787"/>
            </a:xfrm>
            <a:prstGeom prst="rect">
              <a:avLst/>
            </a:prstGeom>
            <a:solidFill>
              <a:schemeClr val="tx2"/>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lvl1pPr eaLnBrk="0" hangingPunct="0">
                <a:defRPr kumimoji="1" sz="40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40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40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40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40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9pPr>
            </a:lstStyle>
            <a:p>
              <a:pPr algn="ctr" eaLnBrk="1" hangingPunct="1">
                <a:spcBef>
                  <a:spcPct val="50000"/>
                </a:spcBef>
              </a:pPr>
              <a:r>
                <a:rPr lang="zh-CN" altLang="en-US" sz="2000" dirty="0">
                  <a:latin typeface="Garamond" panose="02020404030301010803" pitchFamily="18" charset="0"/>
                  <a:ea typeface="微软雅黑" panose="020B0503020204020204" pitchFamily="34" charset="-122"/>
                </a:rPr>
                <a:t>多项式系数向量</a:t>
              </a:r>
            </a:p>
          </p:txBody>
        </p:sp>
        <p:sp>
          <p:nvSpPr>
            <p:cNvPr id="8204" name="Line 6">
              <a:extLst>
                <a:ext uri="{FF2B5EF4-FFF2-40B4-BE49-F238E27FC236}">
                  <a16:creationId xmlns:a16="http://schemas.microsoft.com/office/drawing/2014/main" id="{9BC7FA59-1D5E-4EA9-9856-4045DFF4BCFB}"/>
                </a:ext>
              </a:extLst>
            </p:cNvPr>
            <p:cNvSpPr>
              <a:spLocks noChangeShapeType="1"/>
            </p:cNvSpPr>
            <p:nvPr/>
          </p:nvSpPr>
          <p:spPr bwMode="auto">
            <a:xfrm>
              <a:off x="1218912" y="2419289"/>
              <a:ext cx="0" cy="504825"/>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8205" name="Line 15">
              <a:extLst>
                <a:ext uri="{FF2B5EF4-FFF2-40B4-BE49-F238E27FC236}">
                  <a16:creationId xmlns:a16="http://schemas.microsoft.com/office/drawing/2014/main" id="{660BCE0F-B918-48E1-BA83-DF90331B875B}"/>
                </a:ext>
              </a:extLst>
            </p:cNvPr>
            <p:cNvSpPr>
              <a:spLocks noChangeShapeType="1"/>
            </p:cNvSpPr>
            <p:nvPr/>
          </p:nvSpPr>
          <p:spPr bwMode="auto">
            <a:xfrm>
              <a:off x="1074077" y="2404047"/>
              <a:ext cx="2880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lstStyle/>
            <a:p>
              <a:endParaRPr lang="zh-CN" altLang="en-US" dirty="0">
                <a:latin typeface="微软雅黑" panose="020B0503020204020204" pitchFamily="34" charset="-122"/>
                <a:ea typeface="微软雅黑" panose="020B0503020204020204" pitchFamily="34" charset="-122"/>
              </a:endParaRPr>
            </a:p>
          </p:txBody>
        </p:sp>
      </p:grpSp>
      <p:grpSp>
        <p:nvGrpSpPr>
          <p:cNvPr id="8199" name="组合 80">
            <a:extLst>
              <a:ext uri="{FF2B5EF4-FFF2-40B4-BE49-F238E27FC236}">
                <a16:creationId xmlns:a16="http://schemas.microsoft.com/office/drawing/2014/main" id="{5304DEF3-5B26-417C-BDAA-D9D827BCFF6C}"/>
              </a:ext>
            </a:extLst>
          </p:cNvPr>
          <p:cNvGrpSpPr>
            <a:grpSpLocks/>
          </p:cNvGrpSpPr>
          <p:nvPr/>
        </p:nvGrpSpPr>
        <p:grpSpPr bwMode="auto">
          <a:xfrm>
            <a:off x="3791525" y="1957118"/>
            <a:ext cx="492443" cy="2653098"/>
            <a:chOff x="2987531" y="1871294"/>
            <a:chExt cx="492761" cy="2653756"/>
          </a:xfrm>
        </p:grpSpPr>
        <p:sp>
          <p:nvSpPr>
            <p:cNvPr id="8200" name="Text Box 5">
              <a:extLst>
                <a:ext uri="{FF2B5EF4-FFF2-40B4-BE49-F238E27FC236}">
                  <a16:creationId xmlns:a16="http://schemas.microsoft.com/office/drawing/2014/main" id="{772061E9-0E1A-46DD-A667-AF43C10EA77E}"/>
                </a:ext>
              </a:extLst>
            </p:cNvPr>
            <p:cNvSpPr txBox="1">
              <a:spLocks noChangeArrowheads="1"/>
            </p:cNvSpPr>
            <p:nvPr/>
          </p:nvSpPr>
          <p:spPr bwMode="auto">
            <a:xfrm>
              <a:off x="2987531" y="2380341"/>
              <a:ext cx="492761" cy="2144709"/>
            </a:xfrm>
            <a:prstGeom prst="rect">
              <a:avLst/>
            </a:prstGeom>
            <a:solidFill>
              <a:schemeClr val="tx2"/>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lvl1pPr eaLnBrk="0" hangingPunct="0">
                <a:defRPr kumimoji="1" sz="40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40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40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40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40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9pPr>
            </a:lstStyle>
            <a:p>
              <a:pPr algn="ctr" eaLnBrk="1" hangingPunct="1">
                <a:spcBef>
                  <a:spcPct val="50000"/>
                </a:spcBef>
              </a:pPr>
              <a:r>
                <a:rPr lang="zh-CN" altLang="en-US" sz="2000" dirty="0">
                  <a:latin typeface="Garamond" panose="02020404030301010803" pitchFamily="18" charset="0"/>
                  <a:ea typeface="微软雅黑" panose="020B0503020204020204" pitchFamily="34" charset="-122"/>
                </a:rPr>
                <a:t>自变量符号或取值</a:t>
              </a:r>
            </a:p>
          </p:txBody>
        </p:sp>
        <p:sp>
          <p:nvSpPr>
            <p:cNvPr id="8201" name="Line 6">
              <a:extLst>
                <a:ext uri="{FF2B5EF4-FFF2-40B4-BE49-F238E27FC236}">
                  <a16:creationId xmlns:a16="http://schemas.microsoft.com/office/drawing/2014/main" id="{2D79792A-494F-4CDE-A484-C65D587EB293}"/>
                </a:ext>
              </a:extLst>
            </p:cNvPr>
            <p:cNvSpPr>
              <a:spLocks noChangeShapeType="1"/>
            </p:cNvSpPr>
            <p:nvPr/>
          </p:nvSpPr>
          <p:spPr bwMode="auto">
            <a:xfrm>
              <a:off x="3235147" y="1886536"/>
              <a:ext cx="0" cy="504825"/>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8202" name="Line 15">
              <a:extLst>
                <a:ext uri="{FF2B5EF4-FFF2-40B4-BE49-F238E27FC236}">
                  <a16:creationId xmlns:a16="http://schemas.microsoft.com/office/drawing/2014/main" id="{E27EB2A1-DAF3-4427-9C96-F2B47040AE15}"/>
                </a:ext>
              </a:extLst>
            </p:cNvPr>
            <p:cNvSpPr>
              <a:spLocks noChangeShapeType="1"/>
            </p:cNvSpPr>
            <p:nvPr/>
          </p:nvSpPr>
          <p:spPr bwMode="auto">
            <a:xfrm>
              <a:off x="3090312" y="1871294"/>
              <a:ext cx="2880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lstStyle/>
            <a:p>
              <a:endParaRPr lang="zh-CN" altLang="en-US" dirty="0">
                <a:latin typeface="微软雅黑" panose="020B0503020204020204" pitchFamily="34" charset="-122"/>
                <a:ea typeface="微软雅黑" panose="020B0503020204020204" pitchFamily="34" charset="-122"/>
              </a:endParaRPr>
            </a:p>
          </p:txBody>
        </p:sp>
      </p:grpSp>
      <p:sp>
        <p:nvSpPr>
          <p:cNvPr id="5" name="日期占位符 4">
            <a:extLst>
              <a:ext uri="{FF2B5EF4-FFF2-40B4-BE49-F238E27FC236}">
                <a16:creationId xmlns:a16="http://schemas.microsoft.com/office/drawing/2014/main" id="{8DE24ED2-CED0-4FB7-8390-69DEFFA7FB00}"/>
              </a:ext>
            </a:extLst>
          </p:cNvPr>
          <p:cNvSpPr>
            <a:spLocks noGrp="1"/>
          </p:cNvSpPr>
          <p:nvPr>
            <p:ph type="dt" sz="half" idx="10"/>
          </p:nvPr>
        </p:nvSpPr>
        <p:spPr/>
        <p:txBody>
          <a:bodyPr/>
          <a:lstStyle/>
          <a:p>
            <a:pPr>
              <a:defRPr/>
            </a:pPr>
            <a:fld id="{0612342A-B51E-44C6-8D5D-5E7FA9C060D7}" type="datetime1">
              <a:rPr lang="zh-CN" altLang="en-US" smtClean="0"/>
              <a:t>2022/11/23</a:t>
            </a:fld>
            <a:endParaRPr lang="en-US" altLang="zh-CN"/>
          </a:p>
        </p:txBody>
      </p:sp>
      <p:sp>
        <p:nvSpPr>
          <p:cNvPr id="2" name="页脚占位符 1">
            <a:extLst>
              <a:ext uri="{FF2B5EF4-FFF2-40B4-BE49-F238E27FC236}">
                <a16:creationId xmlns:a16="http://schemas.microsoft.com/office/drawing/2014/main" id="{FC3E5E19-B764-4DB1-9998-C60E5500DC5F}"/>
              </a:ext>
            </a:extLst>
          </p:cNvPr>
          <p:cNvSpPr>
            <a:spLocks noGrp="1"/>
          </p:cNvSpPr>
          <p:nvPr>
            <p:ph type="ftr" sz="quarter" idx="3"/>
          </p:nvPr>
        </p:nvSpPr>
        <p:spPr/>
        <p:txBody>
          <a:bodyPr/>
          <a:lstStyle/>
          <a:p>
            <a:pPr>
              <a:defRPr/>
            </a:pPr>
            <a:r>
              <a:rPr lang="en-US" altLang="zh-CN" b="1"/>
              <a:t>© </a:t>
            </a:r>
            <a:r>
              <a:rPr lang="zh-CN" altLang="en-US" b="1"/>
              <a:t>谢中华</a:t>
            </a:r>
            <a:r>
              <a:rPr lang="en-US" altLang="zh-CN" b="1"/>
              <a:t>,  MATLAB</a:t>
            </a:r>
            <a:r>
              <a:rPr lang="zh-CN" altLang="en-US" b="1"/>
              <a:t>数学建模方法与应用</a:t>
            </a:r>
            <a:endParaRPr lang="en-US" altLang="zh-CN" dirty="0"/>
          </a:p>
        </p:txBody>
      </p:sp>
    </p:spTree>
  </p:cSld>
  <p:clrMapOvr>
    <a:masterClrMapping/>
  </p:clrMapOvr>
  <p:transition>
    <p:wipe dir="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5C69663E-7C97-4B73-B763-BABAA5B1DBD8}"/>
              </a:ext>
            </a:extLst>
          </p:cNvPr>
          <p:cNvSpPr>
            <a:spLocks noGrp="1"/>
          </p:cNvSpPr>
          <p:nvPr>
            <p:ph type="dt" sz="half" idx="10"/>
          </p:nvPr>
        </p:nvSpPr>
        <p:spPr/>
        <p:txBody>
          <a:bodyPr/>
          <a:lstStyle/>
          <a:p>
            <a:pPr>
              <a:defRPr/>
            </a:pPr>
            <a:fld id="{8ABE0369-7C1E-49AF-A650-7504667A0B65}" type="datetime1">
              <a:rPr lang="zh-CN" altLang="en-US" smtClean="0"/>
              <a:t>2022/11/23</a:t>
            </a:fld>
            <a:endParaRPr lang="en-US" altLang="zh-CN"/>
          </a:p>
        </p:txBody>
      </p:sp>
      <p:sp>
        <p:nvSpPr>
          <p:cNvPr id="5" name="内容占位符 6">
            <a:extLst>
              <a:ext uri="{FF2B5EF4-FFF2-40B4-BE49-F238E27FC236}">
                <a16:creationId xmlns:a16="http://schemas.microsoft.com/office/drawing/2014/main" id="{CDFF1774-FDE5-4E1F-9D23-050C653FD772}"/>
              </a:ext>
            </a:extLst>
          </p:cNvPr>
          <p:cNvSpPr txBox="1">
            <a:spLocks/>
          </p:cNvSpPr>
          <p:nvPr/>
        </p:nvSpPr>
        <p:spPr>
          <a:xfrm>
            <a:off x="457200" y="2628901"/>
            <a:ext cx="8229600" cy="728663"/>
          </a:xfrm>
          <a:prstGeom prst="rect">
            <a:avLst/>
          </a:prstGeom>
        </p:spPr>
        <p:txBody>
          <a:bodyPr/>
          <a:lstStyle>
            <a:lvl1pPr marL="342900" indent="-342900" algn="l" rtl="0" eaLnBrk="0" fontAlgn="base" hangingPunct="0">
              <a:spcBef>
                <a:spcPct val="20000"/>
              </a:spcBef>
              <a:spcAft>
                <a:spcPct val="0"/>
              </a:spcAft>
              <a:buChar char="•"/>
              <a:defRPr kumimoji="1" sz="3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har char="–"/>
              <a:defRPr kumimoji="1" sz="28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Char char="•"/>
              <a:defRPr kumimoji="1" sz="2400">
                <a:solidFill>
                  <a:schemeClr val="tx1"/>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Char char="–"/>
              <a:defRPr kumimoji="1" sz="2000">
                <a:solidFill>
                  <a:schemeClr val="tx1"/>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Char char="»"/>
              <a:defRPr kumimoji="1" sz="2000">
                <a:solidFill>
                  <a:schemeClr val="tx1"/>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a:buFont typeface="Arial" charset="0"/>
              <a:buNone/>
            </a:pPr>
            <a:r>
              <a:rPr lang="en-US" altLang="zh-CN" sz="5000" i="1" kern="0">
                <a:latin typeface="Times New Roman" pitchFamily="18" charset="0"/>
                <a:ea typeface="Arial Unicode MS" pitchFamily="34" charset="-122"/>
                <a:cs typeface="Times New Roman" pitchFamily="18" charset="0"/>
              </a:rPr>
              <a:t>         Thank You</a:t>
            </a:r>
            <a:endParaRPr lang="zh-CN" altLang="en-US" sz="5000" i="1" kern="0" dirty="0">
              <a:latin typeface="Times New Roman" pitchFamily="18" charset="0"/>
              <a:ea typeface="Arial Unicode MS" pitchFamily="34" charset="-122"/>
              <a:cs typeface="Times New Roman" pitchFamily="18" charset="0"/>
            </a:endParaRPr>
          </a:p>
        </p:txBody>
      </p:sp>
      <p:sp>
        <p:nvSpPr>
          <p:cNvPr id="4" name="页脚占位符 3">
            <a:extLst>
              <a:ext uri="{FF2B5EF4-FFF2-40B4-BE49-F238E27FC236}">
                <a16:creationId xmlns:a16="http://schemas.microsoft.com/office/drawing/2014/main" id="{932630FD-E3B1-4AD4-813A-317C3EB7D9E0}"/>
              </a:ext>
            </a:extLst>
          </p:cNvPr>
          <p:cNvSpPr>
            <a:spLocks noGrp="1"/>
          </p:cNvSpPr>
          <p:nvPr>
            <p:ph type="ftr" sz="quarter" idx="3"/>
          </p:nvPr>
        </p:nvSpPr>
        <p:spPr/>
        <p:txBody>
          <a:bodyPr/>
          <a:lstStyle/>
          <a:p>
            <a:pPr>
              <a:defRPr/>
            </a:pPr>
            <a:r>
              <a:rPr lang="en-US" altLang="zh-CN" b="1"/>
              <a:t>© </a:t>
            </a:r>
            <a:r>
              <a:rPr lang="zh-CN" altLang="en-US" b="1"/>
              <a:t>谢中华</a:t>
            </a:r>
            <a:r>
              <a:rPr lang="en-US" altLang="zh-CN" b="1"/>
              <a:t>,  MATLAB</a:t>
            </a:r>
            <a:r>
              <a:rPr lang="zh-CN" altLang="en-US" b="1"/>
              <a:t>数学建模方法与应用</a:t>
            </a:r>
            <a:endParaRPr lang="en-US" altLang="zh-CN" dirty="0"/>
          </a:p>
        </p:txBody>
      </p:sp>
    </p:spTree>
    <p:extLst>
      <p:ext uri="{BB962C8B-B14F-4D97-AF65-F5344CB8AC3E}">
        <p14:creationId xmlns:p14="http://schemas.microsoft.com/office/powerpoint/2010/main" val="3504606723"/>
      </p:ext>
    </p:extLst>
  </p:cSld>
  <p:clrMapOvr>
    <a:masterClrMapping/>
  </p:clrMapOvr>
  <p:transition>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Text Box 4">
            <a:extLst>
              <a:ext uri="{FF2B5EF4-FFF2-40B4-BE49-F238E27FC236}">
                <a16:creationId xmlns:a16="http://schemas.microsoft.com/office/drawing/2014/main" id="{F9E8726F-2A8A-4A98-8EE6-B722FA9CCDC5}"/>
              </a:ext>
            </a:extLst>
          </p:cNvPr>
          <p:cNvSpPr txBox="1">
            <a:spLocks noChangeArrowheads="1"/>
          </p:cNvSpPr>
          <p:nvPr/>
        </p:nvSpPr>
        <p:spPr bwMode="auto">
          <a:xfrm>
            <a:off x="468313" y="547688"/>
            <a:ext cx="79613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40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40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40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40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pPr>
            <a:r>
              <a:rPr lang="zh-CN" altLang="en-US" sz="2800" b="1" dirty="0">
                <a:solidFill>
                  <a:schemeClr val="bg2"/>
                </a:solidFill>
                <a:latin typeface="微软雅黑" panose="020B0503020204020204" pitchFamily="34" charset="-122"/>
                <a:ea typeface="微软雅黑" panose="020B0503020204020204" pitchFamily="34" charset="-122"/>
              </a:rPr>
              <a:t>三、多项式回归案例</a:t>
            </a:r>
          </a:p>
        </p:txBody>
      </p:sp>
      <p:sp>
        <p:nvSpPr>
          <p:cNvPr id="22" name="Rectangle 3">
            <a:extLst>
              <a:ext uri="{FF2B5EF4-FFF2-40B4-BE49-F238E27FC236}">
                <a16:creationId xmlns:a16="http://schemas.microsoft.com/office/drawing/2014/main" id="{53E101B3-AE44-42BE-B504-9BC666E9AE63}"/>
              </a:ext>
            </a:extLst>
          </p:cNvPr>
          <p:cNvSpPr>
            <a:spLocks noChangeArrowheads="1"/>
          </p:cNvSpPr>
          <p:nvPr/>
        </p:nvSpPr>
        <p:spPr bwMode="auto">
          <a:xfrm>
            <a:off x="179388" y="1125538"/>
            <a:ext cx="8750300" cy="19368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lnSpc>
                <a:spcPct val="140000"/>
              </a:lnSpc>
              <a:defRPr/>
            </a:pPr>
            <a:r>
              <a:rPr lang="en-US" altLang="zh-CN" sz="2200" dirty="0">
                <a:solidFill>
                  <a:schemeClr val="bg2"/>
                </a:solidFill>
                <a:latin typeface="微软雅黑" panose="020B0503020204020204" pitchFamily="34" charset="-122"/>
                <a:ea typeface="微软雅黑" panose="020B0503020204020204" pitchFamily="34" charset="-122"/>
              </a:rPr>
              <a:t>【</a:t>
            </a:r>
            <a:r>
              <a:rPr lang="zh-CN" altLang="en-US" sz="2200" dirty="0">
                <a:solidFill>
                  <a:schemeClr val="hlink"/>
                </a:solidFill>
                <a:latin typeface="微软雅黑" panose="020B0503020204020204" pitchFamily="34" charset="-122"/>
                <a:ea typeface="微软雅黑" panose="020B0503020204020204" pitchFamily="34" charset="-122"/>
              </a:rPr>
              <a:t>例</a:t>
            </a:r>
            <a:r>
              <a:rPr lang="en-US" altLang="zh-CN" sz="2200" dirty="0">
                <a:solidFill>
                  <a:schemeClr val="hlink"/>
                </a:solidFill>
                <a:latin typeface="微软雅黑" panose="020B0503020204020204" pitchFamily="34" charset="-122"/>
                <a:ea typeface="微软雅黑" panose="020B0503020204020204" pitchFamily="34" charset="-122"/>
              </a:rPr>
              <a:t>1-1</a:t>
            </a:r>
            <a:r>
              <a:rPr lang="en-US" altLang="zh-CN" sz="2200" dirty="0">
                <a:solidFill>
                  <a:schemeClr val="bg2"/>
                </a:solidFill>
                <a:latin typeface="微软雅黑" panose="020B0503020204020204" pitchFamily="34" charset="-122"/>
                <a:ea typeface="微软雅黑" panose="020B0503020204020204" pitchFamily="34" charset="-122"/>
              </a:rPr>
              <a:t>】</a:t>
            </a:r>
            <a:r>
              <a:rPr lang="zh-CN" altLang="en-US" sz="2200" dirty="0">
                <a:solidFill>
                  <a:schemeClr val="bg2"/>
                </a:solidFill>
                <a:latin typeface="微软雅黑" panose="020B0503020204020204" pitchFamily="34" charset="-122"/>
                <a:ea typeface="微软雅黑" panose="020B0503020204020204" pitchFamily="34" charset="-122"/>
              </a:rPr>
              <a:t>现有我国</a:t>
            </a:r>
            <a:r>
              <a:rPr lang="en-US" altLang="zh-CN" sz="2200" dirty="0">
                <a:solidFill>
                  <a:schemeClr val="bg2"/>
                </a:solidFill>
                <a:latin typeface="微软雅黑" panose="020B0503020204020204" pitchFamily="34" charset="-122"/>
                <a:ea typeface="微软雅黑" panose="020B0503020204020204" pitchFamily="34" charset="-122"/>
              </a:rPr>
              <a:t>2007</a:t>
            </a:r>
            <a:r>
              <a:rPr lang="zh-CN" altLang="en-US" sz="2200" dirty="0">
                <a:solidFill>
                  <a:schemeClr val="bg2"/>
                </a:solidFill>
                <a:latin typeface="微软雅黑" panose="020B0503020204020204" pitchFamily="34" charset="-122"/>
                <a:ea typeface="微软雅黑" panose="020B0503020204020204" pitchFamily="34" charset="-122"/>
              </a:rPr>
              <a:t>年</a:t>
            </a:r>
            <a:r>
              <a:rPr lang="en-US" altLang="zh-CN" sz="2200" dirty="0">
                <a:solidFill>
                  <a:schemeClr val="bg2"/>
                </a:solidFill>
                <a:latin typeface="微软雅黑" panose="020B0503020204020204" pitchFamily="34" charset="-122"/>
                <a:ea typeface="微软雅黑" panose="020B0503020204020204" pitchFamily="34" charset="-122"/>
              </a:rPr>
              <a:t>1</a:t>
            </a:r>
            <a:r>
              <a:rPr lang="zh-CN" altLang="en-US" sz="2200" dirty="0">
                <a:solidFill>
                  <a:schemeClr val="bg2"/>
                </a:solidFill>
                <a:latin typeface="微软雅黑" panose="020B0503020204020204" pitchFamily="34" charset="-122"/>
                <a:ea typeface="微软雅黑" panose="020B0503020204020204" pitchFamily="34" charset="-122"/>
              </a:rPr>
              <a:t>月至</a:t>
            </a:r>
            <a:r>
              <a:rPr lang="en-US" altLang="zh-CN" sz="2200" dirty="0">
                <a:solidFill>
                  <a:schemeClr val="bg2"/>
                </a:solidFill>
                <a:latin typeface="微软雅黑" panose="020B0503020204020204" pitchFamily="34" charset="-122"/>
                <a:ea typeface="微软雅黑" panose="020B0503020204020204" pitchFamily="34" charset="-122"/>
              </a:rPr>
              <a:t>2011</a:t>
            </a:r>
            <a:r>
              <a:rPr lang="zh-CN" altLang="en-US" sz="2200" dirty="0">
                <a:solidFill>
                  <a:schemeClr val="bg2"/>
                </a:solidFill>
                <a:latin typeface="微软雅黑" panose="020B0503020204020204" pitchFamily="34" charset="-122"/>
                <a:ea typeface="微软雅黑" panose="020B0503020204020204" pitchFamily="34" charset="-122"/>
              </a:rPr>
              <a:t>年</a:t>
            </a:r>
            <a:r>
              <a:rPr lang="en-US" altLang="zh-CN" sz="2200" dirty="0">
                <a:solidFill>
                  <a:schemeClr val="bg2"/>
                </a:solidFill>
                <a:latin typeface="微软雅黑" panose="020B0503020204020204" pitchFamily="34" charset="-122"/>
                <a:ea typeface="微软雅黑" panose="020B0503020204020204" pitchFamily="34" charset="-122"/>
              </a:rPr>
              <a:t>11</a:t>
            </a:r>
            <a:r>
              <a:rPr lang="zh-CN" altLang="en-US" sz="2200" dirty="0">
                <a:solidFill>
                  <a:schemeClr val="bg2"/>
                </a:solidFill>
                <a:latin typeface="微软雅黑" panose="020B0503020204020204" pitchFamily="34" charset="-122"/>
                <a:ea typeface="微软雅黑" panose="020B0503020204020204" pitchFamily="34" charset="-122"/>
              </a:rPr>
              <a:t>月的食品零售价格分类指数数据，如表</a:t>
            </a:r>
            <a:r>
              <a:rPr lang="en-US" altLang="zh-CN" sz="2200" dirty="0">
                <a:solidFill>
                  <a:schemeClr val="bg2"/>
                </a:solidFill>
                <a:latin typeface="微软雅黑" panose="020B0503020204020204" pitchFamily="34" charset="-122"/>
                <a:ea typeface="微软雅黑" panose="020B0503020204020204" pitchFamily="34" charset="-122"/>
              </a:rPr>
              <a:t>20.1-1</a:t>
            </a:r>
            <a:r>
              <a:rPr lang="zh-CN" altLang="en-US" sz="2200" dirty="0">
                <a:solidFill>
                  <a:schemeClr val="bg2"/>
                </a:solidFill>
                <a:latin typeface="微软雅黑" panose="020B0503020204020204" pitchFamily="34" charset="-122"/>
                <a:ea typeface="微软雅黑" panose="020B0503020204020204" pitchFamily="34" charset="-122"/>
              </a:rPr>
              <a:t>所示。数据来源：中华人民共和国国家统计局网站月度统计数据。试根据这</a:t>
            </a:r>
            <a:r>
              <a:rPr lang="en-US" altLang="zh-CN" sz="2200" dirty="0">
                <a:solidFill>
                  <a:schemeClr val="bg2"/>
                </a:solidFill>
                <a:latin typeface="微软雅黑" panose="020B0503020204020204" pitchFamily="34" charset="-122"/>
                <a:ea typeface="微软雅黑" panose="020B0503020204020204" pitchFamily="34" charset="-122"/>
              </a:rPr>
              <a:t>59</a:t>
            </a:r>
            <a:r>
              <a:rPr lang="zh-CN" altLang="en-US" sz="2200" dirty="0">
                <a:solidFill>
                  <a:schemeClr val="bg2"/>
                </a:solidFill>
                <a:latin typeface="微软雅黑" panose="020B0503020204020204" pitchFamily="34" charset="-122"/>
                <a:ea typeface="微软雅黑" panose="020B0503020204020204" pitchFamily="34" charset="-122"/>
              </a:rPr>
              <a:t>组统计数据研究全国食品零售价格分类指数 </a:t>
            </a:r>
            <a:r>
              <a:rPr lang="en-US" altLang="zh-CN" sz="2200" i="1" dirty="0">
                <a:solidFill>
                  <a:schemeClr val="bg2"/>
                </a:solidFill>
                <a:latin typeface="微软雅黑" panose="020B0503020204020204" pitchFamily="34" charset="-122"/>
                <a:ea typeface="微软雅黑" panose="020B0503020204020204" pitchFamily="34" charset="-122"/>
              </a:rPr>
              <a:t>y</a:t>
            </a:r>
            <a:r>
              <a:rPr lang="zh-CN" altLang="en-US" sz="2200" dirty="0">
                <a:solidFill>
                  <a:schemeClr val="bg2"/>
                </a:solidFill>
                <a:latin typeface="微软雅黑" panose="020B0503020204020204" pitchFamily="34" charset="-122"/>
                <a:ea typeface="微软雅黑" panose="020B0503020204020204" pitchFamily="34" charset="-122"/>
              </a:rPr>
              <a:t>（上年同月 </a:t>
            </a:r>
            <a:r>
              <a:rPr lang="en-US" altLang="zh-CN" sz="2200" dirty="0">
                <a:solidFill>
                  <a:schemeClr val="bg2"/>
                </a:solidFill>
                <a:latin typeface="微软雅黑" panose="020B0503020204020204" pitchFamily="34" charset="-122"/>
                <a:ea typeface="微软雅黑" panose="020B0503020204020204" pitchFamily="34" charset="-122"/>
              </a:rPr>
              <a:t>= 100</a:t>
            </a:r>
            <a:r>
              <a:rPr lang="zh-CN" altLang="en-US" sz="2200" dirty="0">
                <a:solidFill>
                  <a:schemeClr val="bg2"/>
                </a:solidFill>
                <a:latin typeface="微软雅黑" panose="020B0503020204020204" pitchFamily="34" charset="-122"/>
                <a:ea typeface="微软雅黑" panose="020B0503020204020204" pitchFamily="34" charset="-122"/>
              </a:rPr>
              <a:t>）和时间 </a:t>
            </a:r>
            <a:r>
              <a:rPr lang="en-US" altLang="zh-CN" sz="2200" i="1" dirty="0">
                <a:solidFill>
                  <a:schemeClr val="bg2"/>
                </a:solidFill>
                <a:latin typeface="微软雅黑" panose="020B0503020204020204" pitchFamily="34" charset="-122"/>
                <a:ea typeface="微软雅黑" panose="020B0503020204020204" pitchFamily="34" charset="-122"/>
              </a:rPr>
              <a:t>x</a:t>
            </a:r>
            <a:r>
              <a:rPr lang="en-US" altLang="zh-CN" sz="2200" dirty="0">
                <a:solidFill>
                  <a:schemeClr val="bg2"/>
                </a:solidFill>
                <a:latin typeface="微软雅黑" panose="020B0503020204020204" pitchFamily="34" charset="-122"/>
                <a:ea typeface="微软雅黑" panose="020B0503020204020204" pitchFamily="34" charset="-122"/>
              </a:rPr>
              <a:t> </a:t>
            </a:r>
            <a:r>
              <a:rPr lang="zh-CN" altLang="en-US" sz="2200" dirty="0">
                <a:solidFill>
                  <a:schemeClr val="bg2"/>
                </a:solidFill>
                <a:latin typeface="微软雅黑" panose="020B0503020204020204" pitchFamily="34" charset="-122"/>
                <a:ea typeface="微软雅黑" panose="020B0503020204020204" pitchFamily="34" charset="-122"/>
              </a:rPr>
              <a:t>之间的关系。</a:t>
            </a:r>
          </a:p>
        </p:txBody>
      </p:sp>
      <p:graphicFrame>
        <p:nvGraphicFramePr>
          <p:cNvPr id="2" name="表格 1">
            <a:extLst>
              <a:ext uri="{FF2B5EF4-FFF2-40B4-BE49-F238E27FC236}">
                <a16:creationId xmlns:a16="http://schemas.microsoft.com/office/drawing/2014/main" id="{6EAB1A19-866E-473C-B290-D8F90F5157D8}"/>
              </a:ext>
            </a:extLst>
          </p:cNvPr>
          <p:cNvGraphicFramePr>
            <a:graphicFrameLocks noGrp="1"/>
          </p:cNvGraphicFramePr>
          <p:nvPr>
            <p:extLst>
              <p:ext uri="{D42A27DB-BD31-4B8C-83A1-F6EECF244321}">
                <p14:modId xmlns:p14="http://schemas.microsoft.com/office/powerpoint/2010/main" val="1614886689"/>
              </p:ext>
            </p:extLst>
          </p:nvPr>
        </p:nvGraphicFramePr>
        <p:xfrm>
          <a:off x="323850" y="3357563"/>
          <a:ext cx="8605841" cy="3095622"/>
        </p:xfrm>
        <a:graphic>
          <a:graphicData uri="http://schemas.openxmlformats.org/drawingml/2006/table">
            <a:tbl>
              <a:tblPr firstRow="1" firstCol="1" bandRow="1"/>
              <a:tblGrid>
                <a:gridCol w="1027021">
                  <a:extLst>
                    <a:ext uri="{9D8B030D-6E8A-4147-A177-3AD203B41FA5}">
                      <a16:colId xmlns:a16="http://schemas.microsoft.com/office/drawing/2014/main" val="20000"/>
                    </a:ext>
                  </a:extLst>
                </a:gridCol>
                <a:gridCol w="1416694">
                  <a:extLst>
                    <a:ext uri="{9D8B030D-6E8A-4147-A177-3AD203B41FA5}">
                      <a16:colId xmlns:a16="http://schemas.microsoft.com/office/drawing/2014/main" val="20001"/>
                    </a:ext>
                  </a:extLst>
                </a:gridCol>
                <a:gridCol w="1027021">
                  <a:extLst>
                    <a:ext uri="{9D8B030D-6E8A-4147-A177-3AD203B41FA5}">
                      <a16:colId xmlns:a16="http://schemas.microsoft.com/office/drawing/2014/main" val="20002"/>
                    </a:ext>
                  </a:extLst>
                </a:gridCol>
                <a:gridCol w="1027021">
                  <a:extLst>
                    <a:ext uri="{9D8B030D-6E8A-4147-A177-3AD203B41FA5}">
                      <a16:colId xmlns:a16="http://schemas.microsoft.com/office/drawing/2014/main" val="20003"/>
                    </a:ext>
                  </a:extLst>
                </a:gridCol>
                <a:gridCol w="1027021">
                  <a:extLst>
                    <a:ext uri="{9D8B030D-6E8A-4147-A177-3AD203B41FA5}">
                      <a16:colId xmlns:a16="http://schemas.microsoft.com/office/drawing/2014/main" val="20004"/>
                    </a:ext>
                  </a:extLst>
                </a:gridCol>
                <a:gridCol w="1027021">
                  <a:extLst>
                    <a:ext uri="{9D8B030D-6E8A-4147-A177-3AD203B41FA5}">
                      <a16:colId xmlns:a16="http://schemas.microsoft.com/office/drawing/2014/main" val="20005"/>
                    </a:ext>
                  </a:extLst>
                </a:gridCol>
                <a:gridCol w="1027021">
                  <a:extLst>
                    <a:ext uri="{9D8B030D-6E8A-4147-A177-3AD203B41FA5}">
                      <a16:colId xmlns:a16="http://schemas.microsoft.com/office/drawing/2014/main" val="20006"/>
                    </a:ext>
                  </a:extLst>
                </a:gridCol>
                <a:gridCol w="1027021">
                  <a:extLst>
                    <a:ext uri="{9D8B030D-6E8A-4147-A177-3AD203B41FA5}">
                      <a16:colId xmlns:a16="http://schemas.microsoft.com/office/drawing/2014/main" val="20007"/>
                    </a:ext>
                  </a:extLst>
                </a:gridCol>
              </a:tblGrid>
              <a:tr h="343958">
                <a:tc rowSpan="2">
                  <a:txBody>
                    <a:bodyPr/>
                    <a:lstStyle/>
                    <a:p>
                      <a:pPr algn="just">
                        <a:lnSpc>
                          <a:spcPts val="1500"/>
                        </a:lnSpc>
                        <a:spcAft>
                          <a:spcPts val="0"/>
                        </a:spcAft>
                      </a:pPr>
                      <a:r>
                        <a:rPr lang="zh-CN" sz="1800" b="1" dirty="0">
                          <a:effectLst/>
                          <a:latin typeface="微软雅黑" panose="020B0503020204020204" pitchFamily="34" charset="-122"/>
                          <a:ea typeface="微软雅黑" panose="020B0503020204020204" pitchFamily="34" charset="-122"/>
                        </a:rPr>
                        <a:t>序号</a:t>
                      </a: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40000"/>
                        <a:lumOff val="60000"/>
                      </a:schemeClr>
                    </a:solidFill>
                  </a:tcPr>
                </a:tc>
                <a:tc rowSpan="2">
                  <a:txBody>
                    <a:bodyPr/>
                    <a:lstStyle/>
                    <a:p>
                      <a:pPr algn="just">
                        <a:lnSpc>
                          <a:spcPts val="1500"/>
                        </a:lnSpc>
                        <a:spcAft>
                          <a:spcPts val="0"/>
                        </a:spcAft>
                      </a:pPr>
                      <a:r>
                        <a:rPr lang="zh-CN" sz="1800" b="1" dirty="0">
                          <a:effectLst/>
                          <a:latin typeface="微软雅黑" panose="020B0503020204020204" pitchFamily="34" charset="-122"/>
                          <a:ea typeface="微软雅黑" panose="020B0503020204020204" pitchFamily="34" charset="-122"/>
                        </a:rPr>
                        <a:t>统计月度</a:t>
                      </a: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40000"/>
                        <a:lumOff val="60000"/>
                      </a:schemeClr>
                    </a:solidFill>
                  </a:tcPr>
                </a:tc>
                <a:tc gridSpan="3">
                  <a:txBody>
                    <a:bodyPr/>
                    <a:lstStyle/>
                    <a:p>
                      <a:pPr algn="just">
                        <a:lnSpc>
                          <a:spcPts val="1500"/>
                        </a:lnSpc>
                        <a:spcAft>
                          <a:spcPts val="0"/>
                        </a:spcAft>
                      </a:pPr>
                      <a:r>
                        <a:rPr lang="zh-CN" sz="1800" b="1" dirty="0">
                          <a:effectLst/>
                          <a:latin typeface="微软雅黑" panose="020B0503020204020204" pitchFamily="34" charset="-122"/>
                          <a:ea typeface="微软雅黑" panose="020B0503020204020204" pitchFamily="34" charset="-122"/>
                        </a:rPr>
                        <a:t>上年同月 </a:t>
                      </a:r>
                      <a:r>
                        <a:rPr lang="en-US" sz="1800" b="1" dirty="0">
                          <a:effectLst/>
                          <a:latin typeface="微软雅黑" panose="020B0503020204020204" pitchFamily="34" charset="-122"/>
                          <a:ea typeface="微软雅黑" panose="020B0503020204020204" pitchFamily="34" charset="-122"/>
                        </a:rPr>
                        <a:t>= 100</a:t>
                      </a:r>
                      <a:endParaRPr lang="zh-CN" sz="1800" b="1" dirty="0">
                        <a:effectLst/>
                        <a:latin typeface="微软雅黑" panose="020B0503020204020204" pitchFamily="34" charset="-122"/>
                        <a:ea typeface="微软雅黑" panose="020B0503020204020204" pitchFamily="34" charset="-122"/>
                      </a:endParaRP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40000"/>
                        <a:lumOff val="60000"/>
                      </a:schemeClr>
                    </a:solidFill>
                  </a:tcPr>
                </a:tc>
                <a:tc hMerge="1">
                  <a:txBody>
                    <a:bodyPr/>
                    <a:lstStyle/>
                    <a:p>
                      <a:endParaRPr lang="zh-CN" altLang="en-US"/>
                    </a:p>
                  </a:txBody>
                  <a:tcPr/>
                </a:tc>
                <a:tc hMerge="1">
                  <a:txBody>
                    <a:bodyPr/>
                    <a:lstStyle/>
                    <a:p>
                      <a:endParaRPr lang="zh-CN" altLang="en-US"/>
                    </a:p>
                  </a:txBody>
                  <a:tcPr/>
                </a:tc>
                <a:tc gridSpan="3">
                  <a:txBody>
                    <a:bodyPr/>
                    <a:lstStyle/>
                    <a:p>
                      <a:pPr algn="just">
                        <a:lnSpc>
                          <a:spcPts val="1500"/>
                        </a:lnSpc>
                        <a:spcAft>
                          <a:spcPts val="0"/>
                        </a:spcAft>
                      </a:pPr>
                      <a:r>
                        <a:rPr lang="zh-CN" sz="1800" b="1" dirty="0">
                          <a:effectLst/>
                          <a:latin typeface="微软雅黑" panose="020B0503020204020204" pitchFamily="34" charset="-122"/>
                          <a:ea typeface="微软雅黑" panose="020B0503020204020204" pitchFamily="34" charset="-122"/>
                        </a:rPr>
                        <a:t>上年同期 </a:t>
                      </a:r>
                      <a:r>
                        <a:rPr lang="en-US" sz="1800" b="1" dirty="0">
                          <a:effectLst/>
                          <a:latin typeface="微软雅黑" panose="020B0503020204020204" pitchFamily="34" charset="-122"/>
                          <a:ea typeface="微软雅黑" panose="020B0503020204020204" pitchFamily="34" charset="-122"/>
                        </a:rPr>
                        <a:t>= 100</a:t>
                      </a:r>
                      <a:endParaRPr lang="zh-CN" sz="1800" b="1" dirty="0">
                        <a:effectLst/>
                        <a:latin typeface="微软雅黑" panose="020B0503020204020204" pitchFamily="34" charset="-122"/>
                        <a:ea typeface="微软雅黑" panose="020B0503020204020204" pitchFamily="34" charset="-122"/>
                      </a:endParaRP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40000"/>
                        <a:lumOff val="60000"/>
                      </a:schemeClr>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343958">
                <a:tc vMerge="1">
                  <a:txBody>
                    <a:bodyPr/>
                    <a:lstStyle/>
                    <a:p>
                      <a:endParaRPr lang="zh-CN" altLang="en-US"/>
                    </a:p>
                  </a:txBody>
                  <a:tcPr/>
                </a:tc>
                <a:tc vMerge="1">
                  <a:txBody>
                    <a:bodyPr/>
                    <a:lstStyle/>
                    <a:p>
                      <a:endParaRPr lang="zh-CN" altLang="en-US"/>
                    </a:p>
                  </a:txBody>
                  <a:tcPr/>
                </a:tc>
                <a:tc>
                  <a:txBody>
                    <a:bodyPr/>
                    <a:lstStyle/>
                    <a:p>
                      <a:pPr algn="just">
                        <a:lnSpc>
                          <a:spcPts val="1500"/>
                        </a:lnSpc>
                        <a:spcAft>
                          <a:spcPts val="0"/>
                        </a:spcAft>
                      </a:pPr>
                      <a:r>
                        <a:rPr lang="zh-CN" sz="1800" b="1" dirty="0">
                          <a:effectLst/>
                          <a:latin typeface="微软雅黑" panose="020B0503020204020204" pitchFamily="34" charset="-122"/>
                          <a:ea typeface="微软雅黑" panose="020B0503020204020204" pitchFamily="34" charset="-122"/>
                        </a:rPr>
                        <a:t>全国</a:t>
                      </a: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40000"/>
                        <a:lumOff val="60000"/>
                      </a:schemeClr>
                    </a:solidFill>
                  </a:tcPr>
                </a:tc>
                <a:tc>
                  <a:txBody>
                    <a:bodyPr/>
                    <a:lstStyle/>
                    <a:p>
                      <a:pPr algn="just">
                        <a:lnSpc>
                          <a:spcPts val="1500"/>
                        </a:lnSpc>
                        <a:spcAft>
                          <a:spcPts val="0"/>
                        </a:spcAft>
                      </a:pPr>
                      <a:r>
                        <a:rPr lang="zh-CN" sz="1800" b="1" dirty="0">
                          <a:effectLst/>
                          <a:latin typeface="微软雅黑" panose="020B0503020204020204" pitchFamily="34" charset="-122"/>
                          <a:ea typeface="微软雅黑" panose="020B0503020204020204" pitchFamily="34" charset="-122"/>
                        </a:rPr>
                        <a:t>城市</a:t>
                      </a: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40000"/>
                        <a:lumOff val="60000"/>
                      </a:schemeClr>
                    </a:solidFill>
                  </a:tcPr>
                </a:tc>
                <a:tc>
                  <a:txBody>
                    <a:bodyPr/>
                    <a:lstStyle/>
                    <a:p>
                      <a:pPr algn="just">
                        <a:lnSpc>
                          <a:spcPts val="1500"/>
                        </a:lnSpc>
                        <a:spcAft>
                          <a:spcPts val="0"/>
                        </a:spcAft>
                      </a:pPr>
                      <a:r>
                        <a:rPr lang="zh-CN" sz="1800" b="1" dirty="0">
                          <a:effectLst/>
                          <a:latin typeface="微软雅黑" panose="020B0503020204020204" pitchFamily="34" charset="-122"/>
                          <a:ea typeface="微软雅黑" panose="020B0503020204020204" pitchFamily="34" charset="-122"/>
                        </a:rPr>
                        <a:t>农村</a:t>
                      </a: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40000"/>
                        <a:lumOff val="60000"/>
                      </a:schemeClr>
                    </a:solidFill>
                  </a:tcPr>
                </a:tc>
                <a:tc>
                  <a:txBody>
                    <a:bodyPr/>
                    <a:lstStyle/>
                    <a:p>
                      <a:pPr algn="just">
                        <a:lnSpc>
                          <a:spcPts val="1500"/>
                        </a:lnSpc>
                        <a:spcAft>
                          <a:spcPts val="0"/>
                        </a:spcAft>
                      </a:pPr>
                      <a:r>
                        <a:rPr lang="zh-CN" sz="1800" b="1" dirty="0">
                          <a:effectLst/>
                          <a:latin typeface="微软雅黑" panose="020B0503020204020204" pitchFamily="34" charset="-122"/>
                          <a:ea typeface="微软雅黑" panose="020B0503020204020204" pitchFamily="34" charset="-122"/>
                        </a:rPr>
                        <a:t>全国</a:t>
                      </a: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40000"/>
                        <a:lumOff val="60000"/>
                      </a:schemeClr>
                    </a:solidFill>
                  </a:tcPr>
                </a:tc>
                <a:tc>
                  <a:txBody>
                    <a:bodyPr/>
                    <a:lstStyle/>
                    <a:p>
                      <a:pPr algn="just">
                        <a:lnSpc>
                          <a:spcPts val="1500"/>
                        </a:lnSpc>
                        <a:spcAft>
                          <a:spcPts val="0"/>
                        </a:spcAft>
                      </a:pPr>
                      <a:r>
                        <a:rPr lang="zh-CN" sz="1800" b="1" dirty="0">
                          <a:effectLst/>
                          <a:latin typeface="微软雅黑" panose="020B0503020204020204" pitchFamily="34" charset="-122"/>
                          <a:ea typeface="微软雅黑" panose="020B0503020204020204" pitchFamily="34" charset="-122"/>
                        </a:rPr>
                        <a:t>城市</a:t>
                      </a: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40000"/>
                        <a:lumOff val="60000"/>
                      </a:schemeClr>
                    </a:solidFill>
                  </a:tcPr>
                </a:tc>
                <a:tc>
                  <a:txBody>
                    <a:bodyPr/>
                    <a:lstStyle/>
                    <a:p>
                      <a:pPr algn="just">
                        <a:lnSpc>
                          <a:spcPts val="1500"/>
                        </a:lnSpc>
                        <a:spcAft>
                          <a:spcPts val="0"/>
                        </a:spcAft>
                      </a:pPr>
                      <a:r>
                        <a:rPr lang="zh-CN" sz="1800" b="1" dirty="0">
                          <a:effectLst/>
                          <a:latin typeface="微软雅黑" panose="020B0503020204020204" pitchFamily="34" charset="-122"/>
                          <a:ea typeface="微软雅黑" panose="020B0503020204020204" pitchFamily="34" charset="-122"/>
                        </a:rPr>
                        <a:t>农村</a:t>
                      </a: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0001"/>
                  </a:ext>
                </a:extLst>
              </a:tr>
              <a:tr h="343958">
                <a:tc>
                  <a:txBody>
                    <a:bodyPr/>
                    <a:lstStyle/>
                    <a:p>
                      <a:pPr algn="just">
                        <a:lnSpc>
                          <a:spcPts val="1500"/>
                        </a:lnSpc>
                        <a:spcAft>
                          <a:spcPts val="0"/>
                        </a:spcAft>
                      </a:pPr>
                      <a:r>
                        <a:rPr lang="en-US" sz="1800" dirty="0">
                          <a:effectLst/>
                          <a:latin typeface="微软雅黑" panose="020B0503020204020204" pitchFamily="34" charset="-122"/>
                          <a:ea typeface="微软雅黑" panose="020B0503020204020204" pitchFamily="34" charset="-122"/>
                        </a:rPr>
                        <a:t>1</a:t>
                      </a:r>
                      <a:endParaRPr lang="zh-CN" sz="1800" dirty="0">
                        <a:effectLst/>
                        <a:latin typeface="微软雅黑" panose="020B0503020204020204" pitchFamily="34" charset="-122"/>
                        <a:ea typeface="微软雅黑" panose="020B0503020204020204" pitchFamily="34" charset="-122"/>
                      </a:endParaRP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500"/>
                        </a:lnSpc>
                        <a:spcAft>
                          <a:spcPts val="0"/>
                        </a:spcAft>
                      </a:pPr>
                      <a:r>
                        <a:rPr lang="en-US" sz="1800" dirty="0">
                          <a:effectLst/>
                          <a:latin typeface="微软雅黑" panose="020B0503020204020204" pitchFamily="34" charset="-122"/>
                          <a:ea typeface="微软雅黑" panose="020B0503020204020204" pitchFamily="34" charset="-122"/>
                        </a:rPr>
                        <a:t>2007</a:t>
                      </a:r>
                      <a:r>
                        <a:rPr lang="zh-CN" sz="1800" dirty="0">
                          <a:effectLst/>
                          <a:latin typeface="微软雅黑" panose="020B0503020204020204" pitchFamily="34" charset="-122"/>
                          <a:ea typeface="微软雅黑" panose="020B0503020204020204" pitchFamily="34" charset="-122"/>
                        </a:rPr>
                        <a:t>年</a:t>
                      </a:r>
                      <a:r>
                        <a:rPr lang="en-US" sz="1800" dirty="0">
                          <a:effectLst/>
                          <a:latin typeface="微软雅黑" panose="020B0503020204020204" pitchFamily="34" charset="-122"/>
                          <a:ea typeface="微软雅黑" panose="020B0503020204020204" pitchFamily="34" charset="-122"/>
                        </a:rPr>
                        <a:t>1</a:t>
                      </a:r>
                      <a:r>
                        <a:rPr lang="zh-CN" sz="1800" dirty="0">
                          <a:effectLst/>
                          <a:latin typeface="微软雅黑" panose="020B0503020204020204" pitchFamily="34" charset="-122"/>
                          <a:ea typeface="微软雅黑" panose="020B0503020204020204" pitchFamily="34" charset="-122"/>
                        </a:rPr>
                        <a:t>月</a:t>
                      </a: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500"/>
                        </a:lnSpc>
                        <a:spcAft>
                          <a:spcPts val="0"/>
                        </a:spcAft>
                      </a:pPr>
                      <a:r>
                        <a:rPr lang="en-US" sz="1800" dirty="0">
                          <a:effectLst/>
                          <a:latin typeface="微软雅黑" panose="020B0503020204020204" pitchFamily="34" charset="-122"/>
                          <a:ea typeface="微软雅黑" panose="020B0503020204020204" pitchFamily="34" charset="-122"/>
                        </a:rPr>
                        <a:t>104.9</a:t>
                      </a:r>
                      <a:endParaRPr lang="zh-CN" sz="1800" dirty="0">
                        <a:effectLst/>
                        <a:latin typeface="微软雅黑" panose="020B0503020204020204" pitchFamily="34" charset="-122"/>
                        <a:ea typeface="微软雅黑" panose="020B0503020204020204" pitchFamily="34" charset="-122"/>
                      </a:endParaRP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500"/>
                        </a:lnSpc>
                        <a:spcAft>
                          <a:spcPts val="0"/>
                        </a:spcAft>
                      </a:pPr>
                      <a:r>
                        <a:rPr lang="en-US" sz="1800" dirty="0">
                          <a:effectLst/>
                          <a:latin typeface="微软雅黑" panose="020B0503020204020204" pitchFamily="34" charset="-122"/>
                          <a:ea typeface="微软雅黑" panose="020B0503020204020204" pitchFamily="34" charset="-122"/>
                        </a:rPr>
                        <a:t>104.4</a:t>
                      </a:r>
                      <a:endParaRPr lang="zh-CN" sz="1800" dirty="0">
                        <a:effectLst/>
                        <a:latin typeface="微软雅黑" panose="020B0503020204020204" pitchFamily="34" charset="-122"/>
                        <a:ea typeface="微软雅黑" panose="020B0503020204020204" pitchFamily="34" charset="-122"/>
                      </a:endParaRP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500"/>
                        </a:lnSpc>
                        <a:spcAft>
                          <a:spcPts val="0"/>
                        </a:spcAft>
                      </a:pPr>
                      <a:r>
                        <a:rPr lang="en-US" sz="1800" dirty="0">
                          <a:effectLst/>
                          <a:latin typeface="微软雅黑" panose="020B0503020204020204" pitchFamily="34" charset="-122"/>
                          <a:ea typeface="微软雅黑" panose="020B0503020204020204" pitchFamily="34" charset="-122"/>
                        </a:rPr>
                        <a:t>105.9</a:t>
                      </a:r>
                      <a:endParaRPr lang="zh-CN" sz="1800" dirty="0">
                        <a:effectLst/>
                        <a:latin typeface="微软雅黑" panose="020B0503020204020204" pitchFamily="34" charset="-122"/>
                        <a:ea typeface="微软雅黑" panose="020B0503020204020204" pitchFamily="34" charset="-122"/>
                      </a:endParaRP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500"/>
                        </a:lnSpc>
                        <a:spcAft>
                          <a:spcPts val="0"/>
                        </a:spcAft>
                      </a:pPr>
                      <a:r>
                        <a:rPr lang="en-US" sz="1800" dirty="0">
                          <a:effectLst/>
                          <a:latin typeface="微软雅黑" panose="020B0503020204020204" pitchFamily="34" charset="-122"/>
                          <a:ea typeface="微软雅黑" panose="020B0503020204020204" pitchFamily="34" charset="-122"/>
                        </a:rPr>
                        <a:t>104.9</a:t>
                      </a:r>
                      <a:endParaRPr lang="zh-CN" sz="1800" dirty="0">
                        <a:effectLst/>
                        <a:latin typeface="微软雅黑" panose="020B0503020204020204" pitchFamily="34" charset="-122"/>
                        <a:ea typeface="微软雅黑" panose="020B0503020204020204" pitchFamily="34" charset="-122"/>
                      </a:endParaRP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500"/>
                        </a:lnSpc>
                        <a:spcAft>
                          <a:spcPts val="0"/>
                        </a:spcAft>
                      </a:pPr>
                      <a:r>
                        <a:rPr lang="en-US" sz="1800" dirty="0">
                          <a:effectLst/>
                          <a:latin typeface="微软雅黑" panose="020B0503020204020204" pitchFamily="34" charset="-122"/>
                          <a:ea typeface="微软雅黑" panose="020B0503020204020204" pitchFamily="34" charset="-122"/>
                        </a:rPr>
                        <a:t>104.4</a:t>
                      </a:r>
                      <a:endParaRPr lang="zh-CN" sz="1800" dirty="0">
                        <a:effectLst/>
                        <a:latin typeface="微软雅黑" panose="020B0503020204020204" pitchFamily="34" charset="-122"/>
                        <a:ea typeface="微软雅黑" panose="020B0503020204020204" pitchFamily="34" charset="-122"/>
                      </a:endParaRP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500"/>
                        </a:lnSpc>
                        <a:spcAft>
                          <a:spcPts val="0"/>
                        </a:spcAft>
                      </a:pPr>
                      <a:r>
                        <a:rPr lang="en-US" sz="1800" dirty="0">
                          <a:effectLst/>
                          <a:latin typeface="微软雅黑" panose="020B0503020204020204" pitchFamily="34" charset="-122"/>
                          <a:ea typeface="微软雅黑" panose="020B0503020204020204" pitchFamily="34" charset="-122"/>
                        </a:rPr>
                        <a:t>105.9</a:t>
                      </a:r>
                      <a:endParaRPr lang="zh-CN" sz="1800" dirty="0">
                        <a:effectLst/>
                        <a:latin typeface="微软雅黑" panose="020B0503020204020204" pitchFamily="34" charset="-122"/>
                        <a:ea typeface="微软雅黑" panose="020B0503020204020204" pitchFamily="34" charset="-122"/>
                      </a:endParaRP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43958">
                <a:tc>
                  <a:txBody>
                    <a:bodyPr/>
                    <a:lstStyle/>
                    <a:p>
                      <a:pPr algn="just">
                        <a:lnSpc>
                          <a:spcPts val="1500"/>
                        </a:lnSpc>
                        <a:spcAft>
                          <a:spcPts val="0"/>
                        </a:spcAft>
                      </a:pPr>
                      <a:r>
                        <a:rPr lang="en-US" sz="1800" dirty="0">
                          <a:effectLst/>
                          <a:latin typeface="微软雅黑" panose="020B0503020204020204" pitchFamily="34" charset="-122"/>
                          <a:ea typeface="微软雅黑" panose="020B0503020204020204" pitchFamily="34" charset="-122"/>
                        </a:rPr>
                        <a:t>2</a:t>
                      </a:r>
                      <a:endParaRPr lang="zh-CN" sz="1800" dirty="0">
                        <a:effectLst/>
                        <a:latin typeface="微软雅黑" panose="020B0503020204020204" pitchFamily="34" charset="-122"/>
                        <a:ea typeface="微软雅黑" panose="020B0503020204020204" pitchFamily="34" charset="-122"/>
                      </a:endParaRP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500"/>
                        </a:lnSpc>
                        <a:spcAft>
                          <a:spcPts val="0"/>
                        </a:spcAft>
                      </a:pPr>
                      <a:r>
                        <a:rPr lang="en-US" sz="1800" dirty="0">
                          <a:effectLst/>
                          <a:latin typeface="微软雅黑" panose="020B0503020204020204" pitchFamily="34" charset="-122"/>
                          <a:ea typeface="微软雅黑" panose="020B0503020204020204" pitchFamily="34" charset="-122"/>
                        </a:rPr>
                        <a:t>2007</a:t>
                      </a:r>
                      <a:r>
                        <a:rPr lang="zh-CN" sz="1800" dirty="0">
                          <a:effectLst/>
                          <a:latin typeface="微软雅黑" panose="020B0503020204020204" pitchFamily="34" charset="-122"/>
                          <a:ea typeface="微软雅黑" panose="020B0503020204020204" pitchFamily="34" charset="-122"/>
                        </a:rPr>
                        <a:t>年</a:t>
                      </a:r>
                      <a:r>
                        <a:rPr lang="en-US" sz="1800" dirty="0">
                          <a:effectLst/>
                          <a:latin typeface="微软雅黑" panose="020B0503020204020204" pitchFamily="34" charset="-122"/>
                          <a:ea typeface="微软雅黑" panose="020B0503020204020204" pitchFamily="34" charset="-122"/>
                        </a:rPr>
                        <a:t>2</a:t>
                      </a:r>
                      <a:r>
                        <a:rPr lang="zh-CN" sz="1800" dirty="0">
                          <a:effectLst/>
                          <a:latin typeface="微软雅黑" panose="020B0503020204020204" pitchFamily="34" charset="-122"/>
                          <a:ea typeface="微软雅黑" panose="020B0503020204020204" pitchFamily="34" charset="-122"/>
                        </a:rPr>
                        <a:t>月</a:t>
                      </a: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500"/>
                        </a:lnSpc>
                        <a:spcAft>
                          <a:spcPts val="0"/>
                        </a:spcAft>
                      </a:pPr>
                      <a:r>
                        <a:rPr lang="en-US" sz="1800" dirty="0">
                          <a:effectLst/>
                          <a:latin typeface="微软雅黑" panose="020B0503020204020204" pitchFamily="34" charset="-122"/>
                          <a:ea typeface="微软雅黑" panose="020B0503020204020204" pitchFamily="34" charset="-122"/>
                        </a:rPr>
                        <a:t>105.8</a:t>
                      </a:r>
                      <a:endParaRPr lang="zh-CN" sz="1800" dirty="0">
                        <a:effectLst/>
                        <a:latin typeface="微软雅黑" panose="020B0503020204020204" pitchFamily="34" charset="-122"/>
                        <a:ea typeface="微软雅黑" panose="020B0503020204020204" pitchFamily="34" charset="-122"/>
                      </a:endParaRP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500"/>
                        </a:lnSpc>
                        <a:spcAft>
                          <a:spcPts val="0"/>
                        </a:spcAft>
                      </a:pPr>
                      <a:r>
                        <a:rPr lang="en-US" sz="1800" dirty="0">
                          <a:effectLst/>
                          <a:latin typeface="微软雅黑" panose="020B0503020204020204" pitchFamily="34" charset="-122"/>
                          <a:ea typeface="微软雅黑" panose="020B0503020204020204" pitchFamily="34" charset="-122"/>
                        </a:rPr>
                        <a:t>105.2</a:t>
                      </a:r>
                      <a:endParaRPr lang="zh-CN" sz="1800" dirty="0">
                        <a:effectLst/>
                        <a:latin typeface="微软雅黑" panose="020B0503020204020204" pitchFamily="34" charset="-122"/>
                        <a:ea typeface="微软雅黑" panose="020B0503020204020204" pitchFamily="34" charset="-122"/>
                      </a:endParaRP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500"/>
                        </a:lnSpc>
                        <a:spcAft>
                          <a:spcPts val="0"/>
                        </a:spcAft>
                      </a:pPr>
                      <a:r>
                        <a:rPr lang="en-US" sz="1800" dirty="0">
                          <a:effectLst/>
                          <a:latin typeface="微软雅黑" panose="020B0503020204020204" pitchFamily="34" charset="-122"/>
                          <a:ea typeface="微软雅黑" panose="020B0503020204020204" pitchFamily="34" charset="-122"/>
                        </a:rPr>
                        <a:t>106.9</a:t>
                      </a:r>
                      <a:endParaRPr lang="zh-CN" sz="1800" dirty="0">
                        <a:effectLst/>
                        <a:latin typeface="微软雅黑" panose="020B0503020204020204" pitchFamily="34" charset="-122"/>
                        <a:ea typeface="微软雅黑" panose="020B0503020204020204" pitchFamily="34" charset="-122"/>
                      </a:endParaRP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500"/>
                        </a:lnSpc>
                        <a:spcAft>
                          <a:spcPts val="0"/>
                        </a:spcAft>
                      </a:pPr>
                      <a:r>
                        <a:rPr lang="en-US" sz="1800" dirty="0">
                          <a:effectLst/>
                          <a:latin typeface="微软雅黑" panose="020B0503020204020204" pitchFamily="34" charset="-122"/>
                          <a:ea typeface="微软雅黑" panose="020B0503020204020204" pitchFamily="34" charset="-122"/>
                        </a:rPr>
                        <a:t>105.3</a:t>
                      </a:r>
                      <a:endParaRPr lang="zh-CN" sz="1800" dirty="0">
                        <a:effectLst/>
                        <a:latin typeface="微软雅黑" panose="020B0503020204020204" pitchFamily="34" charset="-122"/>
                        <a:ea typeface="微软雅黑" panose="020B0503020204020204" pitchFamily="34" charset="-122"/>
                      </a:endParaRP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500"/>
                        </a:lnSpc>
                        <a:spcAft>
                          <a:spcPts val="0"/>
                        </a:spcAft>
                      </a:pPr>
                      <a:r>
                        <a:rPr lang="en-US" sz="1800" dirty="0">
                          <a:effectLst/>
                          <a:latin typeface="微软雅黑" panose="020B0503020204020204" pitchFamily="34" charset="-122"/>
                          <a:ea typeface="微软雅黑" panose="020B0503020204020204" pitchFamily="34" charset="-122"/>
                        </a:rPr>
                        <a:t>104.8</a:t>
                      </a:r>
                      <a:endParaRPr lang="zh-CN" sz="1800" dirty="0">
                        <a:effectLst/>
                        <a:latin typeface="微软雅黑" panose="020B0503020204020204" pitchFamily="34" charset="-122"/>
                        <a:ea typeface="微软雅黑" panose="020B0503020204020204" pitchFamily="34" charset="-122"/>
                      </a:endParaRP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500"/>
                        </a:lnSpc>
                        <a:spcAft>
                          <a:spcPts val="0"/>
                        </a:spcAft>
                      </a:pPr>
                      <a:r>
                        <a:rPr lang="en-US" sz="1800" dirty="0">
                          <a:effectLst/>
                          <a:latin typeface="微软雅黑" panose="020B0503020204020204" pitchFamily="34" charset="-122"/>
                          <a:ea typeface="微软雅黑" panose="020B0503020204020204" pitchFamily="34" charset="-122"/>
                        </a:rPr>
                        <a:t>106.4</a:t>
                      </a:r>
                      <a:endParaRPr lang="zh-CN" sz="1800" dirty="0">
                        <a:effectLst/>
                        <a:latin typeface="微软雅黑" panose="020B0503020204020204" pitchFamily="34" charset="-122"/>
                        <a:ea typeface="微软雅黑" panose="020B0503020204020204" pitchFamily="34" charset="-122"/>
                      </a:endParaRP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43958">
                <a:tc>
                  <a:txBody>
                    <a:bodyPr/>
                    <a:lstStyle/>
                    <a:p>
                      <a:pPr algn="just">
                        <a:lnSpc>
                          <a:spcPts val="1500"/>
                        </a:lnSpc>
                        <a:spcAft>
                          <a:spcPts val="0"/>
                        </a:spcAft>
                      </a:pPr>
                      <a:r>
                        <a:rPr lang="en-US" sz="1800" dirty="0">
                          <a:effectLst/>
                          <a:latin typeface="微软雅黑" panose="020B0503020204020204" pitchFamily="34" charset="-122"/>
                          <a:ea typeface="微软雅黑" panose="020B0503020204020204" pitchFamily="34" charset="-122"/>
                        </a:rPr>
                        <a:t>3</a:t>
                      </a:r>
                      <a:endParaRPr lang="zh-CN" sz="1800" dirty="0">
                        <a:effectLst/>
                        <a:latin typeface="微软雅黑" panose="020B0503020204020204" pitchFamily="34" charset="-122"/>
                        <a:ea typeface="微软雅黑" panose="020B0503020204020204" pitchFamily="34" charset="-122"/>
                      </a:endParaRP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500"/>
                        </a:lnSpc>
                        <a:spcAft>
                          <a:spcPts val="0"/>
                        </a:spcAft>
                      </a:pPr>
                      <a:r>
                        <a:rPr lang="en-US" sz="1800" dirty="0">
                          <a:effectLst/>
                          <a:latin typeface="微软雅黑" panose="020B0503020204020204" pitchFamily="34" charset="-122"/>
                          <a:ea typeface="微软雅黑" panose="020B0503020204020204" pitchFamily="34" charset="-122"/>
                        </a:rPr>
                        <a:t>2007</a:t>
                      </a:r>
                      <a:r>
                        <a:rPr lang="zh-CN" sz="1800" dirty="0">
                          <a:effectLst/>
                          <a:latin typeface="微软雅黑" panose="020B0503020204020204" pitchFamily="34" charset="-122"/>
                          <a:ea typeface="微软雅黑" panose="020B0503020204020204" pitchFamily="34" charset="-122"/>
                        </a:rPr>
                        <a:t>年</a:t>
                      </a:r>
                      <a:r>
                        <a:rPr lang="en-US" sz="1800" dirty="0">
                          <a:effectLst/>
                          <a:latin typeface="微软雅黑" panose="020B0503020204020204" pitchFamily="34" charset="-122"/>
                          <a:ea typeface="微软雅黑" panose="020B0503020204020204" pitchFamily="34" charset="-122"/>
                        </a:rPr>
                        <a:t>3</a:t>
                      </a:r>
                      <a:r>
                        <a:rPr lang="zh-CN" sz="1800" dirty="0">
                          <a:effectLst/>
                          <a:latin typeface="微软雅黑" panose="020B0503020204020204" pitchFamily="34" charset="-122"/>
                          <a:ea typeface="微软雅黑" panose="020B0503020204020204" pitchFamily="34" charset="-122"/>
                        </a:rPr>
                        <a:t>月</a:t>
                      </a: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500"/>
                        </a:lnSpc>
                        <a:spcAft>
                          <a:spcPts val="0"/>
                        </a:spcAft>
                      </a:pPr>
                      <a:r>
                        <a:rPr lang="en-US" sz="1800" dirty="0">
                          <a:effectLst/>
                          <a:latin typeface="微软雅黑" panose="020B0503020204020204" pitchFamily="34" charset="-122"/>
                          <a:ea typeface="微软雅黑" panose="020B0503020204020204" pitchFamily="34" charset="-122"/>
                        </a:rPr>
                        <a:t>107.7</a:t>
                      </a:r>
                      <a:endParaRPr lang="zh-CN" sz="1800" dirty="0">
                        <a:effectLst/>
                        <a:latin typeface="微软雅黑" panose="020B0503020204020204" pitchFamily="34" charset="-122"/>
                        <a:ea typeface="微软雅黑" panose="020B0503020204020204" pitchFamily="34" charset="-122"/>
                      </a:endParaRP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500"/>
                        </a:lnSpc>
                        <a:spcAft>
                          <a:spcPts val="0"/>
                        </a:spcAft>
                      </a:pPr>
                      <a:r>
                        <a:rPr lang="en-US" sz="1800" dirty="0">
                          <a:effectLst/>
                          <a:latin typeface="微软雅黑" panose="020B0503020204020204" pitchFamily="34" charset="-122"/>
                          <a:ea typeface="微软雅黑" panose="020B0503020204020204" pitchFamily="34" charset="-122"/>
                        </a:rPr>
                        <a:t>107.4</a:t>
                      </a:r>
                      <a:endParaRPr lang="zh-CN" sz="1800" dirty="0">
                        <a:effectLst/>
                        <a:latin typeface="微软雅黑" panose="020B0503020204020204" pitchFamily="34" charset="-122"/>
                        <a:ea typeface="微软雅黑" panose="020B0503020204020204" pitchFamily="34" charset="-122"/>
                      </a:endParaRP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500"/>
                        </a:lnSpc>
                        <a:spcAft>
                          <a:spcPts val="0"/>
                        </a:spcAft>
                      </a:pPr>
                      <a:r>
                        <a:rPr lang="en-US" sz="1800" dirty="0">
                          <a:effectLst/>
                          <a:latin typeface="微软雅黑" panose="020B0503020204020204" pitchFamily="34" charset="-122"/>
                          <a:ea typeface="微软雅黑" panose="020B0503020204020204" pitchFamily="34" charset="-122"/>
                        </a:rPr>
                        <a:t>108.3</a:t>
                      </a:r>
                      <a:endParaRPr lang="zh-CN" sz="1800" dirty="0">
                        <a:effectLst/>
                        <a:latin typeface="微软雅黑" panose="020B0503020204020204" pitchFamily="34" charset="-122"/>
                        <a:ea typeface="微软雅黑" panose="020B0503020204020204" pitchFamily="34" charset="-122"/>
                      </a:endParaRP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500"/>
                        </a:lnSpc>
                        <a:spcAft>
                          <a:spcPts val="0"/>
                        </a:spcAft>
                      </a:pPr>
                      <a:r>
                        <a:rPr lang="en-US" sz="1800" dirty="0">
                          <a:effectLst/>
                          <a:latin typeface="微软雅黑" panose="020B0503020204020204" pitchFamily="34" charset="-122"/>
                          <a:ea typeface="微软雅黑" panose="020B0503020204020204" pitchFamily="34" charset="-122"/>
                        </a:rPr>
                        <a:t>106.1</a:t>
                      </a:r>
                      <a:endParaRPr lang="zh-CN" sz="1800" dirty="0">
                        <a:effectLst/>
                        <a:latin typeface="微软雅黑" panose="020B0503020204020204" pitchFamily="34" charset="-122"/>
                        <a:ea typeface="微软雅黑" panose="020B0503020204020204" pitchFamily="34" charset="-122"/>
                      </a:endParaRP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500"/>
                        </a:lnSpc>
                        <a:spcAft>
                          <a:spcPts val="0"/>
                        </a:spcAft>
                      </a:pPr>
                      <a:r>
                        <a:rPr lang="en-US" sz="1800" dirty="0">
                          <a:effectLst/>
                          <a:latin typeface="微软雅黑" panose="020B0503020204020204" pitchFamily="34" charset="-122"/>
                          <a:ea typeface="微软雅黑" panose="020B0503020204020204" pitchFamily="34" charset="-122"/>
                        </a:rPr>
                        <a:t>105.7</a:t>
                      </a:r>
                      <a:endParaRPr lang="zh-CN" sz="1800" dirty="0">
                        <a:effectLst/>
                        <a:latin typeface="微软雅黑" panose="020B0503020204020204" pitchFamily="34" charset="-122"/>
                        <a:ea typeface="微软雅黑" panose="020B0503020204020204" pitchFamily="34" charset="-122"/>
                      </a:endParaRP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500"/>
                        </a:lnSpc>
                        <a:spcAft>
                          <a:spcPts val="0"/>
                        </a:spcAft>
                      </a:pPr>
                      <a:r>
                        <a:rPr lang="en-US" sz="1800" dirty="0">
                          <a:effectLst/>
                          <a:latin typeface="微软雅黑" panose="020B0503020204020204" pitchFamily="34" charset="-122"/>
                          <a:ea typeface="微软雅黑" panose="020B0503020204020204" pitchFamily="34" charset="-122"/>
                        </a:rPr>
                        <a:t>107</a:t>
                      </a:r>
                      <a:endParaRPr lang="zh-CN" sz="1800" dirty="0">
                        <a:effectLst/>
                        <a:latin typeface="微软雅黑" panose="020B0503020204020204" pitchFamily="34" charset="-122"/>
                        <a:ea typeface="微软雅黑" panose="020B0503020204020204" pitchFamily="34" charset="-122"/>
                      </a:endParaRP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43958">
                <a:tc>
                  <a:txBody>
                    <a:bodyPr/>
                    <a:lstStyle/>
                    <a:p>
                      <a:pPr algn="just">
                        <a:lnSpc>
                          <a:spcPts val="1500"/>
                        </a:lnSpc>
                        <a:spcAft>
                          <a:spcPts val="0"/>
                        </a:spcAft>
                      </a:pPr>
                      <a:r>
                        <a:rPr lang="zh-CN" sz="1800" dirty="0">
                          <a:effectLst/>
                          <a:latin typeface="微软雅黑" panose="020B0503020204020204" pitchFamily="34" charset="-122"/>
                          <a:ea typeface="微软雅黑" panose="020B0503020204020204" pitchFamily="34" charset="-122"/>
                        </a:rPr>
                        <a:t>…</a:t>
                      </a: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500"/>
                        </a:lnSpc>
                        <a:spcAft>
                          <a:spcPts val="0"/>
                        </a:spcAft>
                      </a:pPr>
                      <a:r>
                        <a:rPr lang="zh-CN" sz="1800" dirty="0">
                          <a:effectLst/>
                          <a:latin typeface="微软雅黑" panose="020B0503020204020204" pitchFamily="34" charset="-122"/>
                          <a:ea typeface="微软雅黑" panose="020B0503020204020204" pitchFamily="34" charset="-122"/>
                        </a:rPr>
                        <a:t>…</a:t>
                      </a: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500"/>
                        </a:lnSpc>
                        <a:spcAft>
                          <a:spcPts val="0"/>
                        </a:spcAft>
                      </a:pPr>
                      <a:r>
                        <a:rPr lang="zh-CN" sz="1800" dirty="0">
                          <a:effectLst/>
                          <a:latin typeface="微软雅黑" panose="020B0503020204020204" pitchFamily="34" charset="-122"/>
                          <a:ea typeface="微软雅黑" panose="020B0503020204020204" pitchFamily="34" charset="-122"/>
                        </a:rPr>
                        <a:t>…</a:t>
                      </a: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500"/>
                        </a:lnSpc>
                        <a:spcAft>
                          <a:spcPts val="0"/>
                        </a:spcAft>
                      </a:pPr>
                      <a:r>
                        <a:rPr lang="zh-CN" sz="1800" dirty="0">
                          <a:effectLst/>
                          <a:latin typeface="微软雅黑" panose="020B0503020204020204" pitchFamily="34" charset="-122"/>
                          <a:ea typeface="微软雅黑" panose="020B0503020204020204" pitchFamily="34" charset="-122"/>
                        </a:rPr>
                        <a:t>…</a:t>
                      </a: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500"/>
                        </a:lnSpc>
                        <a:spcAft>
                          <a:spcPts val="0"/>
                        </a:spcAft>
                      </a:pPr>
                      <a:r>
                        <a:rPr lang="zh-CN" sz="1800" dirty="0">
                          <a:effectLst/>
                          <a:latin typeface="微软雅黑" panose="020B0503020204020204" pitchFamily="34" charset="-122"/>
                          <a:ea typeface="微软雅黑" panose="020B0503020204020204" pitchFamily="34" charset="-122"/>
                        </a:rPr>
                        <a:t>…</a:t>
                      </a: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500"/>
                        </a:lnSpc>
                        <a:spcAft>
                          <a:spcPts val="0"/>
                        </a:spcAft>
                      </a:pPr>
                      <a:r>
                        <a:rPr lang="zh-CN" sz="1800" dirty="0">
                          <a:effectLst/>
                          <a:latin typeface="微软雅黑" panose="020B0503020204020204" pitchFamily="34" charset="-122"/>
                          <a:ea typeface="微软雅黑" panose="020B0503020204020204" pitchFamily="34" charset="-122"/>
                        </a:rPr>
                        <a:t>…</a:t>
                      </a: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500"/>
                        </a:lnSpc>
                        <a:spcAft>
                          <a:spcPts val="0"/>
                        </a:spcAft>
                      </a:pPr>
                      <a:r>
                        <a:rPr lang="zh-CN" sz="1800" dirty="0">
                          <a:effectLst/>
                          <a:latin typeface="微软雅黑" panose="020B0503020204020204" pitchFamily="34" charset="-122"/>
                          <a:ea typeface="微软雅黑" panose="020B0503020204020204" pitchFamily="34" charset="-122"/>
                        </a:rPr>
                        <a:t>…</a:t>
                      </a: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500"/>
                        </a:lnSpc>
                        <a:spcAft>
                          <a:spcPts val="0"/>
                        </a:spcAft>
                      </a:pPr>
                      <a:r>
                        <a:rPr lang="zh-CN" sz="1800" dirty="0">
                          <a:effectLst/>
                          <a:latin typeface="微软雅黑" panose="020B0503020204020204" pitchFamily="34" charset="-122"/>
                          <a:ea typeface="微软雅黑" panose="020B0503020204020204" pitchFamily="34" charset="-122"/>
                        </a:rPr>
                        <a:t>…</a:t>
                      </a: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343958">
                <a:tc>
                  <a:txBody>
                    <a:bodyPr/>
                    <a:lstStyle/>
                    <a:p>
                      <a:pPr algn="just">
                        <a:lnSpc>
                          <a:spcPts val="1500"/>
                        </a:lnSpc>
                        <a:spcAft>
                          <a:spcPts val="0"/>
                        </a:spcAft>
                      </a:pPr>
                      <a:r>
                        <a:rPr lang="en-US" sz="1800" dirty="0">
                          <a:effectLst/>
                          <a:latin typeface="微软雅黑" panose="020B0503020204020204" pitchFamily="34" charset="-122"/>
                          <a:ea typeface="微软雅黑" panose="020B0503020204020204" pitchFamily="34" charset="-122"/>
                        </a:rPr>
                        <a:t>57</a:t>
                      </a:r>
                      <a:endParaRPr lang="zh-CN" sz="1800" dirty="0">
                        <a:effectLst/>
                        <a:latin typeface="微软雅黑" panose="020B0503020204020204" pitchFamily="34" charset="-122"/>
                        <a:ea typeface="微软雅黑" panose="020B0503020204020204" pitchFamily="34" charset="-122"/>
                      </a:endParaRP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500"/>
                        </a:lnSpc>
                        <a:spcAft>
                          <a:spcPts val="0"/>
                        </a:spcAft>
                      </a:pPr>
                      <a:r>
                        <a:rPr lang="en-US" sz="1800" dirty="0">
                          <a:effectLst/>
                          <a:latin typeface="微软雅黑" panose="020B0503020204020204" pitchFamily="34" charset="-122"/>
                          <a:ea typeface="微软雅黑" panose="020B0503020204020204" pitchFamily="34" charset="-122"/>
                        </a:rPr>
                        <a:t>2011</a:t>
                      </a:r>
                      <a:r>
                        <a:rPr lang="zh-CN" sz="1800" dirty="0">
                          <a:effectLst/>
                          <a:latin typeface="微软雅黑" panose="020B0503020204020204" pitchFamily="34" charset="-122"/>
                          <a:ea typeface="微软雅黑" panose="020B0503020204020204" pitchFamily="34" charset="-122"/>
                        </a:rPr>
                        <a:t>年</a:t>
                      </a:r>
                      <a:r>
                        <a:rPr lang="en-US" sz="1800" dirty="0">
                          <a:effectLst/>
                          <a:latin typeface="微软雅黑" panose="020B0503020204020204" pitchFamily="34" charset="-122"/>
                          <a:ea typeface="微软雅黑" panose="020B0503020204020204" pitchFamily="34" charset="-122"/>
                        </a:rPr>
                        <a:t>9</a:t>
                      </a:r>
                      <a:r>
                        <a:rPr lang="zh-CN" sz="1800" dirty="0">
                          <a:effectLst/>
                          <a:latin typeface="微软雅黑" panose="020B0503020204020204" pitchFamily="34" charset="-122"/>
                          <a:ea typeface="微软雅黑" panose="020B0503020204020204" pitchFamily="34" charset="-122"/>
                        </a:rPr>
                        <a:t>月</a:t>
                      </a: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500"/>
                        </a:lnSpc>
                        <a:spcAft>
                          <a:spcPts val="0"/>
                        </a:spcAft>
                      </a:pPr>
                      <a:r>
                        <a:rPr lang="en-US" sz="1800" dirty="0">
                          <a:effectLst/>
                          <a:latin typeface="微软雅黑" panose="020B0503020204020204" pitchFamily="34" charset="-122"/>
                          <a:ea typeface="微软雅黑" panose="020B0503020204020204" pitchFamily="34" charset="-122"/>
                        </a:rPr>
                        <a:t>113.5</a:t>
                      </a:r>
                      <a:endParaRPr lang="zh-CN" sz="1800" dirty="0">
                        <a:effectLst/>
                        <a:latin typeface="微软雅黑" panose="020B0503020204020204" pitchFamily="34" charset="-122"/>
                        <a:ea typeface="微软雅黑" panose="020B0503020204020204" pitchFamily="34" charset="-122"/>
                      </a:endParaRP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500"/>
                        </a:lnSpc>
                        <a:spcAft>
                          <a:spcPts val="0"/>
                        </a:spcAft>
                      </a:pPr>
                      <a:r>
                        <a:rPr lang="en-US" sz="1800" dirty="0">
                          <a:effectLst/>
                          <a:latin typeface="微软雅黑" panose="020B0503020204020204" pitchFamily="34" charset="-122"/>
                          <a:ea typeface="微软雅黑" panose="020B0503020204020204" pitchFamily="34" charset="-122"/>
                        </a:rPr>
                        <a:t>113.4</a:t>
                      </a:r>
                      <a:endParaRPr lang="zh-CN" sz="1800" dirty="0">
                        <a:effectLst/>
                        <a:latin typeface="微软雅黑" panose="020B0503020204020204" pitchFamily="34" charset="-122"/>
                        <a:ea typeface="微软雅黑" panose="020B0503020204020204" pitchFamily="34" charset="-122"/>
                      </a:endParaRP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500"/>
                        </a:lnSpc>
                        <a:spcAft>
                          <a:spcPts val="0"/>
                        </a:spcAft>
                      </a:pPr>
                      <a:r>
                        <a:rPr lang="en-US" sz="1800" dirty="0">
                          <a:effectLst/>
                          <a:latin typeface="微软雅黑" panose="020B0503020204020204" pitchFamily="34" charset="-122"/>
                          <a:ea typeface="微软雅黑" panose="020B0503020204020204" pitchFamily="34" charset="-122"/>
                        </a:rPr>
                        <a:t>114</a:t>
                      </a:r>
                      <a:endParaRPr lang="zh-CN" sz="1800" dirty="0">
                        <a:effectLst/>
                        <a:latin typeface="微软雅黑" panose="020B0503020204020204" pitchFamily="34" charset="-122"/>
                        <a:ea typeface="微软雅黑" panose="020B0503020204020204" pitchFamily="34" charset="-122"/>
                      </a:endParaRP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500"/>
                        </a:lnSpc>
                        <a:spcAft>
                          <a:spcPts val="0"/>
                        </a:spcAft>
                      </a:pPr>
                      <a:r>
                        <a:rPr lang="en-US" sz="1800" dirty="0">
                          <a:effectLst/>
                          <a:latin typeface="微软雅黑" panose="020B0503020204020204" pitchFamily="34" charset="-122"/>
                          <a:ea typeface="微软雅黑" panose="020B0503020204020204" pitchFamily="34" charset="-122"/>
                        </a:rPr>
                        <a:t>112.6</a:t>
                      </a:r>
                      <a:endParaRPr lang="zh-CN" sz="1800" dirty="0">
                        <a:effectLst/>
                        <a:latin typeface="微软雅黑" panose="020B0503020204020204" pitchFamily="34" charset="-122"/>
                        <a:ea typeface="微软雅黑" panose="020B0503020204020204" pitchFamily="34" charset="-122"/>
                      </a:endParaRP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500"/>
                        </a:lnSpc>
                        <a:spcAft>
                          <a:spcPts val="0"/>
                        </a:spcAft>
                      </a:pPr>
                      <a:r>
                        <a:rPr lang="en-US" sz="1800" dirty="0">
                          <a:effectLst/>
                          <a:latin typeface="微软雅黑" panose="020B0503020204020204" pitchFamily="34" charset="-122"/>
                          <a:ea typeface="微软雅黑" panose="020B0503020204020204" pitchFamily="34" charset="-122"/>
                        </a:rPr>
                        <a:t>112.4</a:t>
                      </a:r>
                      <a:endParaRPr lang="zh-CN" sz="1800" dirty="0">
                        <a:effectLst/>
                        <a:latin typeface="微软雅黑" panose="020B0503020204020204" pitchFamily="34" charset="-122"/>
                        <a:ea typeface="微软雅黑" panose="020B0503020204020204" pitchFamily="34" charset="-122"/>
                      </a:endParaRP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500"/>
                        </a:lnSpc>
                        <a:spcAft>
                          <a:spcPts val="0"/>
                        </a:spcAft>
                      </a:pPr>
                      <a:r>
                        <a:rPr lang="en-US" sz="1800" dirty="0">
                          <a:effectLst/>
                          <a:latin typeface="微软雅黑" panose="020B0503020204020204" pitchFamily="34" charset="-122"/>
                          <a:ea typeface="微软雅黑" panose="020B0503020204020204" pitchFamily="34" charset="-122"/>
                        </a:rPr>
                        <a:t>113.1</a:t>
                      </a:r>
                      <a:endParaRPr lang="zh-CN" sz="1800" dirty="0">
                        <a:effectLst/>
                        <a:latin typeface="微软雅黑" panose="020B0503020204020204" pitchFamily="34" charset="-122"/>
                        <a:ea typeface="微软雅黑" panose="020B0503020204020204" pitchFamily="34" charset="-122"/>
                      </a:endParaRP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343958">
                <a:tc>
                  <a:txBody>
                    <a:bodyPr/>
                    <a:lstStyle/>
                    <a:p>
                      <a:pPr algn="just">
                        <a:lnSpc>
                          <a:spcPts val="1500"/>
                        </a:lnSpc>
                        <a:spcAft>
                          <a:spcPts val="0"/>
                        </a:spcAft>
                      </a:pPr>
                      <a:r>
                        <a:rPr lang="en-US" sz="1800" dirty="0">
                          <a:effectLst/>
                          <a:latin typeface="微软雅黑" panose="020B0503020204020204" pitchFamily="34" charset="-122"/>
                          <a:ea typeface="微软雅黑" panose="020B0503020204020204" pitchFamily="34" charset="-122"/>
                        </a:rPr>
                        <a:t>58</a:t>
                      </a:r>
                      <a:endParaRPr lang="zh-CN" sz="1800" dirty="0">
                        <a:effectLst/>
                        <a:latin typeface="微软雅黑" panose="020B0503020204020204" pitchFamily="34" charset="-122"/>
                        <a:ea typeface="微软雅黑" panose="020B0503020204020204" pitchFamily="34" charset="-122"/>
                      </a:endParaRP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500"/>
                        </a:lnSpc>
                        <a:spcAft>
                          <a:spcPts val="0"/>
                        </a:spcAft>
                      </a:pPr>
                      <a:r>
                        <a:rPr lang="en-US" sz="1800" dirty="0">
                          <a:effectLst/>
                          <a:latin typeface="微软雅黑" panose="020B0503020204020204" pitchFamily="34" charset="-122"/>
                          <a:ea typeface="微软雅黑" panose="020B0503020204020204" pitchFamily="34" charset="-122"/>
                        </a:rPr>
                        <a:t>2011</a:t>
                      </a:r>
                      <a:r>
                        <a:rPr lang="zh-CN" sz="1800" dirty="0">
                          <a:effectLst/>
                          <a:latin typeface="微软雅黑" panose="020B0503020204020204" pitchFamily="34" charset="-122"/>
                          <a:ea typeface="微软雅黑" panose="020B0503020204020204" pitchFamily="34" charset="-122"/>
                        </a:rPr>
                        <a:t>年</a:t>
                      </a:r>
                      <a:r>
                        <a:rPr lang="en-US" sz="1800" dirty="0">
                          <a:effectLst/>
                          <a:latin typeface="微软雅黑" panose="020B0503020204020204" pitchFamily="34" charset="-122"/>
                          <a:ea typeface="微软雅黑" panose="020B0503020204020204" pitchFamily="34" charset="-122"/>
                        </a:rPr>
                        <a:t>10</a:t>
                      </a:r>
                      <a:r>
                        <a:rPr lang="zh-CN" sz="1800" dirty="0">
                          <a:effectLst/>
                          <a:latin typeface="微软雅黑" panose="020B0503020204020204" pitchFamily="34" charset="-122"/>
                          <a:ea typeface="微软雅黑" panose="020B0503020204020204" pitchFamily="34" charset="-122"/>
                        </a:rPr>
                        <a:t>月</a:t>
                      </a: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500"/>
                        </a:lnSpc>
                        <a:spcAft>
                          <a:spcPts val="0"/>
                        </a:spcAft>
                      </a:pPr>
                      <a:r>
                        <a:rPr lang="en-US" sz="1800" dirty="0">
                          <a:effectLst/>
                          <a:latin typeface="微软雅黑" panose="020B0503020204020204" pitchFamily="34" charset="-122"/>
                          <a:ea typeface="微软雅黑" panose="020B0503020204020204" pitchFamily="34" charset="-122"/>
                        </a:rPr>
                        <a:t>111.9</a:t>
                      </a:r>
                      <a:endParaRPr lang="zh-CN" sz="1800" dirty="0">
                        <a:effectLst/>
                        <a:latin typeface="微软雅黑" panose="020B0503020204020204" pitchFamily="34" charset="-122"/>
                        <a:ea typeface="微软雅黑" panose="020B0503020204020204" pitchFamily="34" charset="-122"/>
                      </a:endParaRP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500"/>
                        </a:lnSpc>
                        <a:spcAft>
                          <a:spcPts val="0"/>
                        </a:spcAft>
                      </a:pPr>
                      <a:r>
                        <a:rPr lang="en-US" sz="1800" dirty="0">
                          <a:effectLst/>
                          <a:latin typeface="微软雅黑" panose="020B0503020204020204" pitchFamily="34" charset="-122"/>
                          <a:ea typeface="微软雅黑" panose="020B0503020204020204" pitchFamily="34" charset="-122"/>
                        </a:rPr>
                        <a:t>111.8</a:t>
                      </a:r>
                      <a:endParaRPr lang="zh-CN" sz="1800" dirty="0">
                        <a:effectLst/>
                        <a:latin typeface="微软雅黑" panose="020B0503020204020204" pitchFamily="34" charset="-122"/>
                        <a:ea typeface="微软雅黑" panose="020B0503020204020204" pitchFamily="34" charset="-122"/>
                      </a:endParaRP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500"/>
                        </a:lnSpc>
                        <a:spcAft>
                          <a:spcPts val="0"/>
                        </a:spcAft>
                      </a:pPr>
                      <a:r>
                        <a:rPr lang="en-US" sz="1800" dirty="0">
                          <a:effectLst/>
                          <a:latin typeface="微软雅黑" panose="020B0503020204020204" pitchFamily="34" charset="-122"/>
                          <a:ea typeface="微软雅黑" panose="020B0503020204020204" pitchFamily="34" charset="-122"/>
                        </a:rPr>
                        <a:t>112.2</a:t>
                      </a:r>
                      <a:endParaRPr lang="zh-CN" sz="1800" dirty="0">
                        <a:effectLst/>
                        <a:latin typeface="微软雅黑" panose="020B0503020204020204" pitchFamily="34" charset="-122"/>
                        <a:ea typeface="微软雅黑" panose="020B0503020204020204" pitchFamily="34" charset="-122"/>
                      </a:endParaRP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500"/>
                        </a:lnSpc>
                        <a:spcAft>
                          <a:spcPts val="0"/>
                        </a:spcAft>
                      </a:pPr>
                      <a:r>
                        <a:rPr lang="en-US" sz="1800" dirty="0">
                          <a:effectLst/>
                          <a:latin typeface="微软雅黑" panose="020B0503020204020204" pitchFamily="34" charset="-122"/>
                          <a:ea typeface="微软雅黑" panose="020B0503020204020204" pitchFamily="34" charset="-122"/>
                        </a:rPr>
                        <a:t>112.5</a:t>
                      </a:r>
                      <a:endParaRPr lang="zh-CN" sz="1800" dirty="0">
                        <a:effectLst/>
                        <a:latin typeface="微软雅黑" panose="020B0503020204020204" pitchFamily="34" charset="-122"/>
                        <a:ea typeface="微软雅黑" panose="020B0503020204020204" pitchFamily="34" charset="-122"/>
                      </a:endParaRP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500"/>
                        </a:lnSpc>
                        <a:spcAft>
                          <a:spcPts val="0"/>
                        </a:spcAft>
                      </a:pPr>
                      <a:r>
                        <a:rPr lang="en-US" sz="1800" dirty="0">
                          <a:effectLst/>
                          <a:latin typeface="微软雅黑" panose="020B0503020204020204" pitchFamily="34" charset="-122"/>
                          <a:ea typeface="微软雅黑" panose="020B0503020204020204" pitchFamily="34" charset="-122"/>
                        </a:rPr>
                        <a:t>112.3</a:t>
                      </a:r>
                      <a:endParaRPr lang="zh-CN" sz="1800" dirty="0">
                        <a:effectLst/>
                        <a:latin typeface="微软雅黑" panose="020B0503020204020204" pitchFamily="34" charset="-122"/>
                        <a:ea typeface="微软雅黑" panose="020B0503020204020204" pitchFamily="34" charset="-122"/>
                      </a:endParaRP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500"/>
                        </a:lnSpc>
                        <a:spcAft>
                          <a:spcPts val="0"/>
                        </a:spcAft>
                      </a:pPr>
                      <a:r>
                        <a:rPr lang="en-US" sz="1800" dirty="0">
                          <a:effectLst/>
                          <a:latin typeface="微软雅黑" panose="020B0503020204020204" pitchFamily="34" charset="-122"/>
                          <a:ea typeface="微软雅黑" panose="020B0503020204020204" pitchFamily="34" charset="-122"/>
                        </a:rPr>
                        <a:t>113</a:t>
                      </a:r>
                      <a:endParaRPr lang="zh-CN" sz="1800" dirty="0">
                        <a:effectLst/>
                        <a:latin typeface="微软雅黑" panose="020B0503020204020204" pitchFamily="34" charset="-122"/>
                        <a:ea typeface="微软雅黑" panose="020B0503020204020204" pitchFamily="34" charset="-122"/>
                      </a:endParaRP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343958">
                <a:tc>
                  <a:txBody>
                    <a:bodyPr/>
                    <a:lstStyle/>
                    <a:p>
                      <a:pPr algn="just">
                        <a:lnSpc>
                          <a:spcPts val="1500"/>
                        </a:lnSpc>
                        <a:spcAft>
                          <a:spcPts val="0"/>
                        </a:spcAft>
                      </a:pPr>
                      <a:r>
                        <a:rPr lang="en-US" sz="1800" dirty="0">
                          <a:effectLst/>
                          <a:latin typeface="微软雅黑" panose="020B0503020204020204" pitchFamily="34" charset="-122"/>
                          <a:ea typeface="微软雅黑" panose="020B0503020204020204" pitchFamily="34" charset="-122"/>
                        </a:rPr>
                        <a:t>59</a:t>
                      </a:r>
                      <a:endParaRPr lang="zh-CN" sz="1800" dirty="0">
                        <a:effectLst/>
                        <a:latin typeface="微软雅黑" panose="020B0503020204020204" pitchFamily="34" charset="-122"/>
                        <a:ea typeface="微软雅黑" panose="020B0503020204020204" pitchFamily="34" charset="-122"/>
                      </a:endParaRP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500"/>
                        </a:lnSpc>
                        <a:spcAft>
                          <a:spcPts val="0"/>
                        </a:spcAft>
                      </a:pPr>
                      <a:r>
                        <a:rPr lang="en-US" sz="1800" dirty="0">
                          <a:effectLst/>
                          <a:latin typeface="微软雅黑" panose="020B0503020204020204" pitchFamily="34" charset="-122"/>
                          <a:ea typeface="微软雅黑" panose="020B0503020204020204" pitchFamily="34" charset="-122"/>
                        </a:rPr>
                        <a:t>2011</a:t>
                      </a:r>
                      <a:r>
                        <a:rPr lang="zh-CN" sz="1800" dirty="0">
                          <a:effectLst/>
                          <a:latin typeface="微软雅黑" panose="020B0503020204020204" pitchFamily="34" charset="-122"/>
                          <a:ea typeface="微软雅黑" panose="020B0503020204020204" pitchFamily="34" charset="-122"/>
                        </a:rPr>
                        <a:t>年</a:t>
                      </a:r>
                      <a:r>
                        <a:rPr lang="en-US" sz="1800" dirty="0">
                          <a:effectLst/>
                          <a:latin typeface="微软雅黑" panose="020B0503020204020204" pitchFamily="34" charset="-122"/>
                          <a:ea typeface="微软雅黑" panose="020B0503020204020204" pitchFamily="34" charset="-122"/>
                        </a:rPr>
                        <a:t>11</a:t>
                      </a:r>
                      <a:r>
                        <a:rPr lang="zh-CN" sz="1800" dirty="0">
                          <a:effectLst/>
                          <a:latin typeface="微软雅黑" panose="020B0503020204020204" pitchFamily="34" charset="-122"/>
                          <a:ea typeface="微软雅黑" panose="020B0503020204020204" pitchFamily="34" charset="-122"/>
                        </a:rPr>
                        <a:t>月</a:t>
                      </a: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500"/>
                        </a:lnSpc>
                        <a:spcAft>
                          <a:spcPts val="0"/>
                        </a:spcAft>
                      </a:pPr>
                      <a:r>
                        <a:rPr lang="en-US" sz="1800" dirty="0">
                          <a:effectLst/>
                          <a:latin typeface="微软雅黑" panose="020B0503020204020204" pitchFamily="34" charset="-122"/>
                          <a:ea typeface="微软雅黑" panose="020B0503020204020204" pitchFamily="34" charset="-122"/>
                        </a:rPr>
                        <a:t>108.7</a:t>
                      </a:r>
                      <a:endParaRPr lang="zh-CN" sz="1800" dirty="0">
                        <a:effectLst/>
                        <a:latin typeface="微软雅黑" panose="020B0503020204020204" pitchFamily="34" charset="-122"/>
                        <a:ea typeface="微软雅黑" panose="020B0503020204020204" pitchFamily="34" charset="-122"/>
                      </a:endParaRP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500"/>
                        </a:lnSpc>
                        <a:spcAft>
                          <a:spcPts val="0"/>
                        </a:spcAft>
                      </a:pPr>
                      <a:r>
                        <a:rPr lang="en-US" sz="1800" dirty="0">
                          <a:effectLst/>
                          <a:latin typeface="微软雅黑" panose="020B0503020204020204" pitchFamily="34" charset="-122"/>
                          <a:ea typeface="微软雅黑" panose="020B0503020204020204" pitchFamily="34" charset="-122"/>
                        </a:rPr>
                        <a:t>108.8</a:t>
                      </a:r>
                      <a:endParaRPr lang="zh-CN" sz="1800" dirty="0">
                        <a:effectLst/>
                        <a:latin typeface="微软雅黑" panose="020B0503020204020204" pitchFamily="34" charset="-122"/>
                        <a:ea typeface="微软雅黑" panose="020B0503020204020204" pitchFamily="34" charset="-122"/>
                      </a:endParaRP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500"/>
                        </a:lnSpc>
                        <a:spcAft>
                          <a:spcPts val="0"/>
                        </a:spcAft>
                      </a:pPr>
                      <a:r>
                        <a:rPr lang="en-US" sz="1800" dirty="0">
                          <a:effectLst/>
                          <a:latin typeface="微软雅黑" panose="020B0503020204020204" pitchFamily="34" charset="-122"/>
                          <a:ea typeface="微软雅黑" panose="020B0503020204020204" pitchFamily="34" charset="-122"/>
                        </a:rPr>
                        <a:t>108.6</a:t>
                      </a:r>
                      <a:endParaRPr lang="zh-CN" sz="1800" dirty="0">
                        <a:effectLst/>
                        <a:latin typeface="微软雅黑" panose="020B0503020204020204" pitchFamily="34" charset="-122"/>
                        <a:ea typeface="微软雅黑" panose="020B0503020204020204" pitchFamily="34" charset="-122"/>
                      </a:endParaRP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500"/>
                        </a:lnSpc>
                        <a:spcAft>
                          <a:spcPts val="0"/>
                        </a:spcAft>
                      </a:pPr>
                      <a:r>
                        <a:rPr lang="en-US" sz="1800" dirty="0">
                          <a:effectLst/>
                          <a:latin typeface="微软雅黑" panose="020B0503020204020204" pitchFamily="34" charset="-122"/>
                          <a:ea typeface="微软雅黑" panose="020B0503020204020204" pitchFamily="34" charset="-122"/>
                        </a:rPr>
                        <a:t>112.2</a:t>
                      </a:r>
                      <a:endParaRPr lang="zh-CN" sz="1800" dirty="0">
                        <a:effectLst/>
                        <a:latin typeface="微软雅黑" panose="020B0503020204020204" pitchFamily="34" charset="-122"/>
                        <a:ea typeface="微软雅黑" panose="020B0503020204020204" pitchFamily="34" charset="-122"/>
                      </a:endParaRP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500"/>
                        </a:lnSpc>
                        <a:spcAft>
                          <a:spcPts val="0"/>
                        </a:spcAft>
                      </a:pPr>
                      <a:r>
                        <a:rPr lang="en-US" sz="1800" dirty="0">
                          <a:effectLst/>
                          <a:latin typeface="微软雅黑" panose="020B0503020204020204" pitchFamily="34" charset="-122"/>
                          <a:ea typeface="微软雅黑" panose="020B0503020204020204" pitchFamily="34" charset="-122"/>
                        </a:rPr>
                        <a:t>112</a:t>
                      </a:r>
                      <a:endParaRPr lang="zh-CN" sz="1800" dirty="0">
                        <a:effectLst/>
                        <a:latin typeface="微软雅黑" panose="020B0503020204020204" pitchFamily="34" charset="-122"/>
                        <a:ea typeface="微软雅黑" panose="020B0503020204020204" pitchFamily="34" charset="-122"/>
                      </a:endParaRP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500"/>
                        </a:lnSpc>
                        <a:spcAft>
                          <a:spcPts val="0"/>
                        </a:spcAft>
                      </a:pPr>
                      <a:r>
                        <a:rPr lang="en-US" sz="1800" dirty="0">
                          <a:effectLst/>
                          <a:latin typeface="微软雅黑" panose="020B0503020204020204" pitchFamily="34" charset="-122"/>
                          <a:ea typeface="微软雅黑" panose="020B0503020204020204" pitchFamily="34" charset="-122"/>
                        </a:rPr>
                        <a:t>112.6</a:t>
                      </a:r>
                      <a:endParaRPr lang="zh-CN" sz="1800" dirty="0">
                        <a:effectLst/>
                        <a:latin typeface="微软雅黑" panose="020B0503020204020204" pitchFamily="34" charset="-122"/>
                        <a:ea typeface="微软雅黑" panose="020B0503020204020204" pitchFamily="34" charset="-122"/>
                      </a:endParaRP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
        <p:nvSpPr>
          <p:cNvPr id="6" name="日期占位符 5">
            <a:extLst>
              <a:ext uri="{FF2B5EF4-FFF2-40B4-BE49-F238E27FC236}">
                <a16:creationId xmlns:a16="http://schemas.microsoft.com/office/drawing/2014/main" id="{D852F235-22F6-4640-8B8B-456352491526}"/>
              </a:ext>
            </a:extLst>
          </p:cNvPr>
          <p:cNvSpPr>
            <a:spLocks noGrp="1"/>
          </p:cNvSpPr>
          <p:nvPr>
            <p:ph type="dt" sz="half" idx="10"/>
          </p:nvPr>
        </p:nvSpPr>
        <p:spPr/>
        <p:txBody>
          <a:bodyPr/>
          <a:lstStyle/>
          <a:p>
            <a:pPr>
              <a:defRPr/>
            </a:pPr>
            <a:fld id="{90DA280C-1995-4408-98FF-5AA1E9BBB0E5}" type="datetime1">
              <a:rPr lang="zh-CN" altLang="en-US" smtClean="0"/>
              <a:t>2022/11/23</a:t>
            </a:fld>
            <a:endParaRPr lang="en-US" altLang="zh-CN"/>
          </a:p>
        </p:txBody>
      </p:sp>
      <p:sp>
        <p:nvSpPr>
          <p:cNvPr id="3" name="页脚占位符 2">
            <a:extLst>
              <a:ext uri="{FF2B5EF4-FFF2-40B4-BE49-F238E27FC236}">
                <a16:creationId xmlns:a16="http://schemas.microsoft.com/office/drawing/2014/main" id="{1010D261-93BD-41F9-A86F-14416825AB0F}"/>
              </a:ext>
            </a:extLst>
          </p:cNvPr>
          <p:cNvSpPr>
            <a:spLocks noGrp="1"/>
          </p:cNvSpPr>
          <p:nvPr>
            <p:ph type="ftr" sz="quarter" idx="3"/>
          </p:nvPr>
        </p:nvSpPr>
        <p:spPr/>
        <p:txBody>
          <a:bodyPr/>
          <a:lstStyle/>
          <a:p>
            <a:pPr>
              <a:defRPr/>
            </a:pPr>
            <a:r>
              <a:rPr lang="en-US" altLang="zh-CN" b="1"/>
              <a:t>© </a:t>
            </a:r>
            <a:r>
              <a:rPr lang="zh-CN" altLang="en-US" b="1"/>
              <a:t>谢中华</a:t>
            </a:r>
            <a:r>
              <a:rPr lang="en-US" altLang="zh-CN" b="1"/>
              <a:t>,  MATLAB</a:t>
            </a:r>
            <a:r>
              <a:rPr lang="zh-CN" altLang="en-US" b="1"/>
              <a:t>数学建模方法与应用</a:t>
            </a:r>
            <a:endParaRPr lang="en-US" altLang="zh-CN" dirty="0"/>
          </a:p>
        </p:txBody>
      </p:sp>
    </p:spTree>
  </p:cSld>
  <p:clrMapOvr>
    <a:masterClrMapping/>
  </p:clrMapOvr>
  <p:transition>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5">
            <a:extLst>
              <a:ext uri="{FF2B5EF4-FFF2-40B4-BE49-F238E27FC236}">
                <a16:creationId xmlns:a16="http://schemas.microsoft.com/office/drawing/2014/main" id="{350A7F1D-F281-4C7F-B5AF-E7329566C0BE}"/>
              </a:ext>
            </a:extLst>
          </p:cNvPr>
          <p:cNvSpPr>
            <a:spLocks noChangeArrowheads="1"/>
          </p:cNvSpPr>
          <p:nvPr/>
        </p:nvSpPr>
        <p:spPr bwMode="auto">
          <a:xfrm>
            <a:off x="539750" y="692944"/>
            <a:ext cx="77724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40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40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40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40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40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9pPr>
          </a:lstStyle>
          <a:p>
            <a:pPr eaLnBrk="1" hangingPunct="1">
              <a:lnSpc>
                <a:spcPct val="80000"/>
              </a:lnSpc>
              <a:spcBef>
                <a:spcPct val="20000"/>
              </a:spcBef>
            </a:pPr>
            <a:r>
              <a:rPr lang="en-US" altLang="zh-CN" sz="2400" dirty="0">
                <a:solidFill>
                  <a:srgbClr val="FF0000"/>
                </a:solidFill>
                <a:latin typeface="微软雅黑" panose="020B0503020204020204" pitchFamily="34" charset="-122"/>
                <a:ea typeface="微软雅黑" panose="020B0503020204020204" pitchFamily="34" charset="-122"/>
              </a:rPr>
              <a:t>1.  </a:t>
            </a:r>
            <a:r>
              <a:rPr lang="zh-CN" altLang="en-US" sz="2400" dirty="0">
                <a:solidFill>
                  <a:srgbClr val="FF0000"/>
                </a:solidFill>
                <a:latin typeface="微软雅黑" panose="020B0503020204020204" pitchFamily="34" charset="-122"/>
                <a:ea typeface="微软雅黑" panose="020B0503020204020204" pitchFamily="34" charset="-122"/>
              </a:rPr>
              <a:t>数据的散点图</a:t>
            </a:r>
          </a:p>
        </p:txBody>
      </p:sp>
      <p:sp>
        <p:nvSpPr>
          <p:cNvPr id="5" name="日期占位符 4">
            <a:extLst>
              <a:ext uri="{FF2B5EF4-FFF2-40B4-BE49-F238E27FC236}">
                <a16:creationId xmlns:a16="http://schemas.microsoft.com/office/drawing/2014/main" id="{E7C0AB27-D222-4869-B700-F98529C02D57}"/>
              </a:ext>
            </a:extLst>
          </p:cNvPr>
          <p:cNvSpPr>
            <a:spLocks noGrp="1"/>
          </p:cNvSpPr>
          <p:nvPr>
            <p:ph type="dt" sz="half" idx="10"/>
          </p:nvPr>
        </p:nvSpPr>
        <p:spPr/>
        <p:txBody>
          <a:bodyPr/>
          <a:lstStyle/>
          <a:p>
            <a:pPr>
              <a:defRPr/>
            </a:pPr>
            <a:fld id="{5EC303CC-965F-4F79-887D-1A6B5CBFAE82}" type="datetime1">
              <a:rPr lang="zh-CN" altLang="en-US" smtClean="0"/>
              <a:t>2022/11/23</a:t>
            </a:fld>
            <a:endParaRPr lang="en-US" altLang="zh-CN"/>
          </a:p>
        </p:txBody>
      </p:sp>
      <p:sp>
        <p:nvSpPr>
          <p:cNvPr id="7" name="Rectangle 2">
            <a:extLst>
              <a:ext uri="{FF2B5EF4-FFF2-40B4-BE49-F238E27FC236}">
                <a16:creationId xmlns:a16="http://schemas.microsoft.com/office/drawing/2014/main" id="{00C84B5E-95ED-4BDC-92B7-143267962189}"/>
              </a:ext>
            </a:extLst>
          </p:cNvPr>
          <p:cNvSpPr>
            <a:spLocks noChangeArrowheads="1"/>
          </p:cNvSpPr>
          <p:nvPr/>
        </p:nvSpPr>
        <p:spPr bwMode="auto">
          <a:xfrm>
            <a:off x="539751" y="2601706"/>
            <a:ext cx="8136706" cy="3923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40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40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40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40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40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4000">
                <a:solidFill>
                  <a:schemeClr val="tx1"/>
                </a:solidFill>
                <a:latin typeface="Times New Roman" panose="02020603050405020304" pitchFamily="18" charset="0"/>
                <a:ea typeface="楷体_GB2312" panose="02010609030101010101" pitchFamily="49" charset="-122"/>
              </a:defRPr>
            </a:lvl9pPr>
          </a:lstStyle>
          <a:p>
            <a:pPr eaLnBrk="1" hangingPunct="1">
              <a:lnSpc>
                <a:spcPct val="140000"/>
              </a:lnSpc>
            </a:pPr>
            <a:r>
              <a:rPr lang="en-US" altLang="zh-CN" sz="2000" dirty="0">
                <a:latin typeface="微软雅黑" panose="020B0503020204020204" pitchFamily="34" charset="-122"/>
                <a:ea typeface="微软雅黑" panose="020B0503020204020204" pitchFamily="34" charset="-122"/>
              </a:rPr>
              <a:t>&gt;&gt; [</a:t>
            </a:r>
            <a:r>
              <a:rPr lang="en-US" altLang="zh-CN" sz="2000" dirty="0" err="1">
                <a:latin typeface="微软雅黑" panose="020B0503020204020204" pitchFamily="34" charset="-122"/>
                <a:ea typeface="微软雅黑" panose="020B0503020204020204" pitchFamily="34" charset="-122"/>
              </a:rPr>
              <a:t>Data,Textdata</a:t>
            </a:r>
            <a:r>
              <a:rPr lang="en-US" altLang="zh-CN" sz="2000" dirty="0">
                <a:latin typeface="微软雅黑" panose="020B0503020204020204" pitchFamily="34" charset="-122"/>
                <a:ea typeface="微软雅黑" panose="020B0503020204020204" pitchFamily="34" charset="-122"/>
              </a:rPr>
              <a:t>] = </a:t>
            </a:r>
            <a:r>
              <a:rPr lang="en-US" altLang="zh-CN" sz="2000" dirty="0" err="1">
                <a:latin typeface="微软雅黑" panose="020B0503020204020204" pitchFamily="34" charset="-122"/>
                <a:ea typeface="微软雅黑" panose="020B0503020204020204" pitchFamily="34" charset="-122"/>
              </a:rPr>
              <a:t>xlsread</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食品零售价格</a:t>
            </a:r>
            <a:r>
              <a:rPr lang="en-US" altLang="zh-CN" sz="2000" dirty="0">
                <a:latin typeface="微软雅黑" panose="020B0503020204020204" pitchFamily="34" charset="-122"/>
                <a:ea typeface="微软雅黑" panose="020B0503020204020204" pitchFamily="34" charset="-122"/>
              </a:rPr>
              <a:t>.</a:t>
            </a:r>
            <a:r>
              <a:rPr lang="en-US" altLang="zh-CN" sz="2000" dirty="0" err="1">
                <a:latin typeface="微软雅黑" panose="020B0503020204020204" pitchFamily="34" charset="-122"/>
                <a:ea typeface="微软雅黑" panose="020B0503020204020204" pitchFamily="34" charset="-122"/>
              </a:rPr>
              <a:t>xls</a:t>
            </a:r>
            <a:r>
              <a:rPr lang="en-US" altLang="zh-CN" sz="2000" dirty="0">
                <a:latin typeface="微软雅黑" panose="020B0503020204020204" pitchFamily="34" charset="-122"/>
                <a:ea typeface="微软雅黑" panose="020B0503020204020204" pitchFamily="34" charset="-122"/>
              </a:rPr>
              <a:t>');</a:t>
            </a:r>
          </a:p>
          <a:p>
            <a:pPr eaLnBrk="1" hangingPunct="1">
              <a:lnSpc>
                <a:spcPct val="140000"/>
              </a:lnSpc>
            </a:pPr>
            <a:r>
              <a:rPr lang="en-US" altLang="zh-CN" sz="2000" dirty="0">
                <a:latin typeface="微软雅黑" panose="020B0503020204020204" pitchFamily="34" charset="-122"/>
                <a:ea typeface="微软雅黑" panose="020B0503020204020204" pitchFamily="34" charset="-122"/>
              </a:rPr>
              <a:t>&gt;&gt; x = Data(:,1);</a:t>
            </a:r>
          </a:p>
          <a:p>
            <a:pPr eaLnBrk="1" hangingPunct="1">
              <a:lnSpc>
                <a:spcPct val="140000"/>
              </a:lnSpc>
            </a:pPr>
            <a:r>
              <a:rPr lang="en-US" altLang="zh-CN" sz="2000" dirty="0">
                <a:latin typeface="微软雅黑" panose="020B0503020204020204" pitchFamily="34" charset="-122"/>
                <a:ea typeface="微软雅黑" panose="020B0503020204020204" pitchFamily="34" charset="-122"/>
              </a:rPr>
              <a:t>&gt;&gt; y = Data(:,3);</a:t>
            </a:r>
          </a:p>
          <a:p>
            <a:pPr eaLnBrk="1" hangingPunct="1">
              <a:lnSpc>
                <a:spcPct val="140000"/>
              </a:lnSpc>
            </a:pPr>
            <a:r>
              <a:rPr lang="en-US" altLang="zh-CN" sz="2000" dirty="0">
                <a:latin typeface="微软雅黑" panose="020B0503020204020204" pitchFamily="34" charset="-122"/>
                <a:ea typeface="微软雅黑" panose="020B0503020204020204" pitchFamily="34" charset="-122"/>
              </a:rPr>
              <a:t>&gt;&gt; </a:t>
            </a:r>
            <a:r>
              <a:rPr lang="en-US" altLang="zh-CN" sz="2000" dirty="0" err="1">
                <a:latin typeface="微软雅黑" panose="020B0503020204020204" pitchFamily="34" charset="-122"/>
                <a:ea typeface="微软雅黑" panose="020B0503020204020204" pitchFamily="34" charset="-122"/>
              </a:rPr>
              <a:t>timestr</a:t>
            </a:r>
            <a:r>
              <a:rPr lang="en-US" altLang="zh-CN" sz="2000" dirty="0">
                <a:latin typeface="微软雅黑" panose="020B0503020204020204" pitchFamily="34" charset="-122"/>
                <a:ea typeface="微软雅黑" panose="020B0503020204020204" pitchFamily="34" charset="-122"/>
              </a:rPr>
              <a:t> = </a:t>
            </a:r>
            <a:r>
              <a:rPr lang="en-US" altLang="zh-CN" sz="2000" dirty="0" err="1">
                <a:latin typeface="微软雅黑" panose="020B0503020204020204" pitchFamily="34" charset="-122"/>
                <a:ea typeface="微软雅黑" panose="020B0503020204020204" pitchFamily="34" charset="-122"/>
              </a:rPr>
              <a:t>Textdata</a:t>
            </a:r>
            <a:r>
              <a:rPr lang="en-US" altLang="zh-CN" sz="2000" dirty="0">
                <a:latin typeface="微软雅黑" panose="020B0503020204020204" pitchFamily="34" charset="-122"/>
                <a:ea typeface="微软雅黑" panose="020B0503020204020204" pitchFamily="34" charset="-122"/>
              </a:rPr>
              <a:t>(3:end,2);</a:t>
            </a:r>
          </a:p>
          <a:p>
            <a:pPr eaLnBrk="1" hangingPunct="1">
              <a:lnSpc>
                <a:spcPct val="140000"/>
              </a:lnSpc>
            </a:pPr>
            <a:r>
              <a:rPr lang="en-US" altLang="zh-CN" sz="2000" dirty="0">
                <a:latin typeface="微软雅黑" panose="020B0503020204020204" pitchFamily="34" charset="-122"/>
                <a:ea typeface="微软雅黑" panose="020B0503020204020204" pitchFamily="34" charset="-122"/>
              </a:rPr>
              <a:t>&gt;&gt; plot(x,y,'k.','Markersize',15);</a:t>
            </a:r>
          </a:p>
          <a:p>
            <a:pPr eaLnBrk="1" hangingPunct="1">
              <a:lnSpc>
                <a:spcPct val="140000"/>
              </a:lnSpc>
            </a:pPr>
            <a:r>
              <a:rPr lang="en-US" altLang="zh-CN" sz="2000" dirty="0">
                <a:latin typeface="微软雅黑" panose="020B0503020204020204" pitchFamily="34" charset="-122"/>
                <a:ea typeface="微软雅黑" panose="020B0503020204020204" pitchFamily="34" charset="-122"/>
              </a:rPr>
              <a:t>&gt;&gt; set(gca,'XTick',1:2:numel(x),'</a:t>
            </a:r>
            <a:r>
              <a:rPr lang="en-US" altLang="zh-CN" sz="2000" dirty="0" err="1">
                <a:latin typeface="微软雅黑" panose="020B0503020204020204" pitchFamily="34" charset="-122"/>
                <a:ea typeface="微软雅黑" panose="020B0503020204020204" pitchFamily="34" charset="-122"/>
              </a:rPr>
              <a:t>XTickLabel</a:t>
            </a:r>
            <a:r>
              <a:rPr lang="en-US" altLang="zh-CN" sz="2000" dirty="0">
                <a:latin typeface="微软雅黑" panose="020B0503020204020204" pitchFamily="34" charset="-122"/>
                <a:ea typeface="微软雅黑" panose="020B0503020204020204" pitchFamily="34" charset="-122"/>
              </a:rPr>
              <a:t>',</a:t>
            </a:r>
            <a:r>
              <a:rPr lang="en-US" altLang="zh-CN" sz="2000" dirty="0" err="1">
                <a:latin typeface="微软雅黑" panose="020B0503020204020204" pitchFamily="34" charset="-122"/>
                <a:ea typeface="微软雅黑" panose="020B0503020204020204" pitchFamily="34" charset="-122"/>
              </a:rPr>
              <a:t>timestr</a:t>
            </a:r>
            <a:r>
              <a:rPr lang="en-US" altLang="zh-CN" sz="2000" dirty="0">
                <a:latin typeface="微软雅黑" panose="020B0503020204020204" pitchFamily="34" charset="-122"/>
                <a:ea typeface="微软雅黑" panose="020B0503020204020204" pitchFamily="34" charset="-122"/>
              </a:rPr>
              <a:t>(1:2:end));</a:t>
            </a:r>
          </a:p>
          <a:p>
            <a:pPr eaLnBrk="1" hangingPunct="1">
              <a:lnSpc>
                <a:spcPct val="140000"/>
              </a:lnSpc>
            </a:pPr>
            <a:r>
              <a:rPr lang="en-US" altLang="zh-CN" sz="2000" dirty="0">
                <a:latin typeface="微软雅黑" panose="020B0503020204020204" pitchFamily="34" charset="-122"/>
                <a:ea typeface="微软雅黑" panose="020B0503020204020204" pitchFamily="34" charset="-122"/>
              </a:rPr>
              <a:t>&gt;&gt; set(gca,'XTickLabelRotation',-30);</a:t>
            </a:r>
          </a:p>
          <a:p>
            <a:pPr eaLnBrk="1" hangingPunct="1">
              <a:lnSpc>
                <a:spcPct val="140000"/>
              </a:lnSpc>
            </a:pPr>
            <a:r>
              <a:rPr lang="en-US" altLang="zh-CN" sz="2000" dirty="0">
                <a:latin typeface="微软雅黑" panose="020B0503020204020204" pitchFamily="34" charset="-122"/>
                <a:ea typeface="微软雅黑" panose="020B0503020204020204" pitchFamily="34" charset="-122"/>
              </a:rPr>
              <a:t>&gt;&gt; </a:t>
            </a:r>
            <a:r>
              <a:rPr lang="en-US" altLang="zh-CN" sz="2000" dirty="0" err="1">
                <a:latin typeface="微软雅黑" panose="020B0503020204020204" pitchFamily="34" charset="-122"/>
                <a:ea typeface="微软雅黑" panose="020B0503020204020204" pitchFamily="34" charset="-122"/>
              </a:rPr>
              <a:t>xlabel</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时间</a:t>
            </a:r>
            <a:r>
              <a:rPr lang="en-US" altLang="zh-CN" sz="2000" dirty="0">
                <a:latin typeface="微软雅黑" panose="020B0503020204020204" pitchFamily="34" charset="-122"/>
                <a:ea typeface="微软雅黑" panose="020B0503020204020204" pitchFamily="34" charset="-122"/>
              </a:rPr>
              <a:t>(x)');</a:t>
            </a:r>
          </a:p>
          <a:p>
            <a:pPr eaLnBrk="1" hangingPunct="1">
              <a:lnSpc>
                <a:spcPct val="140000"/>
              </a:lnSpc>
            </a:pPr>
            <a:r>
              <a:rPr lang="en-US" altLang="zh-CN" sz="2000" dirty="0">
                <a:latin typeface="微软雅黑" panose="020B0503020204020204" pitchFamily="34" charset="-122"/>
                <a:ea typeface="微软雅黑" panose="020B0503020204020204" pitchFamily="34" charset="-122"/>
              </a:rPr>
              <a:t>&gt;&gt; </a:t>
            </a:r>
            <a:r>
              <a:rPr lang="en-US" altLang="zh-CN" sz="2000" dirty="0" err="1">
                <a:latin typeface="微软雅黑" panose="020B0503020204020204" pitchFamily="34" charset="-122"/>
                <a:ea typeface="微软雅黑" panose="020B0503020204020204" pitchFamily="34" charset="-122"/>
              </a:rPr>
              <a:t>ylabel</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食品零售价格分类指数</a:t>
            </a:r>
            <a:r>
              <a:rPr lang="en-US" altLang="zh-CN" sz="2000" dirty="0">
                <a:latin typeface="微软雅黑" panose="020B0503020204020204" pitchFamily="34" charset="-122"/>
                <a:ea typeface="微软雅黑" panose="020B0503020204020204" pitchFamily="34" charset="-122"/>
              </a:rPr>
              <a:t>');</a:t>
            </a:r>
          </a:p>
        </p:txBody>
      </p:sp>
      <p:sp>
        <p:nvSpPr>
          <p:cNvPr id="8" name="Rectangle 3">
            <a:extLst>
              <a:ext uri="{FF2B5EF4-FFF2-40B4-BE49-F238E27FC236}">
                <a16:creationId xmlns:a16="http://schemas.microsoft.com/office/drawing/2014/main" id="{423757E1-C241-4AD0-8EEB-DFD9CF1873B9}"/>
              </a:ext>
            </a:extLst>
          </p:cNvPr>
          <p:cNvSpPr>
            <a:spLocks noChangeArrowheads="1"/>
          </p:cNvSpPr>
          <p:nvPr/>
        </p:nvSpPr>
        <p:spPr bwMode="auto">
          <a:xfrm>
            <a:off x="615702" y="1125538"/>
            <a:ext cx="8132762" cy="14629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nSpc>
                <a:spcPct val="140000"/>
              </a:lnSpc>
              <a:defRPr/>
            </a:pPr>
            <a:r>
              <a:rPr lang="zh-CN" altLang="en-US" sz="2200" dirty="0">
                <a:solidFill>
                  <a:schemeClr val="bg2"/>
                </a:solidFill>
                <a:latin typeface="微软雅黑" panose="020B0503020204020204" pitchFamily="34" charset="-122"/>
                <a:ea typeface="微软雅黑" panose="020B0503020204020204" pitchFamily="34" charset="-122"/>
              </a:rPr>
              <a:t>用序号表示时间，记为</a:t>
            </a:r>
            <a:r>
              <a:rPr lang="en-US" altLang="zh-CN" sz="2200" dirty="0">
                <a:solidFill>
                  <a:schemeClr val="bg2"/>
                </a:solidFill>
                <a:latin typeface="微软雅黑" panose="020B0503020204020204" pitchFamily="34" charset="-122"/>
                <a:ea typeface="微软雅黑" panose="020B0503020204020204" pitchFamily="34" charset="-122"/>
              </a:rPr>
              <a:t>x</a:t>
            </a:r>
            <a:r>
              <a:rPr lang="zh-CN" altLang="en-US" sz="2200" dirty="0">
                <a:solidFill>
                  <a:schemeClr val="bg2"/>
                </a:solidFill>
                <a:latin typeface="微软雅黑" panose="020B0503020204020204" pitchFamily="34" charset="-122"/>
                <a:ea typeface="微软雅黑" panose="020B0503020204020204" pitchFamily="34" charset="-122"/>
              </a:rPr>
              <a:t>，用</a:t>
            </a:r>
            <a:r>
              <a:rPr lang="en-US" altLang="zh-CN" sz="2200" dirty="0">
                <a:solidFill>
                  <a:schemeClr val="bg2"/>
                </a:solidFill>
                <a:latin typeface="微软雅黑" panose="020B0503020204020204" pitchFamily="34" charset="-122"/>
                <a:ea typeface="微软雅黑" panose="020B0503020204020204" pitchFamily="34" charset="-122"/>
              </a:rPr>
              <a:t>y</a:t>
            </a:r>
            <a:r>
              <a:rPr lang="zh-CN" altLang="en-US" sz="2200" dirty="0">
                <a:solidFill>
                  <a:schemeClr val="bg2"/>
                </a:solidFill>
                <a:latin typeface="微软雅黑" panose="020B0503020204020204" pitchFamily="34" charset="-122"/>
                <a:ea typeface="微软雅黑" panose="020B0503020204020204" pitchFamily="34" charset="-122"/>
              </a:rPr>
              <a:t>表示全国食品零售价格分类指数（上年同月 </a:t>
            </a:r>
            <a:r>
              <a:rPr lang="en-US" altLang="zh-CN" sz="2200" dirty="0">
                <a:solidFill>
                  <a:schemeClr val="bg2"/>
                </a:solidFill>
                <a:latin typeface="微软雅黑" panose="020B0503020204020204" pitchFamily="34" charset="-122"/>
                <a:ea typeface="微软雅黑" panose="020B0503020204020204" pitchFamily="34" charset="-122"/>
              </a:rPr>
              <a:t>= 100</a:t>
            </a:r>
            <a:r>
              <a:rPr lang="zh-CN" altLang="en-US" sz="2200" dirty="0">
                <a:solidFill>
                  <a:schemeClr val="bg2"/>
                </a:solidFill>
                <a:latin typeface="微软雅黑" panose="020B0503020204020204" pitchFamily="34" charset="-122"/>
                <a:ea typeface="微软雅黑" panose="020B0503020204020204" pitchFamily="34" charset="-122"/>
              </a:rPr>
              <a:t>）。由于</a:t>
            </a:r>
            <a:r>
              <a:rPr lang="en-US" altLang="zh-CN" sz="2200" dirty="0">
                <a:solidFill>
                  <a:schemeClr val="bg2"/>
                </a:solidFill>
                <a:latin typeface="微软雅黑" panose="020B0503020204020204" pitchFamily="34" charset="-122"/>
                <a:ea typeface="微软雅黑" panose="020B0503020204020204" pitchFamily="34" charset="-122"/>
              </a:rPr>
              <a:t>x</a:t>
            </a:r>
            <a:r>
              <a:rPr lang="zh-CN" altLang="en-US" sz="2200" dirty="0">
                <a:solidFill>
                  <a:schemeClr val="bg2"/>
                </a:solidFill>
                <a:latin typeface="微软雅黑" panose="020B0503020204020204" pitchFamily="34" charset="-122"/>
                <a:ea typeface="微软雅黑" panose="020B0503020204020204" pitchFamily="34" charset="-122"/>
              </a:rPr>
              <a:t>和</a:t>
            </a:r>
            <a:r>
              <a:rPr lang="en-US" altLang="zh-CN" sz="2200" dirty="0">
                <a:solidFill>
                  <a:schemeClr val="bg2"/>
                </a:solidFill>
                <a:latin typeface="微软雅黑" panose="020B0503020204020204" pitchFamily="34" charset="-122"/>
                <a:ea typeface="微软雅黑" panose="020B0503020204020204" pitchFamily="34" charset="-122"/>
              </a:rPr>
              <a:t>y</a:t>
            </a:r>
            <a:r>
              <a:rPr lang="zh-CN" altLang="en-US" sz="2200" dirty="0">
                <a:solidFill>
                  <a:schemeClr val="bg2"/>
                </a:solidFill>
                <a:latin typeface="微软雅黑" panose="020B0503020204020204" pitchFamily="34" charset="-122"/>
                <a:ea typeface="微软雅黑" panose="020B0503020204020204" pitchFamily="34" charset="-122"/>
              </a:rPr>
              <a:t>均为一维变量，可以先从</a:t>
            </a:r>
            <a:r>
              <a:rPr lang="en-US" altLang="zh-CN" sz="2200" dirty="0">
                <a:solidFill>
                  <a:schemeClr val="bg2"/>
                </a:solidFill>
                <a:latin typeface="微软雅黑" panose="020B0503020204020204" pitchFamily="34" charset="-122"/>
                <a:ea typeface="微软雅黑" panose="020B0503020204020204" pitchFamily="34" charset="-122"/>
              </a:rPr>
              <a:t>x</a:t>
            </a:r>
            <a:r>
              <a:rPr lang="zh-CN" altLang="en-US" sz="2200" dirty="0">
                <a:solidFill>
                  <a:schemeClr val="bg2"/>
                </a:solidFill>
                <a:latin typeface="微软雅黑" panose="020B0503020204020204" pitchFamily="34" charset="-122"/>
                <a:ea typeface="微软雅黑" panose="020B0503020204020204" pitchFamily="34" charset="-122"/>
              </a:rPr>
              <a:t>和</a:t>
            </a:r>
            <a:r>
              <a:rPr lang="en-US" altLang="zh-CN" sz="2200" dirty="0">
                <a:solidFill>
                  <a:schemeClr val="bg2"/>
                </a:solidFill>
                <a:latin typeface="微软雅黑" panose="020B0503020204020204" pitchFamily="34" charset="-122"/>
                <a:ea typeface="微软雅黑" panose="020B0503020204020204" pitchFamily="34" charset="-122"/>
              </a:rPr>
              <a:t>y</a:t>
            </a:r>
            <a:r>
              <a:rPr lang="zh-CN" altLang="en-US" sz="2200" dirty="0">
                <a:solidFill>
                  <a:schemeClr val="bg2"/>
                </a:solidFill>
                <a:latin typeface="微软雅黑" panose="020B0503020204020204" pitchFamily="34" charset="-122"/>
                <a:ea typeface="微软雅黑" panose="020B0503020204020204" pitchFamily="34" charset="-122"/>
              </a:rPr>
              <a:t>的散点图上直观的观察它们之间的关系，然后再作进一步的分析。</a:t>
            </a:r>
          </a:p>
        </p:txBody>
      </p:sp>
      <p:sp>
        <p:nvSpPr>
          <p:cNvPr id="2" name="页脚占位符 1">
            <a:extLst>
              <a:ext uri="{FF2B5EF4-FFF2-40B4-BE49-F238E27FC236}">
                <a16:creationId xmlns:a16="http://schemas.microsoft.com/office/drawing/2014/main" id="{633FD45C-111E-4E47-A530-B7EB3CFDEB45}"/>
              </a:ext>
            </a:extLst>
          </p:cNvPr>
          <p:cNvSpPr>
            <a:spLocks noGrp="1"/>
          </p:cNvSpPr>
          <p:nvPr>
            <p:ph type="ftr" sz="quarter" idx="3"/>
          </p:nvPr>
        </p:nvSpPr>
        <p:spPr/>
        <p:txBody>
          <a:bodyPr/>
          <a:lstStyle/>
          <a:p>
            <a:pPr>
              <a:defRPr/>
            </a:pPr>
            <a:r>
              <a:rPr lang="en-US" altLang="zh-CN" b="1"/>
              <a:t>© </a:t>
            </a:r>
            <a:r>
              <a:rPr lang="zh-CN" altLang="en-US" b="1"/>
              <a:t>谢中华</a:t>
            </a:r>
            <a:r>
              <a:rPr lang="en-US" altLang="zh-CN" b="1"/>
              <a:t>,  MATLAB</a:t>
            </a:r>
            <a:r>
              <a:rPr lang="zh-CN" altLang="en-US" b="1"/>
              <a:t>数学建模方法与应用</a:t>
            </a:r>
            <a:endParaRPr lang="en-US" altLang="zh-CN" dirty="0"/>
          </a:p>
        </p:txBody>
      </p:sp>
    </p:spTree>
  </p:cSld>
  <p:clrMapOvr>
    <a:masterClrMapping/>
  </p:clrMapOvr>
  <p:transition>
    <p:wipe dir="r"/>
  </p:transition>
</p:sld>
</file>

<file path=ppt/theme/theme1.xml><?xml version="1.0" encoding="utf-8"?>
<a:theme xmlns:a="http://schemas.openxmlformats.org/drawingml/2006/main" name="默认设计模板">
  <a:themeElements>
    <a:clrScheme name="默认设计模板 8">
      <a:dk1>
        <a:srgbClr val="000000"/>
      </a:dk1>
      <a:lt1>
        <a:srgbClr val="000099"/>
      </a:lt1>
      <a:dk2>
        <a:srgbClr val="FFFF00"/>
      </a:dk2>
      <a:lt2>
        <a:srgbClr val="000000"/>
      </a:lt2>
      <a:accent1>
        <a:srgbClr val="FF9900"/>
      </a:accent1>
      <a:accent2>
        <a:srgbClr val="00FFFF"/>
      </a:accent2>
      <a:accent3>
        <a:srgbClr val="AAAACA"/>
      </a:accent3>
      <a:accent4>
        <a:srgbClr val="000000"/>
      </a:accent4>
      <a:accent5>
        <a:srgbClr val="FFCAAA"/>
      </a:accent5>
      <a:accent6>
        <a:srgbClr val="00E7E7"/>
      </a:accent6>
      <a:hlink>
        <a:srgbClr val="FF0000"/>
      </a:hlink>
      <a:folHlink>
        <a:srgbClr val="969696"/>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8CFBFE"/>
        </a:solidFill>
        <a:ln>
          <a:noFill/>
        </a:ln>
      </a:spPr>
      <a:bodyPr wrap="square">
        <a:spAutoFit/>
      </a:bodyPr>
      <a:lstStyle>
        <a:defPPr algn="l">
          <a:lnSpc>
            <a:spcPct val="140000"/>
          </a:lnSpc>
          <a:buClr>
            <a:srgbClr val="0000FF"/>
          </a:buClr>
          <a:defRPr sz="2200" dirty="0">
            <a:solidFill>
              <a:schemeClr val="bg2"/>
            </a:solidFill>
            <a:latin typeface="微软雅黑" pitchFamily="34" charset="-122"/>
            <a:ea typeface="微软雅黑" pitchFamily="34" charset="-122"/>
            <a:sym typeface="Wingdings" pitchFamily="2" charset="2"/>
          </a:defRPr>
        </a:defPPr>
      </a:lstStyle>
    </a:spDef>
    <a:lnDef>
      <a:spPr bwMode="auto">
        <a:xfrm>
          <a:off x="0" y="0"/>
          <a:ext cx="1" cy="1"/>
        </a:xfrm>
        <a:custGeom>
          <a:avLst/>
          <a:gdLst/>
          <a:ahLst/>
          <a:cxnLst/>
          <a:rect l="0" t="0" r="0" b="0"/>
          <a:pathLst/>
        </a:custGeom>
        <a:solidFill>
          <a:srgbClr val="FFFFFF"/>
        </a:solidFill>
        <a:ln w="9525"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50000"/>
          </a:spcBef>
          <a:spcAft>
            <a:spcPct val="0"/>
          </a:spcAft>
          <a:buClrTx/>
          <a:buSzTx/>
          <a:buFontTx/>
          <a:buNone/>
          <a:tabLst/>
          <a:defRPr kumimoji="1" lang="zh-CN" altLang="en-US" sz="4000" b="0" i="0" u="none" strike="noStrike" cap="none" normalizeH="0" baseline="0" smtClean="0">
            <a:ln>
              <a:noFill/>
            </a:ln>
            <a:solidFill>
              <a:schemeClr val="tx1"/>
            </a:solidFill>
            <a:effectLst/>
            <a:latin typeface="Times New Roman" pitchFamily="18" charset="0"/>
            <a:ea typeface="楷体_GB2312" pitchFamily="49" charset="-122"/>
          </a:defRPr>
        </a:defPPr>
      </a:lstStyle>
    </a:lnDef>
  </a:objectDefaults>
  <a:extraClrSchemeLst>
    <a:extraClrScheme>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默认设计模板 8">
        <a:dk1>
          <a:srgbClr val="000000"/>
        </a:dk1>
        <a:lt1>
          <a:srgbClr val="000099"/>
        </a:lt1>
        <a:dk2>
          <a:srgbClr val="FFFF00"/>
        </a:dk2>
        <a:lt2>
          <a:srgbClr val="000000"/>
        </a:lt2>
        <a:accent1>
          <a:srgbClr val="FF9900"/>
        </a:accent1>
        <a:accent2>
          <a:srgbClr val="00FFFF"/>
        </a:accent2>
        <a:accent3>
          <a:srgbClr val="AAAACA"/>
        </a:accent3>
        <a:accent4>
          <a:srgbClr val="000000"/>
        </a:accent4>
        <a:accent5>
          <a:srgbClr val="FFCAAA"/>
        </a:accent5>
        <a:accent6>
          <a:srgbClr val="00E7E7"/>
        </a:accent6>
        <a:hlink>
          <a:srgbClr val="FF0000"/>
        </a:hlink>
        <a:folHlink>
          <a:srgbClr val="96969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246</TotalTime>
  <Words>7024</Words>
  <Application>Microsoft Office PowerPoint</Application>
  <PresentationFormat>全屏显示(4:3)</PresentationFormat>
  <Paragraphs>894</Paragraphs>
  <Slides>70</Slides>
  <Notes>2</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3</vt:i4>
      </vt:variant>
      <vt:variant>
        <vt:lpstr>幻灯片标题</vt:lpstr>
      </vt:variant>
      <vt:variant>
        <vt:i4>70</vt:i4>
      </vt:variant>
    </vt:vector>
  </HeadingPairs>
  <TitlesOfParts>
    <vt:vector size="79" baseType="lpstr">
      <vt:lpstr>微软雅黑</vt:lpstr>
      <vt:lpstr>Arial</vt:lpstr>
      <vt:lpstr>Garamond</vt:lpstr>
      <vt:lpstr>Times New Roman</vt:lpstr>
      <vt:lpstr>Wingdings</vt:lpstr>
      <vt:lpstr>默认设计模板</vt:lpstr>
      <vt:lpstr>剪辑</vt:lpstr>
      <vt:lpstr>Equation</vt:lpstr>
      <vt:lpstr>公式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cumt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多项式回归与数据插值</dc:title>
  <dc:creator>xiezhh</dc:creator>
  <cp:lastModifiedBy>谢 中华</cp:lastModifiedBy>
  <cp:revision>334</cp:revision>
  <dcterms:created xsi:type="dcterms:W3CDTF">2000-02-04T07:19:54Z</dcterms:created>
  <dcterms:modified xsi:type="dcterms:W3CDTF">2022-11-23T02:19:09Z</dcterms:modified>
</cp:coreProperties>
</file>