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1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7415" y="4455620"/>
            <a:ext cx="4590289" cy="1305100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Manzoor (2020-Cs-24)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Musawir Ahmad (2020-Cs-44)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Zain Hassan        (2020-CS-134)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6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4" y="2196279"/>
            <a:ext cx="10913691" cy="41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79976"/>
          </a:xfrm>
        </p:spPr>
        <p:txBody>
          <a:bodyPr>
            <a:no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Classify Gestures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3188117"/>
            <a:ext cx="9738360" cy="30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79976"/>
          </a:xfrm>
        </p:spPr>
        <p:txBody>
          <a:bodyPr>
            <a:no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recise monitoring: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gestures, hand occlusion, and high computing cost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general data sets that could be used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to natural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system’s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extremely low and has to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raised.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736725"/>
            <a:ext cx="10058400" cy="437991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502920"/>
            <a:ext cx="10725912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Sign Language (ASL)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2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89336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Communication, key for socialism.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clues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 language, an un-common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50+ gesture languages.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12" y="116510"/>
            <a:ext cx="1728216" cy="1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sensitivity to the deaf and hard of hearing community are improved via study of signed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know signed language well, you'll have a deeper understanding of deaf culture and be able to encourage others to understand and respect the sign language.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hope of lowering the communication gap between the deaf and hearing communities is what drives this initiative.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04" y="237744"/>
            <a:ext cx="1746504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people have trouble understanding the hand signs used by deaf individuals because they use them to communicate.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there is a need for systems that can identify various indications and communicate information to regular people.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87" y="4255338"/>
            <a:ext cx="2347608" cy="17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Sign Language (ASL)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471416"/>
          </a:xfrm>
        </p:spPr>
      </p:pic>
    </p:spTree>
    <p:extLst>
      <p:ext uri="{BB962C8B-B14F-4D97-AF65-F5344CB8AC3E}">
        <p14:creationId xmlns:p14="http://schemas.microsoft.com/office/powerpoint/2010/main" val="33344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Object Detection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 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752" y="4682313"/>
            <a:ext cx="1394578" cy="1295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11" y="4447609"/>
            <a:ext cx="1529859" cy="1529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90" y="4370252"/>
            <a:ext cx="1751430" cy="19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glove-based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recognition system created by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Lee and Yangsheng Xu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able to recognize 14 of the hand alphabetic letters, learn new gestures, and update the model of each gesture in the system in real-time.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literature search was performed by adopting the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guidelines.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were extracted in June 2021 from three academic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Scopus, ProQuest and IeeeXplore.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processing, we are carrying out our project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project's key benefit is that it is not limited to use with black backgrounds.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any background, it can be used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method does not mandate the wearing of color bands.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371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Sign language Recognition</vt:lpstr>
      <vt:lpstr>Outline</vt:lpstr>
      <vt:lpstr>Introduction</vt:lpstr>
      <vt:lpstr>Objective</vt:lpstr>
      <vt:lpstr>Problem Statement</vt:lpstr>
      <vt:lpstr>American Sign Language (ASL)</vt:lpstr>
      <vt:lpstr>Technology Stack</vt:lpstr>
      <vt:lpstr>Related Work</vt:lpstr>
      <vt:lpstr>Proposed Work</vt:lpstr>
      <vt:lpstr>Methodology</vt:lpstr>
      <vt:lpstr>Methodology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Microsoft account</dc:creator>
  <cp:lastModifiedBy>Microsoft account</cp:lastModifiedBy>
  <cp:revision>14</cp:revision>
  <dcterms:created xsi:type="dcterms:W3CDTF">2022-12-13T11:12:20Z</dcterms:created>
  <dcterms:modified xsi:type="dcterms:W3CDTF">2022-12-14T08:47:26Z</dcterms:modified>
</cp:coreProperties>
</file>