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notesMasterIdLst>
    <p:notesMasterId r:id="rId4"/>
  </p:notes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CEB"/>
    <a:srgbClr val="0F3064"/>
    <a:srgbClr val="002A5A"/>
    <a:srgbClr val="143B63"/>
    <a:srgbClr val="1A3260"/>
    <a:srgbClr val="4590B8"/>
    <a:srgbClr val="969FA7"/>
    <a:srgbClr val="820000"/>
    <a:srgbClr val="B06010"/>
    <a:srgbClr val="EB8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C1743-AE84-4DBB-BCED-37C53459B0EC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90F75-821C-414F-A99F-082A8A894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5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7455" y="4224377"/>
            <a:ext cx="10986811" cy="21661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923" y="1971733"/>
            <a:ext cx="10653003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923" y="3457545"/>
            <a:ext cx="1065300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2C758A-6C3D-4506-8224-53CD7EAEB266}" type="datetime1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F5E9B9D-AA54-43F0-A698-6F3D1C9B07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85076D35-10C6-6678-ABC3-B04450902A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5" y="643151"/>
            <a:ext cx="2645809" cy="464865"/>
          </a:xfrm>
          <a:prstGeom prst="rect">
            <a:avLst/>
          </a:prstGeom>
        </p:spPr>
      </p:pic>
      <p:sp>
        <p:nvSpPr>
          <p:cNvPr id="5" name="文本框 5">
            <a:extLst>
              <a:ext uri="{FF2B5EF4-FFF2-40B4-BE49-F238E27FC236}">
                <a16:creationId xmlns:a16="http://schemas.microsoft.com/office/drawing/2014/main" id="{784F7265-C357-4B69-8637-B302ACF51F63}"/>
              </a:ext>
            </a:extLst>
          </p:cNvPr>
          <p:cNvSpPr txBox="1"/>
          <p:nvPr userDrawn="1"/>
        </p:nvSpPr>
        <p:spPr>
          <a:xfrm>
            <a:off x="711127" y="5956136"/>
            <a:ext cx="150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dirty="0">
                <a:solidFill>
                  <a:srgbClr val="D2DCEB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Wang G</a:t>
            </a:r>
            <a:r>
              <a:rPr lang="en-US" altLang="zh-CN" sz="300" dirty="0">
                <a:solidFill>
                  <a:srgbClr val="D2DCEB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</a:t>
            </a:r>
            <a:r>
              <a:rPr lang="en-US" altLang="zh-CN" dirty="0" err="1">
                <a:solidFill>
                  <a:srgbClr val="D2DCEB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roup</a:t>
            </a:r>
            <a:endParaRPr lang="zh-CN" altLang="en-US" dirty="0">
              <a:solidFill>
                <a:srgbClr val="D2DCEB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0133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63576" y="6309353"/>
            <a:ext cx="2844800" cy="365125"/>
          </a:xfrm>
        </p:spPr>
        <p:txBody>
          <a:bodyPr/>
          <a:lstStyle/>
          <a:p>
            <a:fld id="{DB2C758A-6C3D-4506-8224-53CD7EAEB266}" type="datetime1">
              <a:rPr lang="zh-CN" altLang="en-US" smtClean="0"/>
              <a:t>2025/8/27</a:t>
            </a:fld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1775" y="6309353"/>
            <a:ext cx="1027291" cy="365125"/>
          </a:xfrm>
        </p:spPr>
        <p:txBody>
          <a:bodyPr/>
          <a:lstStyle/>
          <a:p>
            <a:fld id="{8F5E9B9D-AA54-43F0-A698-6F3D1C9B077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95801B9-AF74-2A59-EBB0-0D2F6CBF5201}"/>
              </a:ext>
            </a:extLst>
          </p:cNvPr>
          <p:cNvGrpSpPr/>
          <p:nvPr userDrawn="1"/>
        </p:nvGrpSpPr>
        <p:grpSpPr>
          <a:xfrm>
            <a:off x="552344" y="6328874"/>
            <a:ext cx="2442265" cy="409416"/>
            <a:chOff x="552344" y="6328874"/>
            <a:chExt cx="2442265" cy="40941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71333BD-4B39-4E5A-C509-35F3CD6D95E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84106" b="-22692"/>
            <a:stretch>
              <a:fillRect/>
            </a:stretch>
          </p:blipFill>
          <p:spPr bwMode="auto">
            <a:xfrm>
              <a:off x="552344" y="6328874"/>
              <a:ext cx="438256" cy="409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A6A8F3A-92B0-2E69-7531-CCC6C9E37FC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80"/>
            <a:stretch>
              <a:fillRect/>
            </a:stretch>
          </p:blipFill>
          <p:spPr bwMode="auto">
            <a:xfrm>
              <a:off x="1022350" y="6340784"/>
              <a:ext cx="1972259" cy="333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959655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97457" y="599726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923" y="2228004"/>
            <a:ext cx="10653003" cy="36307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110CF6EE-A584-4554-AC7F-04E0D0CE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63576" y="6309353"/>
            <a:ext cx="2844800" cy="365125"/>
          </a:xfrm>
        </p:spPr>
        <p:txBody>
          <a:bodyPr/>
          <a:lstStyle/>
          <a:p>
            <a:fld id="{DB2C758A-6C3D-4506-8224-53CD7EAEB266}" type="datetime1">
              <a:rPr lang="zh-CN" altLang="en-US" smtClean="0"/>
              <a:t>2025/8/27</a:t>
            </a:fld>
            <a:endParaRPr lang="zh-CN" alt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1BAB533-A79A-4FCF-8433-FA70CA30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1775" y="6309353"/>
            <a:ext cx="1027291" cy="365125"/>
          </a:xfrm>
        </p:spPr>
        <p:txBody>
          <a:bodyPr/>
          <a:lstStyle/>
          <a:p>
            <a:fld id="{8F5E9B9D-AA54-43F0-A698-6F3D1C9B077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208B573-AAAC-44C3-53B3-2D08641734B3}"/>
              </a:ext>
            </a:extLst>
          </p:cNvPr>
          <p:cNvGrpSpPr/>
          <p:nvPr userDrawn="1"/>
        </p:nvGrpSpPr>
        <p:grpSpPr>
          <a:xfrm>
            <a:off x="552344" y="6328874"/>
            <a:ext cx="2442265" cy="409416"/>
            <a:chOff x="552344" y="6328874"/>
            <a:chExt cx="2442265" cy="40941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6652F11-6CE2-26E9-5C3E-394C9B6107B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84106" b="-22692"/>
            <a:stretch>
              <a:fillRect/>
            </a:stretch>
          </p:blipFill>
          <p:spPr bwMode="auto">
            <a:xfrm>
              <a:off x="552344" y="6328874"/>
              <a:ext cx="438256" cy="409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D37F1BD-F72E-F3EC-ECD4-94DA5C78FE7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80"/>
            <a:stretch>
              <a:fillRect/>
            </a:stretch>
          </p:blipFill>
          <p:spPr bwMode="auto">
            <a:xfrm>
              <a:off x="1022350" y="6340784"/>
              <a:ext cx="1972259" cy="333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589765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97457" y="599726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924" y="2228003"/>
            <a:ext cx="5199369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9" y="2228004"/>
            <a:ext cx="5210216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8919C240-4D8F-4EFA-A672-D8D28AFE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63576" y="6309353"/>
            <a:ext cx="2844800" cy="365125"/>
          </a:xfrm>
        </p:spPr>
        <p:txBody>
          <a:bodyPr/>
          <a:lstStyle/>
          <a:p>
            <a:fld id="{DB2C758A-6C3D-4506-8224-53CD7EAEB266}" type="datetime1">
              <a:rPr lang="zh-CN" altLang="en-US" smtClean="0"/>
              <a:t>2025/8/27</a:t>
            </a:fld>
            <a:endParaRPr lang="zh-CN" alt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0648829-9B27-4A33-8156-A895803F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1775" y="6309353"/>
            <a:ext cx="1027291" cy="365125"/>
          </a:xfrm>
        </p:spPr>
        <p:txBody>
          <a:bodyPr/>
          <a:lstStyle/>
          <a:p>
            <a:fld id="{8F5E9B9D-AA54-43F0-A698-6F3D1C9B077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EA7211C-8349-CF35-9392-6A42FA11BA16}"/>
              </a:ext>
            </a:extLst>
          </p:cNvPr>
          <p:cNvGrpSpPr/>
          <p:nvPr userDrawn="1"/>
        </p:nvGrpSpPr>
        <p:grpSpPr>
          <a:xfrm>
            <a:off x="552344" y="6328874"/>
            <a:ext cx="2442265" cy="409416"/>
            <a:chOff x="552344" y="6328874"/>
            <a:chExt cx="2442265" cy="409416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A09070D-CE00-CB7F-0BDF-8C33B5EF491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84106" b="-22692"/>
            <a:stretch>
              <a:fillRect/>
            </a:stretch>
          </p:blipFill>
          <p:spPr bwMode="auto">
            <a:xfrm>
              <a:off x="552344" y="6328874"/>
              <a:ext cx="438256" cy="409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95B7155-BA33-0D95-252A-680D2ED8C02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80"/>
            <a:stretch>
              <a:fillRect/>
            </a:stretch>
          </p:blipFill>
          <p:spPr bwMode="auto">
            <a:xfrm>
              <a:off x="1022350" y="6340784"/>
              <a:ext cx="1972259" cy="333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94954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23" y="687475"/>
            <a:ext cx="10653003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3" y="2228003"/>
            <a:ext cx="10653003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2436" y="59561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81BA05F-64FC-4803-8929-BC3DCA78F263}" type="datetime1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924" y="5951811"/>
            <a:ext cx="6494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00635" y="5956137"/>
            <a:ext cx="1027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F5E9B9D-AA54-43F0-A698-6F3D1C9B07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597456" y="441325"/>
            <a:ext cx="3626545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68001" y="441325"/>
            <a:ext cx="36144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88801" y="441325"/>
            <a:ext cx="36144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346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24" r:id="rId2"/>
    <p:sldLayoutId id="2147484019" r:id="rId3"/>
    <p:sldLayoutId id="2147484021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1B1F-15ED-423B-87C5-F79FBF378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CF7BD-5AAB-41C3-8B60-C2AE94A21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D347C-207F-49A9-9479-01F385A5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9B9D-AA54-43F0-A698-6F3D1C9B077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41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56196-0665-46E6-B9BB-DBC99E50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E9B9D-AA54-43F0-A698-6F3D1C9B07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50571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2024_blue_cuhk" id="{29BC8C6C-A2BF-4B1F-B378-2B4B2F00D3CF}" vid="{1D5A5FA8-0091-41D1-8119-DD95CA8892B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template_2024_blue_cuhk</Template>
  <TotalTime>51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华文琥珀</vt:lpstr>
      <vt:lpstr>Gill Sans MT</vt:lpstr>
      <vt:lpstr>Wingdings 2</vt:lpstr>
      <vt:lpstr>红利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 Wang</dc:creator>
  <cp:lastModifiedBy>XIE, Yi</cp:lastModifiedBy>
  <cp:revision>7</cp:revision>
  <dcterms:created xsi:type="dcterms:W3CDTF">2025-06-20T08:10:48Z</dcterms:created>
  <dcterms:modified xsi:type="dcterms:W3CDTF">2025-08-27T02:32:04Z</dcterms:modified>
</cp:coreProperties>
</file>