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462" r:id="rId3"/>
    <p:sldId id="470" r:id="rId4"/>
    <p:sldId id="472" r:id="rId5"/>
    <p:sldId id="473" r:id="rId6"/>
    <p:sldId id="471" r:id="rId7"/>
    <p:sldId id="474" r:id="rId8"/>
    <p:sldId id="475" r:id="rId9"/>
    <p:sldId id="476" r:id="rId10"/>
    <p:sldId id="469" r:id="rId11"/>
    <p:sldId id="477" r:id="rId12"/>
    <p:sldId id="478" r:id="rId13"/>
    <p:sldId id="479" r:id="rId14"/>
  </p:sldIdLst>
  <p:sldSz cx="12192000" cy="6858000"/>
  <p:notesSz cx="6858000" cy="9144000"/>
  <p:defaultTextStyle>
    <a:defPPr>
      <a:defRPr lang="zh-CN"/>
    </a:defPPr>
    <a:lvl1pPr marL="0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5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1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9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7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5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3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067A546-31C4-4D02-B5D7-868EA249CC7F}">
          <p14:sldIdLst>
            <p14:sldId id="258"/>
            <p14:sldId id="462"/>
            <p14:sldId id="470"/>
            <p14:sldId id="472"/>
            <p14:sldId id="473"/>
            <p14:sldId id="471"/>
            <p14:sldId id="474"/>
            <p14:sldId id="475"/>
            <p14:sldId id="476"/>
            <p14:sldId id="469"/>
            <p14:sldId id="477"/>
            <p14:sldId id="478"/>
            <p14:sldId id="4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9436"/>
    <a:srgbClr val="1F497D"/>
    <a:srgbClr val="FD6666"/>
    <a:srgbClr val="ECEAEE"/>
    <a:srgbClr val="0070C0"/>
    <a:srgbClr val="2A7CA4"/>
    <a:srgbClr val="642993"/>
    <a:srgbClr val="2B7DA5"/>
    <a:srgbClr val="672B97"/>
    <a:srgbClr val="A61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2626" autoAdjust="0"/>
  </p:normalViewPr>
  <p:slideViewPr>
    <p:cSldViewPr snapToGrid="0">
      <p:cViewPr varScale="1">
        <p:scale>
          <a:sx n="71" d="100"/>
          <a:sy n="71" d="100"/>
        </p:scale>
        <p:origin x="9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2EEF3-84BA-428D-A268-5B7134772C30}" type="datetimeFigureOut">
              <a:rPr lang="zh-CN" altLang="en-US" smtClean="0"/>
              <a:t>2018-03-22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DEC00-7E55-46B3-9F34-95BBCCED4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3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5" algn="l" defTabSz="9142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1" algn="l" defTabSz="9142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9" algn="l" defTabSz="9142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7" algn="l" defTabSz="9142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5" algn="l" defTabSz="9142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3" algn="l" defTabSz="9142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A1BC2-C0CE-4ADC-9696-C74DC013C429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6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4564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2" y="6356350"/>
            <a:ext cx="2844800" cy="365126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6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8877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65049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9648394" cy="644690"/>
          </a:xfrm>
          <a:prstGeom prst="rect">
            <a:avLst/>
          </a:prstGeom>
          <a:noFill/>
        </p:spPr>
        <p:txBody>
          <a:bodyPr lIns="87046" tIns="43524" rIns="87046" bIns="43524" anchor="ctr">
            <a:noAutofit/>
          </a:bodyPr>
          <a:lstStyle>
            <a:lvl1pPr algn="l">
              <a:defRPr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  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448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623392" y="4026117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014568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513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81" y="1507286"/>
            <a:ext cx="12589983" cy="535074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581" y="1"/>
            <a:ext cx="10363200" cy="57148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9521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4508937" y="3491"/>
            <a:ext cx="3174126" cy="136634"/>
            <a:chOff x="2971800" y="1458310"/>
            <a:chExt cx="2380594" cy="102476"/>
          </a:xfrm>
        </p:grpSpPr>
        <p:sp>
          <p:nvSpPr>
            <p:cNvPr id="10" name="矩形 9"/>
            <p:cNvSpPr/>
            <p:nvPr userDrawn="1"/>
          </p:nvSpPr>
          <p:spPr>
            <a:xfrm>
              <a:off x="2971800" y="1458310"/>
              <a:ext cx="1190297" cy="1024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7103"/>
              <a:endParaRPr lang="zh-CN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4162097" y="1458310"/>
              <a:ext cx="1190297" cy="1024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7103"/>
              <a:endParaRPr lang="zh-CN" altLang="en-US" sz="2100">
                <a:solidFill>
                  <a:prstClr val="white"/>
                </a:solidFill>
              </a:endParaRPr>
            </a:p>
          </p:txBody>
        </p:sp>
      </p:grpSp>
      <p:sp>
        <p:nvSpPr>
          <p:cNvPr id="5" name="矩形 4"/>
          <p:cNvSpPr/>
          <p:nvPr userDrawn="1"/>
        </p:nvSpPr>
        <p:spPr>
          <a:xfrm>
            <a:off x="1" y="2509983"/>
            <a:ext cx="12191998" cy="1838037"/>
          </a:xfrm>
          <a:prstGeom prst="rect">
            <a:avLst/>
          </a:prstGeom>
          <a:solidFill>
            <a:srgbClr val="1E82B4">
              <a:alpha val="92157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342818" tIns="68563" rIns="102846" bIns="68563" anchor="ctr"/>
          <a:lstStyle/>
          <a:p>
            <a:pPr defTabSz="754495">
              <a:spcBef>
                <a:spcPct val="0"/>
              </a:spcBef>
              <a:defRPr/>
            </a:pPr>
            <a:endParaRPr lang="zh-CN" altLang="en-US" sz="3800" kern="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019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14400" y="2667000"/>
            <a:ext cx="10464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131141" tIns="0" rIns="157369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874258" fontAlgn="ctr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6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>
            <a:spLocks/>
          </p:cNvSpPr>
          <p:nvPr/>
        </p:nvSpPr>
        <p:spPr bwMode="auto">
          <a:xfrm>
            <a:off x="4993220" y="4114800"/>
            <a:ext cx="1102783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91430" tIns="45715" rIns="91430" bIns="4571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87425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pic>
        <p:nvPicPr>
          <p:cNvPr id="4" name="Picture 4" descr="logo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990601"/>
            <a:ext cx="25400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/>
          </p:cNvSpPr>
          <p:nvPr/>
        </p:nvSpPr>
        <p:spPr bwMode="auto">
          <a:xfrm>
            <a:off x="6096002" y="4114800"/>
            <a:ext cx="1102784" cy="152400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wrap="none" lIns="91430" tIns="45715" rIns="91430" bIns="4571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87425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17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子标题单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858" y="1190172"/>
            <a:ext cx="11653089" cy="4950581"/>
          </a:xfrm>
          <a:ln>
            <a:solidFill>
              <a:srgbClr val="237DAE"/>
            </a:solidFill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0313" y="6356049"/>
            <a:ext cx="2844431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246" y="6356049"/>
            <a:ext cx="3859508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259" y="6356049"/>
            <a:ext cx="2844431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fld id="{0FB7EC70-51C2-4279-8B7A-78ABF2C0901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idx="13"/>
          </p:nvPr>
        </p:nvSpPr>
        <p:spPr>
          <a:xfrm>
            <a:off x="231857" y="736299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0" b="1"/>
            </a:lvl1pPr>
            <a:lvl2pPr marL="435387" indent="0">
              <a:buNone/>
              <a:defRPr sz="1900" b="1"/>
            </a:lvl2pPr>
            <a:lvl3pPr marL="870776" indent="0">
              <a:buNone/>
              <a:defRPr sz="1700" b="1"/>
            </a:lvl3pPr>
            <a:lvl4pPr marL="1306163" indent="0">
              <a:buNone/>
              <a:defRPr sz="1600" b="1"/>
            </a:lvl4pPr>
            <a:lvl5pPr marL="1741550" indent="0">
              <a:buNone/>
              <a:defRPr sz="1600" b="1"/>
            </a:lvl5pPr>
            <a:lvl6pPr marL="2176937" indent="0">
              <a:buNone/>
              <a:defRPr sz="1600" b="1"/>
            </a:lvl6pPr>
            <a:lvl7pPr marL="2612326" indent="0">
              <a:buNone/>
              <a:defRPr sz="1600" b="1"/>
            </a:lvl7pPr>
            <a:lvl8pPr marL="3047713" indent="0">
              <a:buNone/>
              <a:defRPr sz="1600" b="1"/>
            </a:lvl8pPr>
            <a:lvl9pPr marL="3483101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580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子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141190" y="798286"/>
            <a:ext cx="728579" cy="532795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eaVert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576" y="798286"/>
            <a:ext cx="10655469" cy="5327952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0313" y="6356049"/>
            <a:ext cx="2844431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246" y="6356049"/>
            <a:ext cx="3859508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259" y="6356049"/>
            <a:ext cx="2844431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fld id="{0FB7EC70-51C2-4279-8B7A-78ABF2C0901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231856" y="24273"/>
            <a:ext cx="10465132" cy="528651"/>
          </a:xfrm>
          <a:prstGeom prst="rect">
            <a:avLst/>
          </a:prstGeom>
        </p:spPr>
        <p:txBody>
          <a:bodyPr vert="horz" lIns="87076" tIns="43538" rIns="87076" bIns="43538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600" b="1" dirty="0">
                <a:solidFill>
                  <a:prstClr val="white"/>
                </a:solidFill>
                <a:latin typeface="微软雅黑" pitchFamily="34" charset="-122"/>
              </a:rPr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086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单子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3" y="6356049"/>
            <a:ext cx="2844431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9"/>
            <a:ext cx="3859508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9" y="6356049"/>
            <a:ext cx="2844431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fld id="{0FB7EC70-51C2-4279-8B7A-78ABF2C0901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4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11107668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57"/>
            <a:ext cx="11107668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1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双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3" y="6356049"/>
            <a:ext cx="2844431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9"/>
            <a:ext cx="3859508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9" y="6356049"/>
            <a:ext cx="2844431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fld id="{0FB7EC70-51C2-4279-8B7A-78ABF2C0901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4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5485856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57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6165728" y="5413829"/>
            <a:ext cx="5491537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6165728" y="4934557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37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双子标题+文本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1858" y="2351315"/>
            <a:ext cx="5787460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105" y="2351315"/>
            <a:ext cx="5789737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313" y="6356049"/>
            <a:ext cx="2844431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246" y="6356049"/>
            <a:ext cx="3859508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259" y="6356049"/>
            <a:ext cx="2844431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fld id="{0FB7EC70-51C2-4279-8B7A-78ABF2C0901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231857" y="779842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0" b="1"/>
            </a:lvl1pPr>
            <a:lvl2pPr marL="435387" indent="0">
              <a:buNone/>
              <a:defRPr sz="1900" b="1"/>
            </a:lvl2pPr>
            <a:lvl3pPr marL="870776" indent="0">
              <a:buNone/>
              <a:defRPr sz="1700" b="1"/>
            </a:lvl3pPr>
            <a:lvl4pPr marL="1306163" indent="0">
              <a:buNone/>
              <a:defRPr sz="1600" b="1"/>
            </a:lvl4pPr>
            <a:lvl5pPr marL="1741550" indent="0">
              <a:buNone/>
              <a:defRPr sz="1600" b="1"/>
            </a:lvl5pPr>
            <a:lvl6pPr marL="2176937" indent="0">
              <a:buNone/>
              <a:defRPr sz="1600" b="1"/>
            </a:lvl6pPr>
            <a:lvl7pPr marL="2612326" indent="0">
              <a:buNone/>
              <a:defRPr sz="1600" b="1"/>
            </a:lvl7pPr>
            <a:lvl8pPr marL="3047713" indent="0">
              <a:buNone/>
              <a:defRPr sz="1600" b="1"/>
            </a:lvl8pPr>
            <a:lvl9pPr marL="3483101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40" y="779842"/>
            <a:ext cx="5722065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0" b="1"/>
            </a:lvl1pPr>
            <a:lvl2pPr marL="435387" indent="0">
              <a:buNone/>
              <a:defRPr sz="1900" b="1"/>
            </a:lvl2pPr>
            <a:lvl3pPr marL="870776" indent="0">
              <a:buNone/>
              <a:defRPr sz="1700" b="1"/>
            </a:lvl3pPr>
            <a:lvl4pPr marL="1306163" indent="0">
              <a:buNone/>
              <a:defRPr sz="1600" b="1"/>
            </a:lvl4pPr>
            <a:lvl5pPr marL="1741550" indent="0">
              <a:buNone/>
              <a:defRPr sz="1600" b="1"/>
            </a:lvl5pPr>
            <a:lvl6pPr marL="2176937" indent="0">
              <a:buNone/>
              <a:defRPr sz="1600" b="1"/>
            </a:lvl6pPr>
            <a:lvl7pPr marL="2612326" indent="0">
              <a:buNone/>
              <a:defRPr sz="1600" b="1"/>
            </a:lvl7pPr>
            <a:lvl8pPr marL="3047713" indent="0">
              <a:buNone/>
              <a:defRPr sz="1600" b="1"/>
            </a:lvl8pPr>
            <a:lvl9pPr marL="3483101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231857" y="1277259"/>
            <a:ext cx="5765324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00" b="0"/>
            </a:lvl1pPr>
            <a:lvl2pPr marL="435387" indent="0">
              <a:buNone/>
              <a:defRPr sz="1900" b="1"/>
            </a:lvl2pPr>
            <a:lvl3pPr marL="870776" indent="0">
              <a:buNone/>
              <a:defRPr sz="1700" b="1"/>
            </a:lvl3pPr>
            <a:lvl4pPr marL="1306163" indent="0">
              <a:buNone/>
              <a:defRPr sz="1600" b="1"/>
            </a:lvl4pPr>
            <a:lvl5pPr marL="1741550" indent="0">
              <a:buNone/>
              <a:defRPr sz="1600" b="1"/>
            </a:lvl5pPr>
            <a:lvl6pPr marL="2176937" indent="0">
              <a:buNone/>
              <a:defRPr sz="1600" b="1"/>
            </a:lvl6pPr>
            <a:lvl7pPr marL="2612326" indent="0">
              <a:buNone/>
              <a:defRPr sz="1600" b="1"/>
            </a:lvl7pPr>
            <a:lvl8pPr marL="3047713" indent="0">
              <a:buNone/>
              <a:defRPr sz="1600" b="1"/>
            </a:lvl8pPr>
            <a:lvl9pPr marL="3483101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6193240" y="1277259"/>
            <a:ext cx="5722065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00" b="0"/>
            </a:lvl1pPr>
            <a:lvl2pPr marL="435387" indent="0">
              <a:buNone/>
              <a:defRPr sz="1900" b="1"/>
            </a:lvl2pPr>
            <a:lvl3pPr marL="870776" indent="0">
              <a:buNone/>
              <a:defRPr sz="1700" b="1"/>
            </a:lvl3pPr>
            <a:lvl4pPr marL="1306163" indent="0">
              <a:buNone/>
              <a:defRPr sz="1600" b="1"/>
            </a:lvl4pPr>
            <a:lvl5pPr marL="1741550" indent="0">
              <a:buNone/>
              <a:defRPr sz="1600" b="1"/>
            </a:lvl5pPr>
            <a:lvl6pPr marL="2176937" indent="0">
              <a:buNone/>
              <a:defRPr sz="1600" b="1"/>
            </a:lvl6pPr>
            <a:lvl7pPr marL="2612326" indent="0">
              <a:buNone/>
              <a:defRPr sz="1600" b="1"/>
            </a:lvl7pPr>
            <a:lvl8pPr marL="3047713" indent="0">
              <a:buNone/>
              <a:defRPr sz="1600" b="1"/>
            </a:lvl8pPr>
            <a:lvl9pPr marL="3483101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980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顶部双子标题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7" y="779841"/>
            <a:ext cx="5765324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0" b="1"/>
            </a:lvl1pPr>
            <a:lvl2pPr marL="435387" indent="0">
              <a:buNone/>
              <a:defRPr sz="1900" b="1"/>
            </a:lvl2pPr>
            <a:lvl3pPr marL="870776" indent="0">
              <a:buNone/>
              <a:defRPr sz="1700" b="1"/>
            </a:lvl3pPr>
            <a:lvl4pPr marL="1306163" indent="0">
              <a:buNone/>
              <a:defRPr sz="1600" b="1"/>
            </a:lvl4pPr>
            <a:lvl5pPr marL="1741550" indent="0">
              <a:buNone/>
              <a:defRPr sz="1600" b="1"/>
            </a:lvl5pPr>
            <a:lvl6pPr marL="2176937" indent="0">
              <a:buNone/>
              <a:defRPr sz="1600" b="1"/>
            </a:lvl6pPr>
            <a:lvl7pPr marL="2612326" indent="0">
              <a:buNone/>
              <a:defRPr sz="1600" b="1"/>
            </a:lvl7pPr>
            <a:lvl8pPr marL="3047713" indent="0">
              <a:buNone/>
              <a:defRPr sz="1600" b="1"/>
            </a:lvl8pPr>
            <a:lvl9pPr marL="3483101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1857" y="1493462"/>
            <a:ext cx="5765324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40" y="779841"/>
            <a:ext cx="5722065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0" b="1"/>
            </a:lvl1pPr>
            <a:lvl2pPr marL="435387" indent="0">
              <a:buNone/>
              <a:defRPr sz="1900" b="1"/>
            </a:lvl2pPr>
            <a:lvl3pPr marL="870776" indent="0">
              <a:buNone/>
              <a:defRPr sz="1700" b="1"/>
            </a:lvl3pPr>
            <a:lvl4pPr marL="1306163" indent="0">
              <a:buNone/>
              <a:defRPr sz="1600" b="1"/>
            </a:lvl4pPr>
            <a:lvl5pPr marL="1741550" indent="0">
              <a:buNone/>
              <a:defRPr sz="1600" b="1"/>
            </a:lvl5pPr>
            <a:lvl6pPr marL="2176937" indent="0">
              <a:buNone/>
              <a:defRPr sz="1600" b="1"/>
            </a:lvl6pPr>
            <a:lvl7pPr marL="2612326" indent="0">
              <a:buNone/>
              <a:defRPr sz="1600" b="1"/>
            </a:lvl7pPr>
            <a:lvl8pPr marL="3047713" indent="0">
              <a:buNone/>
              <a:defRPr sz="1600" b="1"/>
            </a:lvl8pPr>
            <a:lvl9pPr marL="3483101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240" y="1493462"/>
            <a:ext cx="5722065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10313" y="6356049"/>
            <a:ext cx="2844431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246" y="6356049"/>
            <a:ext cx="3859508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259" y="6356049"/>
            <a:ext cx="2844431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fld id="{0FB7EC70-51C2-4279-8B7A-78ABF2C0901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7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3" y="6356049"/>
            <a:ext cx="2844431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9"/>
            <a:ext cx="3859508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9" y="6356049"/>
            <a:ext cx="2844431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fld id="{0FB7EC70-51C2-4279-8B7A-78ABF2C0901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6" y="653747"/>
            <a:ext cx="5186951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/>
          </p:nvPr>
        </p:nvSpPr>
        <p:spPr>
          <a:xfrm>
            <a:off x="231856" y="4513339"/>
            <a:ext cx="5186951" cy="18862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内容占位符 8"/>
          <p:cNvSpPr>
            <a:spLocks noGrp="1"/>
          </p:cNvSpPr>
          <p:nvPr>
            <p:ph sz="quarter" idx="15"/>
          </p:nvPr>
        </p:nvSpPr>
        <p:spPr>
          <a:xfrm>
            <a:off x="247036" y="2583544"/>
            <a:ext cx="5186951" cy="18862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5619294" y="9966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5619294" y="653749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8"/>
          </p:nvPr>
        </p:nvSpPr>
        <p:spPr>
          <a:xfrm>
            <a:off x="5619294" y="29270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5619294" y="2584149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5619294" y="485619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文本占位符 14"/>
          <p:cNvSpPr>
            <a:spLocks noGrp="1"/>
          </p:cNvSpPr>
          <p:nvPr>
            <p:ph type="body" sz="quarter" idx="21"/>
          </p:nvPr>
        </p:nvSpPr>
        <p:spPr>
          <a:xfrm>
            <a:off x="5619294" y="451333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23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3" y="6356049"/>
            <a:ext cx="2844431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9"/>
            <a:ext cx="3859508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9" y="6356049"/>
            <a:ext cx="2844431" cy="365881"/>
          </a:xfrm>
          <a:prstGeom prst="rect">
            <a:avLst/>
          </a:prstGeom>
        </p:spPr>
        <p:txBody>
          <a:bodyPr lIns="91430" tIns="45715" rIns="91430" bIns="45715"/>
          <a:lstStyle/>
          <a:p>
            <a:fld id="{0FB7EC70-51C2-4279-8B7A-78ABF2C0901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5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231856" y="2882858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231856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9" name="内容占位符 8"/>
          <p:cNvSpPr>
            <a:spLocks noGrp="1"/>
          </p:cNvSpPr>
          <p:nvPr>
            <p:ph sz="quarter" idx="18"/>
          </p:nvPr>
        </p:nvSpPr>
        <p:spPr>
          <a:xfrm>
            <a:off x="231856" y="371807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216678" y="5947186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216678" y="560432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2" name="内容占位符 8"/>
          <p:cNvSpPr>
            <a:spLocks noGrp="1"/>
          </p:cNvSpPr>
          <p:nvPr>
            <p:ph sz="quarter" idx="21"/>
          </p:nvPr>
        </p:nvSpPr>
        <p:spPr>
          <a:xfrm>
            <a:off x="6132207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文本占位符 14"/>
          <p:cNvSpPr>
            <a:spLocks noGrp="1"/>
          </p:cNvSpPr>
          <p:nvPr>
            <p:ph type="body" sz="quarter" idx="22"/>
          </p:nvPr>
        </p:nvSpPr>
        <p:spPr>
          <a:xfrm>
            <a:off x="6117029" y="2882858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文本占位符 14"/>
          <p:cNvSpPr>
            <a:spLocks noGrp="1"/>
          </p:cNvSpPr>
          <p:nvPr>
            <p:ph type="body" sz="quarter" idx="23"/>
          </p:nvPr>
        </p:nvSpPr>
        <p:spPr>
          <a:xfrm>
            <a:off x="6117029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5" name="内容占位符 8"/>
          <p:cNvSpPr>
            <a:spLocks noGrp="1"/>
          </p:cNvSpPr>
          <p:nvPr>
            <p:ph sz="quarter" idx="24"/>
          </p:nvPr>
        </p:nvSpPr>
        <p:spPr>
          <a:xfrm>
            <a:off x="6117029" y="3718077"/>
            <a:ext cx="5672670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25"/>
          </p:nvPr>
        </p:nvSpPr>
        <p:spPr>
          <a:xfrm>
            <a:off x="6101851" y="5947186"/>
            <a:ext cx="5687849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7" name="文本占位符 14"/>
          <p:cNvSpPr>
            <a:spLocks noGrp="1"/>
          </p:cNvSpPr>
          <p:nvPr>
            <p:ph type="body" sz="quarter" idx="26"/>
          </p:nvPr>
        </p:nvSpPr>
        <p:spPr>
          <a:xfrm>
            <a:off x="6101850" y="560432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10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2011工作\周报\xianghailong\img\bg_top.jpg"/>
          <p:cNvPicPr>
            <a:picLocks noChangeAspect="1" noChangeArrowheads="1"/>
          </p:cNvPicPr>
          <p:nvPr userDrawn="1"/>
        </p:nvPicPr>
        <p:blipFill>
          <a:blip r:embed="rId19" cstate="screen"/>
          <a:srcRect/>
          <a:stretch>
            <a:fillRect/>
          </a:stretch>
        </p:blipFill>
        <p:spPr bwMode="auto">
          <a:xfrm>
            <a:off x="0" y="-20"/>
            <a:ext cx="12192000" cy="857233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1856" y="24273"/>
            <a:ext cx="10465132" cy="528651"/>
          </a:xfrm>
          <a:prstGeom prst="rect">
            <a:avLst/>
          </a:prstGeom>
        </p:spPr>
        <p:txBody>
          <a:bodyPr vert="horz" lIns="91430" tIns="45715" rIns="91430" bIns="45715" rtlCol="0" anchor="ctr">
            <a:noAutofit/>
          </a:bodyPr>
          <a:lstStyle/>
          <a:p>
            <a:r>
              <a:rPr lang="zh-CN" altLang="en-US" dirty="0"/>
              <a:t>标题不小于</a:t>
            </a:r>
            <a:r>
              <a:rPr lang="en-US" altLang="zh-CN" dirty="0"/>
              <a:t>32</a:t>
            </a:r>
            <a:r>
              <a:rPr lang="zh-CN" altLang="en-US" dirty="0"/>
              <a:t>号字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8" y="857212"/>
            <a:ext cx="11653089" cy="5269027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30" tIns="45715" rIns="91430" bIns="45715" rtlCol="0">
            <a:normAutofit/>
          </a:bodyPr>
          <a:lstStyle/>
          <a:p>
            <a:pPr marL="342860" lvl="1">
              <a:buFontTx/>
              <a:buChar char="•"/>
              <a:defRPr/>
            </a:pPr>
            <a:r>
              <a:rPr lang="zh-CN" altLang="en-US" sz="2400" b="1" dirty="0">
                <a:cs typeface="+mn-cs"/>
              </a:rPr>
              <a:t>正文不小于</a:t>
            </a:r>
            <a:r>
              <a:rPr lang="en-US" altLang="zh-CN" sz="2400" b="1" dirty="0">
                <a:cs typeface="+mn-cs"/>
              </a:rPr>
              <a:t>24</a:t>
            </a:r>
            <a:r>
              <a:rPr lang="zh-CN" altLang="en-US" sz="2400" b="1" dirty="0">
                <a:cs typeface="+mn-cs"/>
              </a:rPr>
              <a:t>号字</a:t>
            </a:r>
            <a:endParaRPr lang="en-US" altLang="zh-CN" sz="2400" b="1" dirty="0">
              <a:cs typeface="+mn-cs"/>
            </a:endParaRPr>
          </a:p>
          <a:p>
            <a:pPr marL="342860" lvl="1">
              <a:buFontTx/>
              <a:buChar char="•"/>
              <a:defRPr/>
            </a:pPr>
            <a:r>
              <a:rPr lang="zh-CN" altLang="en-US" sz="2400" b="1" dirty="0"/>
              <a:t>正文不小于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号字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marL="342860" lvl="1">
              <a:buFontTx/>
              <a:buChar char="•"/>
              <a:defRPr/>
            </a:pPr>
            <a:r>
              <a:rPr lang="zh-CN" altLang="en-US" sz="2400" b="1" dirty="0"/>
              <a:t>正文不小于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号字</a:t>
            </a:r>
            <a:endParaRPr lang="en-US" altLang="zh-CN" sz="2400" b="1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636789" y="6502402"/>
            <a:ext cx="468000" cy="276989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fld id="{201194CE-DA41-4DF6-B68B-D435AE780EBD}" type="slidenum">
              <a:rPr lang="zh-CN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pPr algn="ctr"/>
              <a:t>‹#›</a:t>
            </a:fld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5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870776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26541" indent="-326541" algn="l" defTabSz="870776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9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07506" indent="-272117" algn="l" defTabSz="870776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7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88469" indent="-217694" algn="l" defTabSz="870776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523856" indent="-217694" algn="l" defTabSz="870776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959244" indent="-217694" algn="l" defTabSz="870776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»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394632" indent="-217694" algn="l" defTabSz="87077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0019" indent="-217694" algn="l" defTabSz="87077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407" indent="-217694" algn="l" defTabSz="87077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0795" indent="-217694" algn="l" defTabSz="87077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07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5387" algn="l" defTabSz="8707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0776" algn="l" defTabSz="8707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6163" algn="l" defTabSz="8707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1550" algn="l" defTabSz="8707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6937" algn="l" defTabSz="8707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2326" algn="l" defTabSz="8707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7713" algn="l" defTabSz="8707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83101" algn="l" defTabSz="8707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9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3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93" y="2481723"/>
            <a:ext cx="8541350" cy="1061578"/>
          </a:xfrm>
        </p:spPr>
        <p:txBody>
          <a:bodyPr/>
          <a:lstStyle/>
          <a:p>
            <a:r>
              <a:rPr kumimoji="1" lang="zh-CN" altLang="en-US" sz="4400" dirty="0">
                <a:solidFill>
                  <a:schemeClr val="tx1"/>
                </a:solidFill>
              </a:rPr>
              <a:t>微信小程序</a:t>
            </a:r>
            <a:r>
              <a:rPr kumimoji="1" lang="en-US" altLang="zh-CN" sz="4400" dirty="0">
                <a:solidFill>
                  <a:schemeClr val="tx1"/>
                </a:solidFill>
              </a:rPr>
              <a:t>.</a:t>
            </a:r>
            <a:r>
              <a:rPr kumimoji="1" lang="en-US" altLang="zh-CN" sz="4400" dirty="0" err="1">
                <a:solidFill>
                  <a:schemeClr val="tx1"/>
                </a:solidFill>
              </a:rPr>
              <a:t>wxapkg</a:t>
            </a:r>
            <a:r>
              <a:rPr kumimoji="1" lang="zh-CN" altLang="en-US" sz="4400" dirty="0">
                <a:solidFill>
                  <a:schemeClr val="tx1"/>
                </a:solidFill>
              </a:rPr>
              <a:t>文件分析</a:t>
            </a:r>
          </a:p>
        </p:txBody>
      </p:sp>
      <p:cxnSp>
        <p:nvCxnSpPr>
          <p:cNvPr id="4" name="直线连接符 3"/>
          <p:cNvCxnSpPr/>
          <p:nvPr/>
        </p:nvCxnSpPr>
        <p:spPr>
          <a:xfrm>
            <a:off x="4679576" y="3543141"/>
            <a:ext cx="6407525" cy="160"/>
          </a:xfrm>
          <a:prstGeom prst="line">
            <a:avLst/>
          </a:prstGeom>
          <a:ln w="95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723892" y="3543141"/>
            <a:ext cx="3955684" cy="0"/>
          </a:xfrm>
          <a:prstGeom prst="line">
            <a:avLst/>
          </a:prstGeom>
          <a:ln w="9525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 txBox="1">
            <a:spLocks/>
          </p:cNvSpPr>
          <p:nvPr/>
        </p:nvSpPr>
        <p:spPr>
          <a:xfrm>
            <a:off x="646193" y="3472363"/>
            <a:ext cx="7783432" cy="1061578"/>
          </a:xfrm>
          <a:prstGeom prst="rect">
            <a:avLst/>
          </a:prstGeom>
        </p:spPr>
        <p:txBody>
          <a:bodyPr vert="horz" lIns="91430" tIns="45715" rIns="91430" bIns="45715" rtlCol="0" anchor="ctr">
            <a:noAutofit/>
          </a:bodyPr>
          <a:lstStyle>
            <a:lvl1pPr algn="l" defTabSz="870875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1800" b="0" dirty="0">
                <a:solidFill>
                  <a:schemeClr val="tx1"/>
                </a:solidFill>
              </a:rPr>
              <a:t>by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陈仁松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r>
              <a:rPr kumimoji="1" lang="en-US" altLang="zh-CN" sz="1800" b="0" dirty="0">
                <a:solidFill>
                  <a:schemeClr val="tx1"/>
                </a:solidFill>
              </a:rPr>
              <a:t>2018.3</a:t>
            </a:r>
            <a:endParaRPr kumimoji="1" lang="zh-CN" alt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3203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Wxml</a:t>
            </a:r>
            <a:r>
              <a:rPr lang="zh-CN" altLang="en-US" dirty="0"/>
              <a:t>剖析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51314F-ECED-4AA2-BB48-7DB9A8027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53" y="789356"/>
            <a:ext cx="9053890" cy="604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5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Wxml</a:t>
            </a:r>
            <a:r>
              <a:rPr lang="zh-CN" altLang="en-US" dirty="0"/>
              <a:t>剖析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51314F-ECED-4AA2-BB48-7DB9A8027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53" y="789356"/>
            <a:ext cx="9053890" cy="604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3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Wxml</a:t>
            </a:r>
            <a:r>
              <a:rPr lang="zh-CN" altLang="en-US" dirty="0"/>
              <a:t>剖析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7255DB-72EF-47F6-AFE8-2AFEB737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924"/>
            <a:ext cx="12192000" cy="449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Wxml</a:t>
            </a:r>
            <a:r>
              <a:rPr lang="zh-CN" altLang="en-US" dirty="0"/>
              <a:t>剖析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1BE021-DDEC-4BB1-9452-89C721632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65" y="723954"/>
            <a:ext cx="8650430" cy="57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2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 </a:t>
            </a:r>
            <a:r>
              <a:rPr lang="en-US" altLang="zh-CN" dirty="0" err="1"/>
              <a:t>Wxapkg</a:t>
            </a:r>
            <a:r>
              <a:rPr lang="zh-CN" altLang="en-US" dirty="0"/>
              <a:t>是什么？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6768" y="2774583"/>
            <a:ext cx="11138464" cy="995071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zh-CN" altLang="en-US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微信小程序开发工具打包后的文件</a:t>
            </a:r>
            <a:endParaRPr kumimoji="1" lang="en-US" altLang="zh-CN" sz="5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2360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怎么获取到呢？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1CE81B-7544-4EB6-9792-361D07B78C41}"/>
              </a:ext>
            </a:extLst>
          </p:cNvPr>
          <p:cNvSpPr txBox="1"/>
          <p:nvPr/>
        </p:nvSpPr>
        <p:spPr>
          <a:xfrm>
            <a:off x="667961" y="1140765"/>
            <a:ext cx="11138464" cy="240064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361909" indent="-361909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Fiddler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等抓包工具抓包获取</a:t>
            </a:r>
            <a:endParaRPr kumimoji="1"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361909" indent="-361909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android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手机中</a:t>
            </a: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/data/data/com.tencent.mm/</a:t>
            </a:r>
            <a:r>
              <a:rPr kumimoji="1"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MicroMsg</a:t>
            </a: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/${</a:t>
            </a:r>
            <a:r>
              <a:rPr kumimoji="1"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userid</a:t>
            </a: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}/</a:t>
            </a:r>
            <a:r>
              <a:rPr kumimoji="1"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appband</a:t>
            </a: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pkg</a:t>
            </a:r>
            <a:endParaRPr kumimoji="1"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361909" indent="-361909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endParaRPr kumimoji="1"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1E80D6-3353-411A-B6DC-A9E31306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06" y="2404602"/>
            <a:ext cx="63531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 </a:t>
            </a:r>
            <a:r>
              <a:rPr lang="en-US" altLang="zh-CN" dirty="0" err="1"/>
              <a:t>Wxapkg</a:t>
            </a:r>
            <a:r>
              <a:rPr lang="zh-CN" altLang="en-US" dirty="0"/>
              <a:t>文件结构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1CE81B-7544-4EB6-9792-361D07B78C41}"/>
              </a:ext>
            </a:extLst>
          </p:cNvPr>
          <p:cNvSpPr txBox="1"/>
          <p:nvPr/>
        </p:nvSpPr>
        <p:spPr>
          <a:xfrm>
            <a:off x="526768" y="5252716"/>
            <a:ext cx="11138464" cy="1446540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、根据</a:t>
            </a:r>
            <a:r>
              <a:rPr kumimoji="1"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firstMark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lastMark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来判断是否是小程序的</a:t>
            </a:r>
            <a:r>
              <a:rPr kumimoji="1"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wxapkg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文件格式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、获取索引段长度、数据段长度、以及文件数量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、根据文件数量，顺序读取文件数据区，读取每个文件</a:t>
            </a:r>
            <a:endParaRPr kumimoji="1"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B43C0F-3888-4AF6-9C8D-42767242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87" y="958178"/>
            <a:ext cx="8096351" cy="40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4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 </a:t>
            </a:r>
            <a:r>
              <a:rPr lang="en-US" altLang="zh-CN" dirty="0" err="1"/>
              <a:t>Wxapkg</a:t>
            </a:r>
            <a:r>
              <a:rPr lang="zh-CN" altLang="en-US" dirty="0"/>
              <a:t>文件结构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1CE81B-7544-4EB6-9792-361D07B78C41}"/>
              </a:ext>
            </a:extLst>
          </p:cNvPr>
          <p:cNvSpPr txBox="1"/>
          <p:nvPr/>
        </p:nvSpPr>
        <p:spPr>
          <a:xfrm>
            <a:off x="526768" y="5252716"/>
            <a:ext cx="11138464" cy="1446540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https://github.com/chenrensong/SS.UnWxapkg</a:t>
            </a: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FB3B78-4671-49B0-8967-74C60CC2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03" y="1584598"/>
            <a:ext cx="10952629" cy="263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6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 </a:t>
            </a:r>
            <a:r>
              <a:rPr lang="en-US" altLang="zh-CN" dirty="0" err="1"/>
              <a:t>Wxapkg</a:t>
            </a:r>
            <a:r>
              <a:rPr lang="zh-CN" altLang="en-US" dirty="0"/>
              <a:t>文件结构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1CE81B-7544-4EB6-9792-361D07B78C41}"/>
              </a:ext>
            </a:extLst>
          </p:cNvPr>
          <p:cNvSpPr txBox="1"/>
          <p:nvPr/>
        </p:nvSpPr>
        <p:spPr>
          <a:xfrm>
            <a:off x="667961" y="1140765"/>
            <a:ext cx="11138464" cy="2323703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微信开发者工具并不能识别这些文件，它要求我们提供由</a:t>
            </a:r>
            <a:r>
              <a:rPr kumimoji="1"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wxml</a:t>
            </a: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wxss</a:t>
            </a: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wxs</a:t>
            </a: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json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组成的源码才能进行模拟</a:t>
            </a: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调试。</a:t>
            </a:r>
            <a:endParaRPr kumimoji="1"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6D53EF-0EE0-48B1-A693-F32B32C8C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246" y="1976717"/>
            <a:ext cx="7539372" cy="46890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F61C8AC-5B0D-4529-A40F-8011F7BC1BD1}"/>
              </a:ext>
            </a:extLst>
          </p:cNvPr>
          <p:cNvSpPr/>
          <p:nvPr/>
        </p:nvSpPr>
        <p:spPr>
          <a:xfrm>
            <a:off x="667961" y="2405999"/>
            <a:ext cx="6096000" cy="8894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JSON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4740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 </a:t>
            </a:r>
            <a:r>
              <a:rPr lang="en-US" altLang="zh-CN" dirty="0" err="1"/>
              <a:t>Wxapkg</a:t>
            </a:r>
            <a:r>
              <a:rPr lang="zh-CN" altLang="en-US" dirty="0"/>
              <a:t>文件结构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D934B5-5667-4FE3-9FC7-93DE71EF7E04}"/>
              </a:ext>
            </a:extLst>
          </p:cNvPr>
          <p:cNvSpPr/>
          <p:nvPr/>
        </p:nvSpPr>
        <p:spPr>
          <a:xfrm>
            <a:off x="319262" y="718393"/>
            <a:ext cx="6096000" cy="8894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JS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79E0DA-3BA1-40B1-89ED-1DC9C5080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36" y="1163130"/>
            <a:ext cx="8475148" cy="517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5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 </a:t>
            </a:r>
            <a:r>
              <a:rPr lang="en-US" altLang="zh-CN" dirty="0" err="1"/>
              <a:t>Wxapkg</a:t>
            </a:r>
            <a:r>
              <a:rPr lang="zh-CN" altLang="en-US" dirty="0"/>
              <a:t>文件结构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D934B5-5667-4FE3-9FC7-93DE71EF7E04}"/>
              </a:ext>
            </a:extLst>
          </p:cNvPr>
          <p:cNvSpPr/>
          <p:nvPr/>
        </p:nvSpPr>
        <p:spPr>
          <a:xfrm>
            <a:off x="319262" y="718393"/>
            <a:ext cx="6096000" cy="8894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WXSS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7559D0-D87D-474F-BEDD-66092BA91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129" y="1235897"/>
            <a:ext cx="8654190" cy="52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7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 </a:t>
            </a:r>
            <a:r>
              <a:rPr lang="en-US" altLang="zh-CN" dirty="0" err="1"/>
              <a:t>Wxapkg</a:t>
            </a:r>
            <a:r>
              <a:rPr lang="zh-CN" altLang="en-US" dirty="0"/>
              <a:t>文件结构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D934B5-5667-4FE3-9FC7-93DE71EF7E04}"/>
              </a:ext>
            </a:extLst>
          </p:cNvPr>
          <p:cNvSpPr/>
          <p:nvPr/>
        </p:nvSpPr>
        <p:spPr>
          <a:xfrm>
            <a:off x="319262" y="718393"/>
            <a:ext cx="6096000" cy="4173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wxml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F907D6-FE5E-4E57-AB42-3E1C9A02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622" y="1135751"/>
            <a:ext cx="8754417" cy="55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rgbClr val="0070C0"/>
          </a:solidFill>
        </a:ln>
      </a:spPr>
      <a:bodyPr rtlCol="0" anchor="t"/>
      <a:lstStyle>
        <a:defPPr>
          <a:defRPr kumimoji="1" sz="1600" b="1" dirty="0" smtClean="0">
            <a:solidFill>
              <a:srgbClr val="0070C0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29475</TotalTime>
  <Words>184</Words>
  <Application>Microsoft Office PowerPoint</Application>
  <PresentationFormat>宽屏</PresentationFormat>
  <Paragraphs>30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黑体</vt:lpstr>
      <vt:lpstr>宋体</vt:lpstr>
      <vt:lpstr>微软雅黑</vt:lpstr>
      <vt:lpstr>Arial</vt:lpstr>
      <vt:lpstr>Calibri</vt:lpstr>
      <vt:lpstr>Verdana</vt:lpstr>
      <vt:lpstr>5_自定义设计方案</vt:lpstr>
      <vt:lpstr>think-cell Slide</vt:lpstr>
      <vt:lpstr>微信小程序.wxapkg文件分析</vt:lpstr>
      <vt:lpstr>. Wxapkg是什么？</vt:lpstr>
      <vt:lpstr> 怎么获取到呢？</vt:lpstr>
      <vt:lpstr>. Wxapkg文件结构</vt:lpstr>
      <vt:lpstr>. Wxapkg文件结构</vt:lpstr>
      <vt:lpstr>. Wxapkg文件结构</vt:lpstr>
      <vt:lpstr>. Wxapkg文件结构</vt:lpstr>
      <vt:lpstr>. Wxapkg文件结构</vt:lpstr>
      <vt:lpstr>. Wxapkg文件结构</vt:lpstr>
      <vt:lpstr>Wxml剖析</vt:lpstr>
      <vt:lpstr>Wxml剖析</vt:lpstr>
      <vt:lpstr>Wxml剖析</vt:lpstr>
      <vt:lpstr>Wxml剖析</vt:lpstr>
    </vt:vector>
  </TitlesOfParts>
  <Company>Windows 用户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cp:lastModifiedBy>陈仁松</cp:lastModifiedBy>
  <cp:revision>1857</cp:revision>
  <dcterms:created xsi:type="dcterms:W3CDTF">2017-05-12T02:41:22Z</dcterms:created>
  <dcterms:modified xsi:type="dcterms:W3CDTF">2018-03-22T09:43:04Z</dcterms:modified>
</cp:coreProperties>
</file>