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51393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6DADE33-76DF-4C64-8092-B74A6EE6025D}" type="datetimeFigureOut">
              <a:rPr lang="en-US" smtClean="0"/>
              <a:t>11/26/2014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100259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6552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393353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2624120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3598284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2943066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3654006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419916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170307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6DADE33-76DF-4C64-8092-B74A6EE6025D}" type="datetimeFigureOut">
              <a:rPr lang="en-US" smtClean="0"/>
              <a:t>11/26/2014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387502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6DADE33-76DF-4C64-8092-B74A6EE6025D}" type="datetimeFigureOut">
              <a:rPr lang="en-US" smtClean="0"/>
              <a:t>11/26/2014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126553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6DADE33-76DF-4C64-8092-B74A6EE6025D}" type="datetimeFigureOut">
              <a:rPr lang="en-US" smtClean="0"/>
              <a:t>11/26/2014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404285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6DADE33-76DF-4C64-8092-B74A6EE6025D}" type="datetimeFigureOut">
              <a:rPr lang="en-US" smtClean="0"/>
              <a:t>11/26/2014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409568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ADE33-76DF-4C64-8092-B74A6EE6025D}" type="datetimeFigureOut">
              <a:rPr lang="en-US" smtClean="0"/>
              <a:t>11/26/2014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3878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6DADE33-76DF-4C64-8092-B74A6EE6025D}" type="datetimeFigureOut">
              <a:rPr lang="en-US" smtClean="0"/>
              <a:t>11/26/2014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241473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6DADE33-76DF-4C64-8092-B74A6EE6025D}" type="datetimeFigureOut">
              <a:rPr lang="en-US" smtClean="0"/>
              <a:t>11/26/2014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601C-34AA-4EAA-AFF4-87A8156E2ACF}" type="slidenum">
              <a:rPr lang="en-US" smtClean="0"/>
              <a:t>‹#›</a:t>
            </a:fld>
            <a:endParaRPr lang="en-US"/>
          </a:p>
        </p:txBody>
      </p:sp>
    </p:spTree>
    <p:extLst>
      <p:ext uri="{BB962C8B-B14F-4D97-AF65-F5344CB8AC3E}">
        <p14:creationId xmlns:p14="http://schemas.microsoft.com/office/powerpoint/2010/main" val="334608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DADE33-76DF-4C64-8092-B74A6EE6025D}" type="datetimeFigureOut">
              <a:rPr lang="en-US" smtClean="0"/>
              <a:t>11/26/2014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24601C-34AA-4EAA-AFF4-87A8156E2ACF}" type="slidenum">
              <a:rPr lang="en-US" smtClean="0"/>
              <a:t>‹#›</a:t>
            </a:fld>
            <a:endParaRPr lang="en-US"/>
          </a:p>
        </p:txBody>
      </p:sp>
    </p:spTree>
    <p:extLst>
      <p:ext uri="{BB962C8B-B14F-4D97-AF65-F5344CB8AC3E}">
        <p14:creationId xmlns:p14="http://schemas.microsoft.com/office/powerpoint/2010/main" val="4138340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4031" y="1391994"/>
            <a:ext cx="9144000" cy="2387600"/>
          </a:xfrm>
        </p:spPr>
        <p:txBody>
          <a:bodyPr/>
          <a:lstStyle/>
          <a:p>
            <a:r>
              <a:rPr lang="zh-CN" altLang="en-US" dirty="0" smtClean="0"/>
              <a:t>进度汇报</a:t>
            </a:r>
            <a:endParaRPr lang="en-US" dirty="0"/>
          </a:p>
        </p:txBody>
      </p:sp>
      <p:sp>
        <p:nvSpPr>
          <p:cNvPr id="3" name="副标题 2"/>
          <p:cNvSpPr>
            <a:spLocks noGrp="1"/>
          </p:cNvSpPr>
          <p:nvPr>
            <p:ph type="subTitle" idx="1"/>
          </p:nvPr>
        </p:nvSpPr>
        <p:spPr>
          <a:xfrm>
            <a:off x="2813538" y="4504714"/>
            <a:ext cx="9144000" cy="1655762"/>
          </a:xfrm>
        </p:spPr>
        <p:txBody>
          <a:bodyPr/>
          <a:lstStyle/>
          <a:p>
            <a:r>
              <a:rPr lang="en-US" altLang="zh-CN" dirty="0" smtClean="0"/>
              <a:t>——</a:t>
            </a:r>
            <a:r>
              <a:rPr lang="zh-CN" altLang="en-US" dirty="0" smtClean="0"/>
              <a:t>李如峰小组</a:t>
            </a:r>
            <a:endParaRPr lang="en-US" dirty="0"/>
          </a:p>
        </p:txBody>
      </p:sp>
    </p:spTree>
    <p:extLst>
      <p:ext uri="{BB962C8B-B14F-4D97-AF65-F5344CB8AC3E}">
        <p14:creationId xmlns:p14="http://schemas.microsoft.com/office/powerpoint/2010/main" val="3230158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29508" y="468923"/>
            <a:ext cx="10105292" cy="707886"/>
          </a:xfrm>
          <a:prstGeom prst="rect">
            <a:avLst/>
          </a:prstGeom>
          <a:noFill/>
        </p:spPr>
        <p:txBody>
          <a:bodyPr wrap="square" rtlCol="0">
            <a:spAutoFit/>
          </a:bodyPr>
          <a:lstStyle/>
          <a:p>
            <a:r>
              <a:rPr lang="zh-CN" altLang="en-US" sz="4000" dirty="0" smtClean="0"/>
              <a:t>项目主题：</a:t>
            </a:r>
            <a:r>
              <a:rPr lang="zh-CN" altLang="zh-CN" sz="4000" b="1" dirty="0"/>
              <a:t>矫正视力眼镜参数统计</a:t>
            </a:r>
            <a:r>
              <a:rPr lang="zh-CN" altLang="zh-CN" sz="4000" b="1" dirty="0" smtClean="0"/>
              <a:t>管理系统</a:t>
            </a:r>
            <a:endParaRPr lang="en-US" sz="40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3120" y="1957754"/>
            <a:ext cx="10621680" cy="331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636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42408" y="1550604"/>
            <a:ext cx="2580268" cy="2441864"/>
          </a:xfrm>
          <a:prstGeom prst="rect">
            <a:avLst/>
          </a:prstGeom>
        </p:spPr>
      </p:pic>
      <p:sp>
        <p:nvSpPr>
          <p:cNvPr id="5" name="文本框 4"/>
          <p:cNvSpPr txBox="1"/>
          <p:nvPr/>
        </p:nvSpPr>
        <p:spPr>
          <a:xfrm>
            <a:off x="1542408" y="269631"/>
            <a:ext cx="8032139" cy="923330"/>
          </a:xfrm>
          <a:prstGeom prst="rect">
            <a:avLst/>
          </a:prstGeom>
          <a:noFill/>
        </p:spPr>
        <p:txBody>
          <a:bodyPr wrap="square" rtlCol="0">
            <a:spAutoFit/>
          </a:bodyPr>
          <a:lstStyle/>
          <a:p>
            <a:r>
              <a:rPr lang="zh-CN" altLang="en-US" dirty="0" smtClean="0"/>
              <a:t>用户输入用户名、密码、确认密码及电子邮箱，输入正确即可登入系统。输入错误则会有错误提示。输入时系统会在左下角提示用户输入字符字数及还可以输入字符个数</a:t>
            </a:r>
            <a:endParaRPr lang="en-US" dirty="0"/>
          </a:p>
        </p:txBody>
      </p:sp>
      <p:pic>
        <p:nvPicPr>
          <p:cNvPr id="6" name="图片 5"/>
          <p:cNvPicPr>
            <a:picLocks noChangeAspect="1"/>
          </p:cNvPicPr>
          <p:nvPr/>
        </p:nvPicPr>
        <p:blipFill>
          <a:blip r:embed="rId3"/>
          <a:stretch>
            <a:fillRect/>
          </a:stretch>
        </p:blipFill>
        <p:spPr>
          <a:xfrm>
            <a:off x="5415878" y="1550604"/>
            <a:ext cx="2752725" cy="2428875"/>
          </a:xfrm>
          <a:prstGeom prst="rect">
            <a:avLst/>
          </a:prstGeom>
        </p:spPr>
      </p:pic>
      <p:pic>
        <p:nvPicPr>
          <p:cNvPr id="7" name="图片 6"/>
          <p:cNvPicPr>
            <a:picLocks noChangeAspect="1"/>
          </p:cNvPicPr>
          <p:nvPr/>
        </p:nvPicPr>
        <p:blipFill>
          <a:blip r:embed="rId4"/>
          <a:stretch>
            <a:fillRect/>
          </a:stretch>
        </p:blipFill>
        <p:spPr>
          <a:xfrm>
            <a:off x="9001491" y="1550604"/>
            <a:ext cx="2676525" cy="2362200"/>
          </a:xfrm>
          <a:prstGeom prst="rect">
            <a:avLst/>
          </a:prstGeom>
        </p:spPr>
      </p:pic>
      <p:pic>
        <p:nvPicPr>
          <p:cNvPr id="8" name="图片 7"/>
          <p:cNvPicPr>
            <a:picLocks noChangeAspect="1"/>
          </p:cNvPicPr>
          <p:nvPr/>
        </p:nvPicPr>
        <p:blipFill>
          <a:blip r:embed="rId5"/>
          <a:stretch>
            <a:fillRect/>
          </a:stretch>
        </p:blipFill>
        <p:spPr>
          <a:xfrm>
            <a:off x="5549227" y="4227065"/>
            <a:ext cx="2486025" cy="2352675"/>
          </a:xfrm>
          <a:prstGeom prst="rect">
            <a:avLst/>
          </a:prstGeom>
        </p:spPr>
      </p:pic>
      <p:pic>
        <p:nvPicPr>
          <p:cNvPr id="9" name="图片 8"/>
          <p:cNvPicPr>
            <a:picLocks noChangeAspect="1"/>
          </p:cNvPicPr>
          <p:nvPr/>
        </p:nvPicPr>
        <p:blipFill>
          <a:blip r:embed="rId6"/>
          <a:stretch>
            <a:fillRect/>
          </a:stretch>
        </p:blipFill>
        <p:spPr>
          <a:xfrm>
            <a:off x="1465201" y="4227065"/>
            <a:ext cx="2657475" cy="2333625"/>
          </a:xfrm>
          <a:prstGeom prst="rect">
            <a:avLst/>
          </a:prstGeom>
        </p:spPr>
      </p:pic>
      <p:pic>
        <p:nvPicPr>
          <p:cNvPr id="10" name="图片 9"/>
          <p:cNvPicPr>
            <a:picLocks noChangeAspect="1"/>
          </p:cNvPicPr>
          <p:nvPr/>
        </p:nvPicPr>
        <p:blipFill>
          <a:blip r:embed="rId7"/>
          <a:stretch>
            <a:fillRect/>
          </a:stretch>
        </p:blipFill>
        <p:spPr>
          <a:xfrm>
            <a:off x="9020541" y="4270447"/>
            <a:ext cx="2657475" cy="2362200"/>
          </a:xfrm>
          <a:prstGeom prst="rect">
            <a:avLst/>
          </a:prstGeom>
        </p:spPr>
      </p:pic>
    </p:spTree>
    <p:extLst>
      <p:ext uri="{BB962C8B-B14F-4D97-AF65-F5344CB8AC3E}">
        <p14:creationId xmlns:p14="http://schemas.microsoft.com/office/powerpoint/2010/main" val="3231481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29824" y="476400"/>
            <a:ext cx="8011900" cy="1200329"/>
          </a:xfrm>
          <a:prstGeom prst="rect">
            <a:avLst/>
          </a:prstGeom>
          <a:noFill/>
        </p:spPr>
        <p:txBody>
          <a:bodyPr wrap="square" rtlCol="0">
            <a:spAutoFit/>
          </a:bodyPr>
          <a:lstStyle/>
          <a:p>
            <a:r>
              <a:rPr lang="zh-CN" altLang="en-US" dirty="0" smtClean="0"/>
              <a:t>完成一个完整的注册登陆系统，能够实现验证码验证输入。</a:t>
            </a:r>
            <a:endParaRPr lang="en-US" altLang="zh-CN" dirty="0" smtClean="0"/>
          </a:p>
          <a:p>
            <a:r>
              <a:rPr lang="zh-CN" altLang="en-US" dirty="0" smtClean="0"/>
              <a:t>登陆系统，通过输入正确的用户名和密码及验证码则可进入系统。点注册按钮即可进入注册系统。</a:t>
            </a:r>
            <a:endParaRPr lang="en-US" altLang="zh-CN" dirty="0" smtClean="0"/>
          </a:p>
          <a:p>
            <a:endParaRPr lang="en-US" altLang="zh-CN" dirty="0" smtClean="0"/>
          </a:p>
        </p:txBody>
      </p:sp>
      <p:pic>
        <p:nvPicPr>
          <p:cNvPr id="6" name="图片 5"/>
          <p:cNvPicPr>
            <a:picLocks noChangeAspect="1"/>
          </p:cNvPicPr>
          <p:nvPr/>
        </p:nvPicPr>
        <p:blipFill>
          <a:blip r:embed="rId2"/>
          <a:stretch>
            <a:fillRect/>
          </a:stretch>
        </p:blipFill>
        <p:spPr>
          <a:xfrm>
            <a:off x="2157048" y="2101590"/>
            <a:ext cx="4079630" cy="3631864"/>
          </a:xfrm>
          <a:prstGeom prst="rect">
            <a:avLst/>
          </a:prstGeom>
        </p:spPr>
      </p:pic>
      <p:sp>
        <p:nvSpPr>
          <p:cNvPr id="8" name="文本框 7"/>
          <p:cNvSpPr txBox="1"/>
          <p:nvPr/>
        </p:nvSpPr>
        <p:spPr>
          <a:xfrm>
            <a:off x="1096931" y="543000"/>
            <a:ext cx="2332892" cy="584775"/>
          </a:xfrm>
          <a:prstGeom prst="rect">
            <a:avLst/>
          </a:prstGeom>
          <a:noFill/>
        </p:spPr>
        <p:txBody>
          <a:bodyPr wrap="square" rtlCol="0">
            <a:spAutoFit/>
          </a:bodyPr>
          <a:lstStyle/>
          <a:p>
            <a:r>
              <a:rPr lang="zh-CN" altLang="en-US" sz="3200" dirty="0" smtClean="0"/>
              <a:t>阶段进展：</a:t>
            </a:r>
            <a:endParaRPr lang="en-US" sz="3200" dirty="0"/>
          </a:p>
        </p:txBody>
      </p:sp>
    </p:spTree>
    <p:extLst>
      <p:ext uri="{BB962C8B-B14F-4D97-AF65-F5344CB8AC3E}">
        <p14:creationId xmlns:p14="http://schemas.microsoft.com/office/powerpoint/2010/main" val="1560744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58462" y="246185"/>
            <a:ext cx="8018584" cy="1200329"/>
          </a:xfrm>
          <a:prstGeom prst="rect">
            <a:avLst/>
          </a:prstGeom>
          <a:noFill/>
        </p:spPr>
        <p:txBody>
          <a:bodyPr wrap="square" rtlCol="0">
            <a:spAutoFit/>
          </a:bodyPr>
          <a:lstStyle/>
          <a:p>
            <a:r>
              <a:rPr lang="zh-CN" altLang="en-US" dirty="0" smtClean="0"/>
              <a:t>          目前登陆进去只是简单的一个导入图片的系统。通过导入用户名、用户疗程、用户疗程日期及用户所存储的位置实现将扫描文档导入到数据库中，但基于编程人员能力有限，这一功能还未完全实现。。。通过直接编程可以将图片导入数据库和导出数据库，但只是导出的图片是以文件的形式存在。</a:t>
            </a:r>
            <a:endParaRPr lang="en-US" dirty="0"/>
          </a:p>
        </p:txBody>
      </p:sp>
      <p:pic>
        <p:nvPicPr>
          <p:cNvPr id="5" name="图片 4"/>
          <p:cNvPicPr>
            <a:picLocks noChangeAspect="1"/>
          </p:cNvPicPr>
          <p:nvPr/>
        </p:nvPicPr>
        <p:blipFill>
          <a:blip r:embed="rId2"/>
          <a:stretch>
            <a:fillRect/>
          </a:stretch>
        </p:blipFill>
        <p:spPr>
          <a:xfrm>
            <a:off x="1758462" y="1857008"/>
            <a:ext cx="4476750" cy="3495675"/>
          </a:xfrm>
          <a:prstGeom prst="rect">
            <a:avLst/>
          </a:prstGeom>
        </p:spPr>
      </p:pic>
      <p:pic>
        <p:nvPicPr>
          <p:cNvPr id="8" name="图片 7"/>
          <p:cNvPicPr>
            <a:picLocks noChangeAspect="1"/>
          </p:cNvPicPr>
          <p:nvPr/>
        </p:nvPicPr>
        <p:blipFill>
          <a:blip r:embed="rId3"/>
          <a:stretch>
            <a:fillRect/>
          </a:stretch>
        </p:blipFill>
        <p:spPr>
          <a:xfrm>
            <a:off x="6953982" y="3986943"/>
            <a:ext cx="3783257" cy="1365740"/>
          </a:xfrm>
          <a:prstGeom prst="rect">
            <a:avLst/>
          </a:prstGeom>
        </p:spPr>
      </p:pic>
    </p:spTree>
    <p:extLst>
      <p:ext uri="{BB962C8B-B14F-4D97-AF65-F5344CB8AC3E}">
        <p14:creationId xmlns:p14="http://schemas.microsoft.com/office/powerpoint/2010/main" val="4164795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49416" y="2450123"/>
            <a:ext cx="6400800" cy="1569660"/>
          </a:xfrm>
          <a:prstGeom prst="rect">
            <a:avLst/>
          </a:prstGeom>
          <a:noFill/>
        </p:spPr>
        <p:txBody>
          <a:bodyPr wrap="square" rtlCol="0">
            <a:spAutoFit/>
          </a:bodyPr>
          <a:lstStyle/>
          <a:p>
            <a:r>
              <a:rPr lang="zh-CN" altLang="en-US" sz="4800" dirty="0" smtClean="0"/>
              <a:t>以上就是全部汇报内容，谢谢大家！</a:t>
            </a:r>
            <a:endParaRPr lang="en-US" sz="4800" dirty="0"/>
          </a:p>
        </p:txBody>
      </p:sp>
    </p:spTree>
    <p:extLst>
      <p:ext uri="{BB962C8B-B14F-4D97-AF65-F5344CB8AC3E}">
        <p14:creationId xmlns:p14="http://schemas.microsoft.com/office/powerpoint/2010/main" val="107410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30</TotalTime>
  <Words>199</Words>
  <Application>Microsoft Office PowerPoint</Application>
  <PresentationFormat>宽屏</PresentationFormat>
  <Paragraphs>9</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华文楷体</vt:lpstr>
      <vt:lpstr>Arial</vt:lpstr>
      <vt:lpstr>Corbel</vt:lpstr>
      <vt:lpstr>视差</vt:lpstr>
      <vt:lpstr>进度汇报</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进度汇报</dc:title>
  <dc:creator>rufeng li</dc:creator>
  <cp:lastModifiedBy>rufeng li</cp:lastModifiedBy>
  <cp:revision>4</cp:revision>
  <dcterms:created xsi:type="dcterms:W3CDTF">2014-11-26T09:43:09Z</dcterms:created>
  <dcterms:modified xsi:type="dcterms:W3CDTF">2014-11-26T10:13:09Z</dcterms:modified>
</cp:coreProperties>
</file>