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9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0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7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96A2-1B6B-40CC-8C60-5000C03BAE7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280B-C6AD-4A54-85E2-C54B5D84C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2139" y="368490"/>
            <a:ext cx="518613" cy="623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265138" y="368490"/>
            <a:ext cx="392325" cy="623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071350" y="1788277"/>
            <a:ext cx="10092519" cy="6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88332" y="15281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激活（机器码，授权码）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41841" y="3568890"/>
            <a:ext cx="10172663" cy="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50244" y="3645037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返回成功，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加密（激活结果密码，有效期，版本）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密钥：</a:t>
            </a:r>
            <a:r>
              <a:rPr lang="en-US" altLang="zh-CN" dirty="0" smtClean="0">
                <a:solidFill>
                  <a:srgbClr val="FF0000"/>
                </a:solidFill>
              </a:rPr>
              <a:t>BBBBBB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470531" y="2590423"/>
            <a:ext cx="6769290" cy="4503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校验授权码有效性：是否存在，是否已注册，是否过期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02021" y="5828012"/>
            <a:ext cx="2705296" cy="7775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保存激活结果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262418" y="368490"/>
            <a:ext cx="4126171" cy="409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获取机器码（</a:t>
            </a:r>
            <a:r>
              <a:rPr lang="en-US" altLang="zh-CN" dirty="0" smtClean="0"/>
              <a:t>M1$$M2$$M3$$M4$$M5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262418" y="928881"/>
            <a:ext cx="4797188" cy="574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Base64</a:t>
            </a:r>
            <a:r>
              <a:rPr lang="zh-CN" altLang="en-US" dirty="0" smtClean="0"/>
              <a:t>加密（</a:t>
            </a:r>
            <a:r>
              <a:rPr lang="zh-CN" altLang="en-US" dirty="0" smtClean="0"/>
              <a:t>机器码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  <a:r>
              <a:rPr lang="en-US" altLang="zh-CN" dirty="0" smtClean="0"/>
              <a:t> Base64</a:t>
            </a:r>
            <a:r>
              <a:rPr lang="zh-CN" altLang="en-US" dirty="0" smtClean="0"/>
              <a:t>加密（授权码），</a:t>
            </a:r>
            <a:r>
              <a:rPr lang="zh-CN" altLang="en-US" dirty="0" smtClean="0">
                <a:solidFill>
                  <a:srgbClr val="FF0000"/>
                </a:solidFill>
              </a:rPr>
              <a:t>密钥：</a:t>
            </a:r>
            <a:r>
              <a:rPr lang="en-US" altLang="zh-CN" dirty="0" smtClean="0">
                <a:solidFill>
                  <a:srgbClr val="FF0000"/>
                </a:solidFill>
              </a:rPr>
              <a:t>AAAAAA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17316" y="1897469"/>
            <a:ext cx="4797188" cy="6236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Base64</a:t>
            </a:r>
            <a:r>
              <a:rPr lang="zh-CN" altLang="en-US" dirty="0" smtClean="0"/>
              <a:t>解密（</a:t>
            </a:r>
            <a:r>
              <a:rPr lang="zh-CN" altLang="en-US" dirty="0" smtClean="0"/>
              <a:t>机器码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  <a:r>
              <a:rPr lang="en-US" altLang="zh-CN" dirty="0" smtClean="0"/>
              <a:t> Base64</a:t>
            </a:r>
            <a:r>
              <a:rPr lang="zh-CN" altLang="en-US" dirty="0" smtClean="0"/>
              <a:t>解密（授权码）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密钥：</a:t>
            </a:r>
            <a:r>
              <a:rPr lang="en-US" altLang="zh-CN" dirty="0" smtClean="0">
                <a:solidFill>
                  <a:srgbClr val="FF0000"/>
                </a:solidFill>
              </a:rPr>
              <a:t>AAAAAA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669313" y="4192522"/>
            <a:ext cx="6570508" cy="15190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激活结果密码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MD5(</a:t>
            </a:r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zh-CN" altLang="en-US" dirty="0"/>
              <a:t>机器码</a:t>
            </a:r>
            <a:r>
              <a:rPr lang="en-US" altLang="zh-CN" dirty="0"/>
              <a:t>M1)</a:t>
            </a:r>
          </a:p>
          <a:p>
            <a:pPr algn="ctr"/>
            <a:r>
              <a:rPr lang="zh-CN" altLang="en-US" dirty="0"/>
              <a:t>激活结果密码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MD5(</a:t>
            </a:r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zh-CN" altLang="en-US" dirty="0"/>
              <a:t>机器码</a:t>
            </a:r>
            <a:r>
              <a:rPr lang="en-US" altLang="zh-CN" dirty="0"/>
              <a:t>M2)</a:t>
            </a:r>
          </a:p>
          <a:p>
            <a:pPr algn="ctr"/>
            <a:r>
              <a:rPr lang="zh-CN" altLang="en-US" dirty="0"/>
              <a:t>激活结果密码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MD5(</a:t>
            </a:r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zh-CN" altLang="en-US" dirty="0"/>
              <a:t>机器码</a:t>
            </a:r>
            <a:r>
              <a:rPr lang="en-US" altLang="zh-CN" dirty="0"/>
              <a:t>M3)</a:t>
            </a:r>
          </a:p>
          <a:p>
            <a:pPr algn="ctr"/>
            <a:r>
              <a:rPr lang="zh-CN" altLang="en-US" dirty="0"/>
              <a:t>激活结果密码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MD5(</a:t>
            </a:r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zh-CN" altLang="en-US" dirty="0"/>
              <a:t>机器码</a:t>
            </a:r>
            <a:r>
              <a:rPr lang="en-US" altLang="zh-CN" dirty="0"/>
              <a:t>M4)</a:t>
            </a:r>
            <a:endParaRPr lang="zh-CN" altLang="en-US" dirty="0"/>
          </a:p>
          <a:p>
            <a:pPr algn="ctr"/>
            <a:r>
              <a:rPr lang="zh-CN" altLang="en-US" dirty="0"/>
              <a:t>激活结果密码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MD5(</a:t>
            </a:r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zh-CN" altLang="en-US" dirty="0"/>
              <a:t>机器码</a:t>
            </a:r>
            <a:r>
              <a:rPr lang="en-US" altLang="zh-CN" dirty="0"/>
              <a:t>M5)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License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，密钥：</a:t>
            </a:r>
            <a:r>
              <a:rPr lang="en-US" altLang="zh-CN" dirty="0" smtClean="0">
                <a:solidFill>
                  <a:srgbClr val="FF0000"/>
                </a:solidFill>
              </a:rPr>
              <a:t>CCCCCC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获取机器码</a:t>
            </a:r>
            <a:endParaRPr lang="en-US" altLang="zh-CN" dirty="0" smtClean="0"/>
          </a:p>
          <a:p>
            <a:r>
              <a:rPr lang="zh-CN" altLang="en-US" dirty="0" smtClean="0"/>
              <a:t>核对</a:t>
            </a:r>
            <a:endParaRPr lang="en-US" altLang="zh-CN" dirty="0"/>
          </a:p>
          <a:p>
            <a:pPr lvl="1"/>
            <a:r>
              <a:rPr lang="zh-CN" altLang="en-US" dirty="0" smtClean="0"/>
              <a:t>是否激活</a:t>
            </a:r>
            <a:r>
              <a:rPr lang="en-US" altLang="zh-CN" dirty="0" smtClean="0"/>
              <a:t>+</a:t>
            </a:r>
          </a:p>
          <a:p>
            <a:pPr lvl="1"/>
            <a:r>
              <a:rPr lang="zh-CN" altLang="en-US" dirty="0" smtClean="0"/>
              <a:t>激活结果密码</a:t>
            </a:r>
            <a:r>
              <a:rPr lang="en-US" altLang="zh-CN" dirty="0" smtClean="0"/>
              <a:t>1</a:t>
            </a:r>
            <a:r>
              <a:rPr lang="en-US" altLang="zh-CN" dirty="0" smtClean="0"/>
              <a:t>-5</a:t>
            </a:r>
            <a:r>
              <a:rPr lang="zh-CN" altLang="en-US" dirty="0" smtClean="0"/>
              <a:t>核对：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个以上的正确</a:t>
            </a:r>
            <a:r>
              <a:rPr lang="en-US" altLang="zh-CN" dirty="0" smtClean="0"/>
              <a:t>+</a:t>
            </a:r>
          </a:p>
          <a:p>
            <a:pPr lvl="1"/>
            <a:r>
              <a:rPr lang="zh-CN" altLang="en-US" dirty="0" smtClean="0"/>
              <a:t>有效期</a:t>
            </a:r>
            <a:r>
              <a:rPr lang="en-US" altLang="zh-CN" smtClean="0"/>
              <a:t>+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2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183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License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zcl</dc:creator>
  <cp:lastModifiedBy>zcl</cp:lastModifiedBy>
  <cp:revision>17</cp:revision>
  <dcterms:created xsi:type="dcterms:W3CDTF">2015-03-23T12:21:04Z</dcterms:created>
  <dcterms:modified xsi:type="dcterms:W3CDTF">2015-03-23T13:58:33Z</dcterms:modified>
</cp:coreProperties>
</file>