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1" r:id="rId4"/>
    <p:sldId id="272" r:id="rId5"/>
    <p:sldId id="273" r:id="rId6"/>
    <p:sldId id="264" r:id="rId7"/>
    <p:sldId id="263" r:id="rId8"/>
    <p:sldId id="27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2F5E-75D6-4BF6-B058-AEB412D69D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BD1C6C-0150-41A2-AA57-6C64CBD28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186B2A-3BA6-46A9-B1C2-51F919A52DC7}"/>
              </a:ext>
            </a:extLst>
          </p:cNvPr>
          <p:cNvSpPr>
            <a:spLocks noGrp="1"/>
          </p:cNvSpPr>
          <p:nvPr>
            <p:ph type="dt" sz="half" idx="10"/>
          </p:nvPr>
        </p:nvSpPr>
        <p:spPr/>
        <p:txBody>
          <a:bodyPr/>
          <a:lstStyle/>
          <a:p>
            <a:fld id="{8B2FFB70-E7C6-403E-A753-890E907AB1ED}" type="datetimeFigureOut">
              <a:rPr lang="en-US" smtClean="0"/>
              <a:t>10/28/2019</a:t>
            </a:fld>
            <a:endParaRPr lang="en-US"/>
          </a:p>
        </p:txBody>
      </p:sp>
      <p:sp>
        <p:nvSpPr>
          <p:cNvPr id="5" name="Footer Placeholder 4">
            <a:extLst>
              <a:ext uri="{FF2B5EF4-FFF2-40B4-BE49-F238E27FC236}">
                <a16:creationId xmlns:a16="http://schemas.microsoft.com/office/drawing/2014/main" id="{B1B5721A-4BA2-4B99-A1F6-F230F4DA5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8AAC-A58C-429E-BB4C-6364ED1ABCF3}"/>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200536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083C-5C6B-4343-A2C5-9C2442BC3B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2DB2BE-2AB9-466F-B069-35B1CBCF8A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9D091-A5B4-42D3-9478-2D174032F443}"/>
              </a:ext>
            </a:extLst>
          </p:cNvPr>
          <p:cNvSpPr>
            <a:spLocks noGrp="1"/>
          </p:cNvSpPr>
          <p:nvPr>
            <p:ph type="dt" sz="half" idx="10"/>
          </p:nvPr>
        </p:nvSpPr>
        <p:spPr/>
        <p:txBody>
          <a:bodyPr/>
          <a:lstStyle/>
          <a:p>
            <a:fld id="{8B2FFB70-E7C6-403E-A753-890E907AB1ED}" type="datetimeFigureOut">
              <a:rPr lang="en-US" smtClean="0"/>
              <a:t>10/28/2019</a:t>
            </a:fld>
            <a:endParaRPr lang="en-US"/>
          </a:p>
        </p:txBody>
      </p:sp>
      <p:sp>
        <p:nvSpPr>
          <p:cNvPr id="5" name="Footer Placeholder 4">
            <a:extLst>
              <a:ext uri="{FF2B5EF4-FFF2-40B4-BE49-F238E27FC236}">
                <a16:creationId xmlns:a16="http://schemas.microsoft.com/office/drawing/2014/main" id="{B13A0171-FFAC-4F2D-8C44-1CC2C0FF4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40469-42DF-4E00-8D91-539D292673C7}"/>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2449322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EE4E96-6532-4686-B6E9-B135B13497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4D5B33-8148-480D-B536-54C4FEF7CA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4E3CA-CCC8-4F14-805B-CE245BF0CF48}"/>
              </a:ext>
            </a:extLst>
          </p:cNvPr>
          <p:cNvSpPr>
            <a:spLocks noGrp="1"/>
          </p:cNvSpPr>
          <p:nvPr>
            <p:ph type="dt" sz="half" idx="10"/>
          </p:nvPr>
        </p:nvSpPr>
        <p:spPr/>
        <p:txBody>
          <a:bodyPr/>
          <a:lstStyle/>
          <a:p>
            <a:fld id="{8B2FFB70-E7C6-403E-A753-890E907AB1ED}" type="datetimeFigureOut">
              <a:rPr lang="en-US" smtClean="0"/>
              <a:t>10/28/2019</a:t>
            </a:fld>
            <a:endParaRPr lang="en-US"/>
          </a:p>
        </p:txBody>
      </p:sp>
      <p:sp>
        <p:nvSpPr>
          <p:cNvPr id="5" name="Footer Placeholder 4">
            <a:extLst>
              <a:ext uri="{FF2B5EF4-FFF2-40B4-BE49-F238E27FC236}">
                <a16:creationId xmlns:a16="http://schemas.microsoft.com/office/drawing/2014/main" id="{D666C7ED-D41A-4CB6-AC32-80E354F7C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E0FF4-2AA3-4D38-8682-9D050C314E65}"/>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4008262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B0AB-FCA9-4BC1-B0E9-BF472F0C8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C6C0A-6357-4464-B1EC-75F5718212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C6794-5555-4EE3-9A19-22A7AFA215A6}"/>
              </a:ext>
            </a:extLst>
          </p:cNvPr>
          <p:cNvSpPr>
            <a:spLocks noGrp="1"/>
          </p:cNvSpPr>
          <p:nvPr>
            <p:ph type="dt" sz="half" idx="10"/>
          </p:nvPr>
        </p:nvSpPr>
        <p:spPr/>
        <p:txBody>
          <a:bodyPr/>
          <a:lstStyle/>
          <a:p>
            <a:fld id="{8B2FFB70-E7C6-403E-A753-890E907AB1ED}" type="datetimeFigureOut">
              <a:rPr lang="en-US" smtClean="0"/>
              <a:t>10/28/2019</a:t>
            </a:fld>
            <a:endParaRPr lang="en-US"/>
          </a:p>
        </p:txBody>
      </p:sp>
      <p:sp>
        <p:nvSpPr>
          <p:cNvPr id="5" name="Footer Placeholder 4">
            <a:extLst>
              <a:ext uri="{FF2B5EF4-FFF2-40B4-BE49-F238E27FC236}">
                <a16:creationId xmlns:a16="http://schemas.microsoft.com/office/drawing/2014/main" id="{D0C60E25-A721-4EEB-B79C-484F72E53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40330-4893-4C7E-A1A1-FD4100D53180}"/>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17392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70F4-6CD4-47C0-A22E-FEF6D002F1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7910D1-8651-491F-982B-9F51DAD97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0467BA0-A4F5-4972-B10A-8EC4BB5D2AD3}"/>
              </a:ext>
            </a:extLst>
          </p:cNvPr>
          <p:cNvSpPr>
            <a:spLocks noGrp="1"/>
          </p:cNvSpPr>
          <p:nvPr>
            <p:ph type="dt" sz="half" idx="10"/>
          </p:nvPr>
        </p:nvSpPr>
        <p:spPr/>
        <p:txBody>
          <a:bodyPr/>
          <a:lstStyle/>
          <a:p>
            <a:fld id="{8B2FFB70-E7C6-403E-A753-890E907AB1ED}" type="datetimeFigureOut">
              <a:rPr lang="en-US" smtClean="0"/>
              <a:t>10/28/2019</a:t>
            </a:fld>
            <a:endParaRPr lang="en-US"/>
          </a:p>
        </p:txBody>
      </p:sp>
      <p:sp>
        <p:nvSpPr>
          <p:cNvPr id="5" name="Footer Placeholder 4">
            <a:extLst>
              <a:ext uri="{FF2B5EF4-FFF2-40B4-BE49-F238E27FC236}">
                <a16:creationId xmlns:a16="http://schemas.microsoft.com/office/drawing/2014/main" id="{58B02FE7-E1F8-4F5E-A307-735B0DF1A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5200C-8410-4B84-8F3B-A070B5BAF2FF}"/>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225401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E126-4F25-4F2E-A841-BAEA973BC2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4885F-515C-45CF-9F1A-3654D636D0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13C717-163B-4517-9DBD-D56BCD5975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25EEBE-4710-476A-8BF6-3AD92B940019}"/>
              </a:ext>
            </a:extLst>
          </p:cNvPr>
          <p:cNvSpPr>
            <a:spLocks noGrp="1"/>
          </p:cNvSpPr>
          <p:nvPr>
            <p:ph type="dt" sz="half" idx="10"/>
          </p:nvPr>
        </p:nvSpPr>
        <p:spPr/>
        <p:txBody>
          <a:bodyPr/>
          <a:lstStyle/>
          <a:p>
            <a:fld id="{8B2FFB70-E7C6-403E-A753-890E907AB1ED}" type="datetimeFigureOut">
              <a:rPr lang="en-US" smtClean="0"/>
              <a:t>10/28/2019</a:t>
            </a:fld>
            <a:endParaRPr lang="en-US"/>
          </a:p>
        </p:txBody>
      </p:sp>
      <p:sp>
        <p:nvSpPr>
          <p:cNvPr id="6" name="Footer Placeholder 5">
            <a:extLst>
              <a:ext uri="{FF2B5EF4-FFF2-40B4-BE49-F238E27FC236}">
                <a16:creationId xmlns:a16="http://schemas.microsoft.com/office/drawing/2014/main" id="{D5CCD1B5-C24D-42BA-8978-CEDE46E23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1504A-5E81-49E8-8BC0-41AA306F0015}"/>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1773911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B7CC2-7A60-4F73-8184-BF34CCE511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82D52A-4B9B-4A30-A9D7-CAF2060069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D812FF-0FD6-41B3-848F-A9AA0DE80C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9905F0-B6A0-4EB9-9FB0-8C67AF87D3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1C6DBA-D574-4A3A-9BC6-FE4AC70277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AA3D7-2FFA-4B5D-8819-DB66AD8CDFA2}"/>
              </a:ext>
            </a:extLst>
          </p:cNvPr>
          <p:cNvSpPr>
            <a:spLocks noGrp="1"/>
          </p:cNvSpPr>
          <p:nvPr>
            <p:ph type="dt" sz="half" idx="10"/>
          </p:nvPr>
        </p:nvSpPr>
        <p:spPr/>
        <p:txBody>
          <a:bodyPr/>
          <a:lstStyle/>
          <a:p>
            <a:fld id="{8B2FFB70-E7C6-403E-A753-890E907AB1ED}" type="datetimeFigureOut">
              <a:rPr lang="en-US" smtClean="0"/>
              <a:t>10/28/2019</a:t>
            </a:fld>
            <a:endParaRPr lang="en-US"/>
          </a:p>
        </p:txBody>
      </p:sp>
      <p:sp>
        <p:nvSpPr>
          <p:cNvPr id="8" name="Footer Placeholder 7">
            <a:extLst>
              <a:ext uri="{FF2B5EF4-FFF2-40B4-BE49-F238E27FC236}">
                <a16:creationId xmlns:a16="http://schemas.microsoft.com/office/drawing/2014/main" id="{68F856A8-53E7-404C-B7F0-61503C0CA0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75C46D-F18A-48A8-BF26-2DFD75AD4D49}"/>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1645528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21DF-D81E-4B0A-8B66-2DFBC7739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A0315C-F39F-4408-B919-EE010C515AC5}"/>
              </a:ext>
            </a:extLst>
          </p:cNvPr>
          <p:cNvSpPr>
            <a:spLocks noGrp="1"/>
          </p:cNvSpPr>
          <p:nvPr>
            <p:ph type="dt" sz="half" idx="10"/>
          </p:nvPr>
        </p:nvSpPr>
        <p:spPr/>
        <p:txBody>
          <a:bodyPr/>
          <a:lstStyle/>
          <a:p>
            <a:fld id="{8B2FFB70-E7C6-403E-A753-890E907AB1ED}" type="datetimeFigureOut">
              <a:rPr lang="en-US" smtClean="0"/>
              <a:t>10/28/2019</a:t>
            </a:fld>
            <a:endParaRPr lang="en-US"/>
          </a:p>
        </p:txBody>
      </p:sp>
      <p:sp>
        <p:nvSpPr>
          <p:cNvPr id="4" name="Footer Placeholder 3">
            <a:extLst>
              <a:ext uri="{FF2B5EF4-FFF2-40B4-BE49-F238E27FC236}">
                <a16:creationId xmlns:a16="http://schemas.microsoft.com/office/drawing/2014/main" id="{81C4E9CD-9E1A-471C-A863-A3CA8EDCD3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1C5AD3-D611-42EF-9ACA-52DB7361F0E1}"/>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22778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70140-A582-48E0-A6C8-D58DEADB6D9F}"/>
              </a:ext>
            </a:extLst>
          </p:cNvPr>
          <p:cNvSpPr>
            <a:spLocks noGrp="1"/>
          </p:cNvSpPr>
          <p:nvPr>
            <p:ph type="dt" sz="half" idx="10"/>
          </p:nvPr>
        </p:nvSpPr>
        <p:spPr/>
        <p:txBody>
          <a:bodyPr/>
          <a:lstStyle/>
          <a:p>
            <a:fld id="{8B2FFB70-E7C6-403E-A753-890E907AB1ED}" type="datetimeFigureOut">
              <a:rPr lang="en-US" smtClean="0"/>
              <a:t>10/28/2019</a:t>
            </a:fld>
            <a:endParaRPr lang="en-US"/>
          </a:p>
        </p:txBody>
      </p:sp>
      <p:sp>
        <p:nvSpPr>
          <p:cNvPr id="3" name="Footer Placeholder 2">
            <a:extLst>
              <a:ext uri="{FF2B5EF4-FFF2-40B4-BE49-F238E27FC236}">
                <a16:creationId xmlns:a16="http://schemas.microsoft.com/office/drawing/2014/main" id="{1B13B524-C513-467C-9AEB-B346E497D0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08609E-7F85-4287-AF9D-327E48CF4163}"/>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3365454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DA51-9E15-4AFE-87DB-1DC531167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F82396-AA89-40B0-B14E-D1466BD6A5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0B157F-D831-45FD-801C-8D2C40D35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61444D-A64A-4800-90B4-117F74D6B4DF}"/>
              </a:ext>
            </a:extLst>
          </p:cNvPr>
          <p:cNvSpPr>
            <a:spLocks noGrp="1"/>
          </p:cNvSpPr>
          <p:nvPr>
            <p:ph type="dt" sz="half" idx="10"/>
          </p:nvPr>
        </p:nvSpPr>
        <p:spPr/>
        <p:txBody>
          <a:bodyPr/>
          <a:lstStyle/>
          <a:p>
            <a:fld id="{8B2FFB70-E7C6-403E-A753-890E907AB1ED}" type="datetimeFigureOut">
              <a:rPr lang="en-US" smtClean="0"/>
              <a:t>10/28/2019</a:t>
            </a:fld>
            <a:endParaRPr lang="en-US"/>
          </a:p>
        </p:txBody>
      </p:sp>
      <p:sp>
        <p:nvSpPr>
          <p:cNvPr id="6" name="Footer Placeholder 5">
            <a:extLst>
              <a:ext uri="{FF2B5EF4-FFF2-40B4-BE49-F238E27FC236}">
                <a16:creationId xmlns:a16="http://schemas.microsoft.com/office/drawing/2014/main" id="{D5DED3F3-FD98-45EC-ACA2-8B7516BC2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694EB-0BC6-4718-AB55-8F7CAD75CCB0}"/>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946189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6C63-02F5-4AD2-BD9B-5FB66AA42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53C49F-D4A2-4DB1-A3F6-3F3257EFF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29649A-1E07-4C0E-BB2D-0C9136000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A1F2C4-6FD6-421E-A247-AE50A1759C14}"/>
              </a:ext>
            </a:extLst>
          </p:cNvPr>
          <p:cNvSpPr>
            <a:spLocks noGrp="1"/>
          </p:cNvSpPr>
          <p:nvPr>
            <p:ph type="dt" sz="half" idx="10"/>
          </p:nvPr>
        </p:nvSpPr>
        <p:spPr/>
        <p:txBody>
          <a:bodyPr/>
          <a:lstStyle/>
          <a:p>
            <a:fld id="{8B2FFB70-E7C6-403E-A753-890E907AB1ED}" type="datetimeFigureOut">
              <a:rPr lang="en-US" smtClean="0"/>
              <a:t>10/28/2019</a:t>
            </a:fld>
            <a:endParaRPr lang="en-US"/>
          </a:p>
        </p:txBody>
      </p:sp>
      <p:sp>
        <p:nvSpPr>
          <p:cNvPr id="6" name="Footer Placeholder 5">
            <a:extLst>
              <a:ext uri="{FF2B5EF4-FFF2-40B4-BE49-F238E27FC236}">
                <a16:creationId xmlns:a16="http://schemas.microsoft.com/office/drawing/2014/main" id="{D766F675-C783-492D-9332-7D1A4136F9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EE365A-D476-44E1-A909-B47D1F70D2E3}"/>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1034481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103B4-6826-463A-8ABC-7E2A3F6169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7FCA73-EBFE-42AD-99AE-04882BF26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5DD62-25A6-4A98-B479-85973E1DE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FFB70-E7C6-403E-A753-890E907AB1ED}" type="datetimeFigureOut">
              <a:rPr lang="en-US" smtClean="0"/>
              <a:t>10/28/2019</a:t>
            </a:fld>
            <a:endParaRPr lang="en-US"/>
          </a:p>
        </p:txBody>
      </p:sp>
      <p:sp>
        <p:nvSpPr>
          <p:cNvPr id="5" name="Footer Placeholder 4">
            <a:extLst>
              <a:ext uri="{FF2B5EF4-FFF2-40B4-BE49-F238E27FC236}">
                <a16:creationId xmlns:a16="http://schemas.microsoft.com/office/drawing/2014/main" id="{3B802E5D-4D0F-4646-BEDD-5FBB28F7A3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26D857-E22A-4927-97AD-BB89CEF34E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88072-8505-49EF-B77F-211B655A1855}" type="slidenum">
              <a:rPr lang="en-US" smtClean="0"/>
              <a:t>‹#›</a:t>
            </a:fld>
            <a:endParaRPr lang="en-US"/>
          </a:p>
        </p:txBody>
      </p:sp>
    </p:spTree>
    <p:extLst>
      <p:ext uri="{BB962C8B-B14F-4D97-AF65-F5344CB8AC3E}">
        <p14:creationId xmlns:p14="http://schemas.microsoft.com/office/powerpoint/2010/main" val="1660194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4657-5A4E-49E3-ABE9-6F9BFAA5B352}"/>
              </a:ext>
            </a:extLst>
          </p:cNvPr>
          <p:cNvSpPr>
            <a:spLocks noGrp="1"/>
          </p:cNvSpPr>
          <p:nvPr>
            <p:ph type="ctrTitle"/>
          </p:nvPr>
        </p:nvSpPr>
        <p:spPr/>
        <p:txBody>
          <a:bodyPr/>
          <a:lstStyle/>
          <a:p>
            <a:r>
              <a:rPr lang="en-US" dirty="0" err="1"/>
              <a:t>HxH</a:t>
            </a:r>
            <a:r>
              <a:rPr lang="en-US" dirty="0"/>
              <a:t> Tracking System</a:t>
            </a:r>
          </a:p>
        </p:txBody>
      </p:sp>
      <p:sp>
        <p:nvSpPr>
          <p:cNvPr id="3" name="Subtitle 2">
            <a:extLst>
              <a:ext uri="{FF2B5EF4-FFF2-40B4-BE49-F238E27FC236}">
                <a16:creationId xmlns:a16="http://schemas.microsoft.com/office/drawing/2014/main" id="{041E88B7-2518-42C2-B3C5-BD49BA03597A}"/>
              </a:ext>
            </a:extLst>
          </p:cNvPr>
          <p:cNvSpPr>
            <a:spLocks noGrp="1"/>
          </p:cNvSpPr>
          <p:nvPr>
            <p:ph type="subTitle" idx="1"/>
          </p:nvPr>
        </p:nvSpPr>
        <p:spPr/>
        <p:txBody>
          <a:bodyPr/>
          <a:lstStyle/>
          <a:p>
            <a:r>
              <a:rPr lang="en-US" dirty="0"/>
              <a:t>Chenyu</a:t>
            </a:r>
          </a:p>
        </p:txBody>
      </p:sp>
    </p:spTree>
    <p:extLst>
      <p:ext uri="{BB962C8B-B14F-4D97-AF65-F5344CB8AC3E}">
        <p14:creationId xmlns:p14="http://schemas.microsoft.com/office/powerpoint/2010/main" val="180977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3F9F-0ABE-4069-9274-9A624D122E6E}"/>
              </a:ext>
            </a:extLst>
          </p:cNvPr>
          <p:cNvSpPr>
            <a:spLocks noGrp="1"/>
          </p:cNvSpPr>
          <p:nvPr>
            <p:ph type="title"/>
          </p:nvPr>
        </p:nvSpPr>
        <p:spPr>
          <a:xfrm>
            <a:off x="2601636" y="2925609"/>
            <a:ext cx="6988728" cy="1134663"/>
          </a:xfrm>
        </p:spPr>
        <p:txBody>
          <a:bodyPr/>
          <a:lstStyle/>
          <a:p>
            <a:r>
              <a:rPr lang="en-US" dirty="0"/>
              <a:t>Thank you!</a:t>
            </a:r>
          </a:p>
        </p:txBody>
      </p:sp>
    </p:spTree>
    <p:extLst>
      <p:ext uri="{BB962C8B-B14F-4D97-AF65-F5344CB8AC3E}">
        <p14:creationId xmlns:p14="http://schemas.microsoft.com/office/powerpoint/2010/main" val="47580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28AA-C1E1-4CB0-A279-67954730283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067B27C-F1DE-4211-B412-A8F13CD7755A}"/>
              </a:ext>
            </a:extLst>
          </p:cNvPr>
          <p:cNvSpPr>
            <a:spLocks noGrp="1"/>
          </p:cNvSpPr>
          <p:nvPr>
            <p:ph idx="1"/>
          </p:nvPr>
        </p:nvSpPr>
        <p:spPr>
          <a:xfrm>
            <a:off x="838200" y="1825625"/>
            <a:ext cx="10515600" cy="4449340"/>
          </a:xfrm>
        </p:spPr>
        <p:txBody>
          <a:bodyPr>
            <a:normAutofit/>
          </a:bodyPr>
          <a:lstStyle/>
          <a:p>
            <a:r>
              <a:rPr lang="en-US" dirty="0"/>
              <a:t>Three Main function</a:t>
            </a:r>
            <a:r>
              <a:rPr lang="en-US" altLang="zh-CN" dirty="0"/>
              <a:t>s</a:t>
            </a:r>
            <a:r>
              <a:rPr lang="en-US" dirty="0"/>
              <a:t>: 1.  Hourly automatically produce and record data. 2. able to stop at any time to change over 3. Generate reports</a:t>
            </a:r>
          </a:p>
          <a:p>
            <a:r>
              <a:rPr lang="en-US" dirty="0"/>
              <a:t>3 main steps: </a:t>
            </a:r>
            <a:br>
              <a:rPr lang="en-US" dirty="0"/>
            </a:br>
            <a:r>
              <a:rPr lang="en-US" dirty="0"/>
              <a:t>	1. Click “start work” to enter the production page. </a:t>
            </a:r>
            <a:br>
              <a:rPr lang="en-US" dirty="0"/>
            </a:br>
            <a:r>
              <a:rPr lang="en-US" dirty="0"/>
              <a:t>	2. Select your building # and cell #, Select your name and then 	press “add operator” button.</a:t>
            </a:r>
            <a:br>
              <a:rPr lang="en-US" dirty="0"/>
            </a:br>
            <a:r>
              <a:rPr lang="en-US" dirty="0"/>
              <a:t>	3. Select the part # for the current time span. </a:t>
            </a:r>
            <a:br>
              <a:rPr lang="en-US" dirty="0"/>
            </a:br>
            <a:r>
              <a:rPr lang="en-US" dirty="0"/>
              <a:t>	3.1 When you finished this hour the system will automatically 	pop up a message box.</a:t>
            </a:r>
            <a:br>
              <a:rPr lang="en-US" dirty="0"/>
            </a:br>
            <a:r>
              <a:rPr lang="en-US" dirty="0"/>
              <a:t>	3.2 Or you may need press “job complete” to start a </a:t>
            </a:r>
            <a:r>
              <a:rPr lang="en-US" dirty="0" err="1"/>
              <a:t>changover</a:t>
            </a:r>
            <a:r>
              <a:rPr lang="en-US" dirty="0"/>
              <a:t> 	time</a:t>
            </a:r>
          </a:p>
        </p:txBody>
      </p:sp>
    </p:spTree>
    <p:extLst>
      <p:ext uri="{BB962C8B-B14F-4D97-AF65-F5344CB8AC3E}">
        <p14:creationId xmlns:p14="http://schemas.microsoft.com/office/powerpoint/2010/main" val="49679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28AA-C1E1-4CB0-A279-679547302836}"/>
              </a:ext>
            </a:extLst>
          </p:cNvPr>
          <p:cNvSpPr>
            <a:spLocks noGrp="1"/>
          </p:cNvSpPr>
          <p:nvPr>
            <p:ph type="title"/>
          </p:nvPr>
        </p:nvSpPr>
        <p:spPr/>
        <p:txBody>
          <a:bodyPr/>
          <a:lstStyle/>
          <a:p>
            <a:r>
              <a:rPr lang="en-US" dirty="0"/>
              <a:t>Step 1</a:t>
            </a:r>
          </a:p>
        </p:txBody>
      </p:sp>
      <p:sp>
        <p:nvSpPr>
          <p:cNvPr id="3" name="Content Placeholder 2">
            <a:extLst>
              <a:ext uri="{FF2B5EF4-FFF2-40B4-BE49-F238E27FC236}">
                <a16:creationId xmlns:a16="http://schemas.microsoft.com/office/drawing/2014/main" id="{3067B27C-F1DE-4211-B412-A8F13CD7755A}"/>
              </a:ext>
            </a:extLst>
          </p:cNvPr>
          <p:cNvSpPr>
            <a:spLocks noGrp="1"/>
          </p:cNvSpPr>
          <p:nvPr>
            <p:ph idx="1"/>
          </p:nvPr>
        </p:nvSpPr>
        <p:spPr>
          <a:xfrm>
            <a:off x="838200" y="1825625"/>
            <a:ext cx="10515600" cy="498125"/>
          </a:xfrm>
        </p:spPr>
        <p:txBody>
          <a:bodyPr/>
          <a:lstStyle/>
          <a:p>
            <a:pPr marL="0" indent="0">
              <a:buNone/>
            </a:pPr>
            <a:r>
              <a:rPr lang="en-US" dirty="0"/>
              <a:t>1. Click “start work” to enter the production page. </a:t>
            </a:r>
          </a:p>
        </p:txBody>
      </p:sp>
      <p:pic>
        <p:nvPicPr>
          <p:cNvPr id="4" name="Picture 3">
            <a:extLst>
              <a:ext uri="{FF2B5EF4-FFF2-40B4-BE49-F238E27FC236}">
                <a16:creationId xmlns:a16="http://schemas.microsoft.com/office/drawing/2014/main" id="{56AA46E9-BEF9-4C5C-B528-C0D5E241CDB6}"/>
              </a:ext>
            </a:extLst>
          </p:cNvPr>
          <p:cNvPicPr>
            <a:picLocks noChangeAspect="1"/>
          </p:cNvPicPr>
          <p:nvPr/>
        </p:nvPicPr>
        <p:blipFill>
          <a:blip r:embed="rId2"/>
          <a:stretch>
            <a:fillRect/>
          </a:stretch>
        </p:blipFill>
        <p:spPr>
          <a:xfrm>
            <a:off x="838200" y="2544748"/>
            <a:ext cx="10210800" cy="3714750"/>
          </a:xfrm>
          <a:prstGeom prst="rect">
            <a:avLst/>
          </a:prstGeom>
        </p:spPr>
      </p:pic>
    </p:spTree>
    <p:extLst>
      <p:ext uri="{BB962C8B-B14F-4D97-AF65-F5344CB8AC3E}">
        <p14:creationId xmlns:p14="http://schemas.microsoft.com/office/powerpoint/2010/main" val="223980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28AA-C1E1-4CB0-A279-679547302836}"/>
              </a:ext>
            </a:extLst>
          </p:cNvPr>
          <p:cNvSpPr>
            <a:spLocks noGrp="1"/>
          </p:cNvSpPr>
          <p:nvPr>
            <p:ph type="title"/>
          </p:nvPr>
        </p:nvSpPr>
        <p:spPr/>
        <p:txBody>
          <a:bodyPr/>
          <a:lstStyle/>
          <a:p>
            <a:r>
              <a:rPr lang="en-US" dirty="0"/>
              <a:t>Step 2</a:t>
            </a:r>
          </a:p>
        </p:txBody>
      </p:sp>
      <p:sp>
        <p:nvSpPr>
          <p:cNvPr id="3" name="Content Placeholder 2">
            <a:extLst>
              <a:ext uri="{FF2B5EF4-FFF2-40B4-BE49-F238E27FC236}">
                <a16:creationId xmlns:a16="http://schemas.microsoft.com/office/drawing/2014/main" id="{3067B27C-F1DE-4211-B412-A8F13CD7755A}"/>
              </a:ext>
            </a:extLst>
          </p:cNvPr>
          <p:cNvSpPr>
            <a:spLocks noGrp="1"/>
          </p:cNvSpPr>
          <p:nvPr>
            <p:ph idx="1"/>
          </p:nvPr>
        </p:nvSpPr>
        <p:spPr>
          <a:xfrm>
            <a:off x="838200" y="1825625"/>
            <a:ext cx="10515600" cy="498125"/>
          </a:xfrm>
        </p:spPr>
        <p:txBody>
          <a:bodyPr>
            <a:normAutofit/>
          </a:bodyPr>
          <a:lstStyle/>
          <a:p>
            <a:pPr marL="0" indent="0">
              <a:buNone/>
            </a:pPr>
            <a:r>
              <a:rPr lang="en-US" dirty="0"/>
              <a:t>Select your building # and cell #</a:t>
            </a:r>
          </a:p>
        </p:txBody>
      </p:sp>
      <p:pic>
        <p:nvPicPr>
          <p:cNvPr id="5" name="Picture 4">
            <a:extLst>
              <a:ext uri="{FF2B5EF4-FFF2-40B4-BE49-F238E27FC236}">
                <a16:creationId xmlns:a16="http://schemas.microsoft.com/office/drawing/2014/main" id="{60D2A3B2-6D23-41DA-BEC0-3883FD3DE13C}"/>
              </a:ext>
            </a:extLst>
          </p:cNvPr>
          <p:cNvPicPr>
            <a:picLocks noChangeAspect="1"/>
          </p:cNvPicPr>
          <p:nvPr/>
        </p:nvPicPr>
        <p:blipFill>
          <a:blip r:embed="rId2"/>
          <a:stretch>
            <a:fillRect/>
          </a:stretch>
        </p:blipFill>
        <p:spPr>
          <a:xfrm>
            <a:off x="946857" y="2704546"/>
            <a:ext cx="7572375" cy="828675"/>
          </a:xfrm>
          <a:prstGeom prst="rect">
            <a:avLst/>
          </a:prstGeom>
        </p:spPr>
      </p:pic>
      <p:pic>
        <p:nvPicPr>
          <p:cNvPr id="6" name="Picture 5">
            <a:extLst>
              <a:ext uri="{FF2B5EF4-FFF2-40B4-BE49-F238E27FC236}">
                <a16:creationId xmlns:a16="http://schemas.microsoft.com/office/drawing/2014/main" id="{F9177AE8-3734-4C09-A078-68D0173330D6}"/>
              </a:ext>
            </a:extLst>
          </p:cNvPr>
          <p:cNvPicPr>
            <a:picLocks noChangeAspect="1"/>
          </p:cNvPicPr>
          <p:nvPr/>
        </p:nvPicPr>
        <p:blipFill>
          <a:blip r:embed="rId3"/>
          <a:stretch>
            <a:fillRect/>
          </a:stretch>
        </p:blipFill>
        <p:spPr>
          <a:xfrm>
            <a:off x="946857" y="3714785"/>
            <a:ext cx="2862165" cy="2673865"/>
          </a:xfrm>
          <a:prstGeom prst="rect">
            <a:avLst/>
          </a:prstGeom>
        </p:spPr>
      </p:pic>
      <p:pic>
        <p:nvPicPr>
          <p:cNvPr id="7" name="Picture 6">
            <a:extLst>
              <a:ext uri="{FF2B5EF4-FFF2-40B4-BE49-F238E27FC236}">
                <a16:creationId xmlns:a16="http://schemas.microsoft.com/office/drawing/2014/main" id="{7C3CE37C-7A23-4E25-90D2-B5F123D46950}"/>
              </a:ext>
            </a:extLst>
          </p:cNvPr>
          <p:cNvPicPr>
            <a:picLocks noChangeAspect="1"/>
          </p:cNvPicPr>
          <p:nvPr/>
        </p:nvPicPr>
        <p:blipFill>
          <a:blip r:embed="rId4"/>
          <a:stretch>
            <a:fillRect/>
          </a:stretch>
        </p:blipFill>
        <p:spPr>
          <a:xfrm>
            <a:off x="5771991" y="4589754"/>
            <a:ext cx="3733800" cy="923925"/>
          </a:xfrm>
          <a:prstGeom prst="rect">
            <a:avLst/>
          </a:prstGeom>
        </p:spPr>
      </p:pic>
      <p:cxnSp>
        <p:nvCxnSpPr>
          <p:cNvPr id="9" name="Straight Arrow Connector 8">
            <a:extLst>
              <a:ext uri="{FF2B5EF4-FFF2-40B4-BE49-F238E27FC236}">
                <a16:creationId xmlns:a16="http://schemas.microsoft.com/office/drawing/2014/main" id="{3BD2504C-6183-44C6-961B-D7C57FD2251F}"/>
              </a:ext>
            </a:extLst>
          </p:cNvPr>
          <p:cNvCxnSpPr>
            <a:stCxn id="6" idx="3"/>
            <a:endCxn id="7" idx="1"/>
          </p:cNvCxnSpPr>
          <p:nvPr/>
        </p:nvCxnSpPr>
        <p:spPr>
          <a:xfrm flipV="1">
            <a:off x="3809022" y="5051717"/>
            <a:ext cx="19629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5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28AA-C1E1-4CB0-A279-679547302836}"/>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3067B27C-F1DE-4211-B412-A8F13CD7755A}"/>
              </a:ext>
            </a:extLst>
          </p:cNvPr>
          <p:cNvSpPr>
            <a:spLocks noGrp="1"/>
          </p:cNvSpPr>
          <p:nvPr>
            <p:ph idx="1"/>
          </p:nvPr>
        </p:nvSpPr>
        <p:spPr>
          <a:xfrm>
            <a:off x="838200" y="1825625"/>
            <a:ext cx="10515600" cy="669562"/>
          </a:xfrm>
        </p:spPr>
        <p:txBody>
          <a:bodyPr>
            <a:normAutofit fontScale="85000" lnSpcReduction="20000"/>
          </a:bodyPr>
          <a:lstStyle/>
          <a:p>
            <a:pPr marL="0" indent="0">
              <a:buNone/>
            </a:pPr>
            <a:r>
              <a:rPr lang="en-US" dirty="0"/>
              <a:t>Select the part # for the current time span and then the plan # will changed based on the worktime and the part number.</a:t>
            </a:r>
          </a:p>
        </p:txBody>
      </p:sp>
      <p:cxnSp>
        <p:nvCxnSpPr>
          <p:cNvPr id="9" name="Straight Arrow Connector 8">
            <a:extLst>
              <a:ext uri="{FF2B5EF4-FFF2-40B4-BE49-F238E27FC236}">
                <a16:creationId xmlns:a16="http://schemas.microsoft.com/office/drawing/2014/main" id="{3BD2504C-6183-44C6-961B-D7C57FD2251F}"/>
              </a:ext>
            </a:extLst>
          </p:cNvPr>
          <p:cNvCxnSpPr>
            <a:cxnSpLocks/>
          </p:cNvCxnSpPr>
          <p:nvPr/>
        </p:nvCxnSpPr>
        <p:spPr>
          <a:xfrm flipV="1">
            <a:off x="5035003" y="4005261"/>
            <a:ext cx="19629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9E969BE-5110-4E92-B86B-A9ECEC668596}"/>
              </a:ext>
            </a:extLst>
          </p:cNvPr>
          <p:cNvPicPr>
            <a:picLocks noChangeAspect="1"/>
          </p:cNvPicPr>
          <p:nvPr/>
        </p:nvPicPr>
        <p:blipFill>
          <a:blip r:embed="rId2"/>
          <a:stretch>
            <a:fillRect/>
          </a:stretch>
        </p:blipFill>
        <p:spPr>
          <a:xfrm>
            <a:off x="838200" y="3012029"/>
            <a:ext cx="3899439" cy="2039060"/>
          </a:xfrm>
          <a:prstGeom prst="rect">
            <a:avLst/>
          </a:prstGeom>
        </p:spPr>
      </p:pic>
      <p:pic>
        <p:nvPicPr>
          <p:cNvPr id="11" name="Picture 10">
            <a:extLst>
              <a:ext uri="{FF2B5EF4-FFF2-40B4-BE49-F238E27FC236}">
                <a16:creationId xmlns:a16="http://schemas.microsoft.com/office/drawing/2014/main" id="{8B6BAA5D-CEA3-4618-9800-8C517C0B0E8B}"/>
              </a:ext>
            </a:extLst>
          </p:cNvPr>
          <p:cNvPicPr>
            <a:picLocks noChangeAspect="1"/>
          </p:cNvPicPr>
          <p:nvPr/>
        </p:nvPicPr>
        <p:blipFill>
          <a:blip r:embed="rId3"/>
          <a:stretch>
            <a:fillRect/>
          </a:stretch>
        </p:blipFill>
        <p:spPr>
          <a:xfrm>
            <a:off x="7454363" y="3429000"/>
            <a:ext cx="4019550" cy="1152525"/>
          </a:xfrm>
          <a:prstGeom prst="rect">
            <a:avLst/>
          </a:prstGeom>
        </p:spPr>
      </p:pic>
    </p:spTree>
    <p:extLst>
      <p:ext uri="{BB962C8B-B14F-4D97-AF65-F5344CB8AC3E}">
        <p14:creationId xmlns:p14="http://schemas.microsoft.com/office/powerpoint/2010/main" val="246957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646E2D-1899-47A4-93EF-9FFA87DA4529}"/>
              </a:ext>
            </a:extLst>
          </p:cNvPr>
          <p:cNvPicPr>
            <a:picLocks noChangeAspect="1"/>
          </p:cNvPicPr>
          <p:nvPr/>
        </p:nvPicPr>
        <p:blipFill rotWithShape="1">
          <a:blip r:embed="rId2"/>
          <a:srcRect t="28197" b="-1079"/>
          <a:stretch/>
        </p:blipFill>
        <p:spPr>
          <a:xfrm>
            <a:off x="0" y="1338245"/>
            <a:ext cx="7268547" cy="2090755"/>
          </a:xfrm>
          <a:prstGeom prst="rect">
            <a:avLst/>
          </a:prstGeom>
        </p:spPr>
      </p:pic>
      <p:pic>
        <p:nvPicPr>
          <p:cNvPr id="5" name="Picture 4">
            <a:extLst>
              <a:ext uri="{FF2B5EF4-FFF2-40B4-BE49-F238E27FC236}">
                <a16:creationId xmlns:a16="http://schemas.microsoft.com/office/drawing/2014/main" id="{024CC81B-AAF0-47D1-991D-BA2CEB0E47AC}"/>
              </a:ext>
            </a:extLst>
          </p:cNvPr>
          <p:cNvPicPr>
            <a:picLocks noChangeAspect="1"/>
          </p:cNvPicPr>
          <p:nvPr/>
        </p:nvPicPr>
        <p:blipFill>
          <a:blip r:embed="rId3"/>
          <a:stretch>
            <a:fillRect/>
          </a:stretch>
        </p:blipFill>
        <p:spPr>
          <a:xfrm>
            <a:off x="0" y="3497141"/>
            <a:ext cx="7455256" cy="2805298"/>
          </a:xfrm>
          <a:prstGeom prst="rect">
            <a:avLst/>
          </a:prstGeom>
        </p:spPr>
      </p:pic>
      <p:sp>
        <p:nvSpPr>
          <p:cNvPr id="6" name="Rectangle 5">
            <a:extLst>
              <a:ext uri="{FF2B5EF4-FFF2-40B4-BE49-F238E27FC236}">
                <a16:creationId xmlns:a16="http://schemas.microsoft.com/office/drawing/2014/main" id="{DCAFE958-A97C-441C-899B-F092826ED385}"/>
              </a:ext>
            </a:extLst>
          </p:cNvPr>
          <p:cNvSpPr/>
          <p:nvPr/>
        </p:nvSpPr>
        <p:spPr>
          <a:xfrm>
            <a:off x="8207228" y="2732443"/>
            <a:ext cx="3070372" cy="2031325"/>
          </a:xfrm>
          <a:prstGeom prst="rect">
            <a:avLst/>
          </a:prstGeom>
        </p:spPr>
        <p:txBody>
          <a:bodyPr wrap="square">
            <a:spAutoFit/>
          </a:bodyPr>
          <a:lstStyle/>
          <a:p>
            <a:r>
              <a:rPr lang="en-US" dirty="0"/>
              <a:t>The operator need to fill the form up, they are supposed to input the actual pieces they have done, the comments(optional), the status and the reason if the status is red</a:t>
            </a:r>
          </a:p>
        </p:txBody>
      </p:sp>
      <p:sp>
        <p:nvSpPr>
          <p:cNvPr id="7" name="Title 1">
            <a:extLst>
              <a:ext uri="{FF2B5EF4-FFF2-40B4-BE49-F238E27FC236}">
                <a16:creationId xmlns:a16="http://schemas.microsoft.com/office/drawing/2014/main" id="{98B6F82B-A7A4-48CE-A405-A2ED8A03E702}"/>
              </a:ext>
            </a:extLst>
          </p:cNvPr>
          <p:cNvSpPr>
            <a:spLocks noGrp="1"/>
          </p:cNvSpPr>
          <p:nvPr>
            <p:ph type="title"/>
          </p:nvPr>
        </p:nvSpPr>
        <p:spPr>
          <a:xfrm>
            <a:off x="838200" y="365125"/>
            <a:ext cx="10515600" cy="1325563"/>
          </a:xfrm>
        </p:spPr>
        <p:txBody>
          <a:bodyPr/>
          <a:lstStyle/>
          <a:p>
            <a:r>
              <a:rPr lang="en-US" dirty="0"/>
              <a:t>Step 3.1</a:t>
            </a:r>
          </a:p>
        </p:txBody>
      </p:sp>
    </p:spTree>
    <p:extLst>
      <p:ext uri="{BB962C8B-B14F-4D97-AF65-F5344CB8AC3E}">
        <p14:creationId xmlns:p14="http://schemas.microsoft.com/office/powerpoint/2010/main" val="251980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B96FAF-E44E-404F-83BC-E0622B927617}"/>
              </a:ext>
            </a:extLst>
          </p:cNvPr>
          <p:cNvSpPr/>
          <p:nvPr/>
        </p:nvSpPr>
        <p:spPr>
          <a:xfrm>
            <a:off x="8601223" y="2551837"/>
            <a:ext cx="2752577" cy="1754326"/>
          </a:xfrm>
          <a:prstGeom prst="rect">
            <a:avLst/>
          </a:prstGeom>
        </p:spPr>
        <p:txBody>
          <a:bodyPr wrap="square">
            <a:spAutoFit/>
          </a:bodyPr>
          <a:lstStyle/>
          <a:p>
            <a:r>
              <a:rPr lang="en-US" dirty="0"/>
              <a:t>Or, operator can finish their job at any time in the time span when they are going to change over. </a:t>
            </a:r>
          </a:p>
          <a:p>
            <a:r>
              <a:rPr lang="en-US" dirty="0"/>
              <a:t>Note the name of the page is changed to “Production”</a:t>
            </a:r>
          </a:p>
        </p:txBody>
      </p:sp>
      <p:pic>
        <p:nvPicPr>
          <p:cNvPr id="5" name="Picture 4">
            <a:extLst>
              <a:ext uri="{FF2B5EF4-FFF2-40B4-BE49-F238E27FC236}">
                <a16:creationId xmlns:a16="http://schemas.microsoft.com/office/drawing/2014/main" id="{B5B8CD8B-D371-457B-8EF7-50EFB1BD5EDC}"/>
              </a:ext>
            </a:extLst>
          </p:cNvPr>
          <p:cNvPicPr>
            <a:picLocks noChangeAspect="1"/>
          </p:cNvPicPr>
          <p:nvPr/>
        </p:nvPicPr>
        <p:blipFill rotWithShape="1">
          <a:blip r:embed="rId2"/>
          <a:srcRect t="32544"/>
          <a:stretch/>
        </p:blipFill>
        <p:spPr>
          <a:xfrm>
            <a:off x="0" y="5142451"/>
            <a:ext cx="7045965" cy="1715549"/>
          </a:xfrm>
          <a:prstGeom prst="rect">
            <a:avLst/>
          </a:prstGeom>
        </p:spPr>
      </p:pic>
      <p:pic>
        <p:nvPicPr>
          <p:cNvPr id="7" name="Picture 6">
            <a:extLst>
              <a:ext uri="{FF2B5EF4-FFF2-40B4-BE49-F238E27FC236}">
                <a16:creationId xmlns:a16="http://schemas.microsoft.com/office/drawing/2014/main" id="{E7FE5493-7130-4FD9-8BD8-E55887749078}"/>
              </a:ext>
            </a:extLst>
          </p:cNvPr>
          <p:cNvPicPr>
            <a:picLocks noChangeAspect="1"/>
          </p:cNvPicPr>
          <p:nvPr/>
        </p:nvPicPr>
        <p:blipFill>
          <a:blip r:embed="rId3"/>
          <a:stretch>
            <a:fillRect/>
          </a:stretch>
        </p:blipFill>
        <p:spPr>
          <a:xfrm>
            <a:off x="75697" y="2136174"/>
            <a:ext cx="7129556" cy="2829094"/>
          </a:xfrm>
          <a:prstGeom prst="rect">
            <a:avLst/>
          </a:prstGeom>
        </p:spPr>
      </p:pic>
      <p:sp>
        <p:nvSpPr>
          <p:cNvPr id="8" name="Title 1">
            <a:extLst>
              <a:ext uri="{FF2B5EF4-FFF2-40B4-BE49-F238E27FC236}">
                <a16:creationId xmlns:a16="http://schemas.microsoft.com/office/drawing/2014/main" id="{603A6447-6D14-4AD0-BDD9-6DE5BB8C181F}"/>
              </a:ext>
            </a:extLst>
          </p:cNvPr>
          <p:cNvSpPr>
            <a:spLocks noGrp="1"/>
          </p:cNvSpPr>
          <p:nvPr>
            <p:ph type="title"/>
          </p:nvPr>
        </p:nvSpPr>
        <p:spPr>
          <a:xfrm>
            <a:off x="838200" y="365125"/>
            <a:ext cx="10515600" cy="1325563"/>
          </a:xfrm>
        </p:spPr>
        <p:txBody>
          <a:bodyPr/>
          <a:lstStyle/>
          <a:p>
            <a:r>
              <a:rPr lang="en-US" dirty="0"/>
              <a:t>Step 3.1</a:t>
            </a:r>
          </a:p>
        </p:txBody>
      </p:sp>
      <p:pic>
        <p:nvPicPr>
          <p:cNvPr id="3" name="Picture 2">
            <a:extLst>
              <a:ext uri="{FF2B5EF4-FFF2-40B4-BE49-F238E27FC236}">
                <a16:creationId xmlns:a16="http://schemas.microsoft.com/office/drawing/2014/main" id="{3D59CB24-727C-4A56-A019-44592362E5CC}"/>
              </a:ext>
            </a:extLst>
          </p:cNvPr>
          <p:cNvPicPr>
            <a:picLocks noChangeAspect="1"/>
          </p:cNvPicPr>
          <p:nvPr/>
        </p:nvPicPr>
        <p:blipFill>
          <a:blip r:embed="rId4"/>
          <a:stretch>
            <a:fillRect/>
          </a:stretch>
        </p:blipFill>
        <p:spPr>
          <a:xfrm>
            <a:off x="75697" y="1374389"/>
            <a:ext cx="9001125" cy="695325"/>
          </a:xfrm>
          <a:prstGeom prst="rect">
            <a:avLst/>
          </a:prstGeom>
        </p:spPr>
      </p:pic>
    </p:spTree>
    <p:extLst>
      <p:ext uri="{BB962C8B-B14F-4D97-AF65-F5344CB8AC3E}">
        <p14:creationId xmlns:p14="http://schemas.microsoft.com/office/powerpoint/2010/main" val="332058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B96FAF-E44E-404F-83BC-E0622B927617}"/>
              </a:ext>
            </a:extLst>
          </p:cNvPr>
          <p:cNvSpPr/>
          <p:nvPr/>
        </p:nvSpPr>
        <p:spPr>
          <a:xfrm>
            <a:off x="209375" y="5712903"/>
            <a:ext cx="11384209" cy="646331"/>
          </a:xfrm>
          <a:prstGeom prst="rect">
            <a:avLst/>
          </a:prstGeom>
        </p:spPr>
        <p:txBody>
          <a:bodyPr wrap="square">
            <a:spAutoFit/>
          </a:bodyPr>
          <a:lstStyle/>
          <a:p>
            <a:r>
              <a:rPr lang="en-US" dirty="0"/>
              <a:t>If, operator find any error in the record they have </a:t>
            </a:r>
            <a:r>
              <a:rPr lang="en-US" dirty="0" err="1"/>
              <a:t>submitted.they</a:t>
            </a:r>
            <a:r>
              <a:rPr lang="en-US" dirty="0"/>
              <a:t> can flag this document by typing/clicking the flag icon, type/click again to  unmark the document. </a:t>
            </a:r>
          </a:p>
        </p:txBody>
      </p:sp>
      <p:sp>
        <p:nvSpPr>
          <p:cNvPr id="8" name="Title 1">
            <a:extLst>
              <a:ext uri="{FF2B5EF4-FFF2-40B4-BE49-F238E27FC236}">
                <a16:creationId xmlns:a16="http://schemas.microsoft.com/office/drawing/2014/main" id="{603A6447-6D14-4AD0-BDD9-6DE5BB8C181F}"/>
              </a:ext>
            </a:extLst>
          </p:cNvPr>
          <p:cNvSpPr>
            <a:spLocks noGrp="1"/>
          </p:cNvSpPr>
          <p:nvPr>
            <p:ph type="title"/>
          </p:nvPr>
        </p:nvSpPr>
        <p:spPr>
          <a:xfrm>
            <a:off x="838200" y="365125"/>
            <a:ext cx="10515600" cy="1325563"/>
          </a:xfrm>
        </p:spPr>
        <p:txBody>
          <a:bodyPr/>
          <a:lstStyle/>
          <a:p>
            <a:r>
              <a:rPr lang="en-US" dirty="0"/>
              <a:t>Step 3.3</a:t>
            </a:r>
          </a:p>
        </p:txBody>
      </p:sp>
      <p:pic>
        <p:nvPicPr>
          <p:cNvPr id="2" name="Picture 1">
            <a:extLst>
              <a:ext uri="{FF2B5EF4-FFF2-40B4-BE49-F238E27FC236}">
                <a16:creationId xmlns:a16="http://schemas.microsoft.com/office/drawing/2014/main" id="{E60600F4-F988-4665-8B46-12C28E48CB1E}"/>
              </a:ext>
            </a:extLst>
          </p:cNvPr>
          <p:cNvPicPr>
            <a:picLocks noChangeAspect="1"/>
          </p:cNvPicPr>
          <p:nvPr/>
        </p:nvPicPr>
        <p:blipFill>
          <a:blip r:embed="rId2"/>
          <a:stretch>
            <a:fillRect/>
          </a:stretch>
        </p:blipFill>
        <p:spPr>
          <a:xfrm>
            <a:off x="603657" y="1330092"/>
            <a:ext cx="9807931" cy="3669746"/>
          </a:xfrm>
          <a:prstGeom prst="rect">
            <a:avLst/>
          </a:prstGeom>
        </p:spPr>
      </p:pic>
    </p:spTree>
    <p:extLst>
      <p:ext uri="{BB962C8B-B14F-4D97-AF65-F5344CB8AC3E}">
        <p14:creationId xmlns:p14="http://schemas.microsoft.com/office/powerpoint/2010/main" val="15819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7691-26F2-4E60-9297-103E8FA20CAF}"/>
              </a:ext>
            </a:extLst>
          </p:cNvPr>
          <p:cNvSpPr>
            <a:spLocks noGrp="1"/>
          </p:cNvSpPr>
          <p:nvPr>
            <p:ph type="title"/>
          </p:nvPr>
        </p:nvSpPr>
        <p:spPr/>
        <p:txBody>
          <a:bodyPr/>
          <a:lstStyle/>
          <a:p>
            <a:r>
              <a:rPr lang="en-US" dirty="0"/>
              <a:t>How Work Time Changed</a:t>
            </a:r>
          </a:p>
        </p:txBody>
      </p:sp>
      <p:pic>
        <p:nvPicPr>
          <p:cNvPr id="4" name="Content Placeholder 3">
            <a:extLst>
              <a:ext uri="{FF2B5EF4-FFF2-40B4-BE49-F238E27FC236}">
                <a16:creationId xmlns:a16="http://schemas.microsoft.com/office/drawing/2014/main" id="{E45CDFBD-8441-49D5-A3AB-89CDFA2CEE3C}"/>
              </a:ext>
            </a:extLst>
          </p:cNvPr>
          <p:cNvPicPr>
            <a:picLocks noGrp="1" noChangeAspect="1"/>
          </p:cNvPicPr>
          <p:nvPr>
            <p:ph idx="1"/>
          </p:nvPr>
        </p:nvPicPr>
        <p:blipFill>
          <a:blip r:embed="rId2"/>
          <a:stretch>
            <a:fillRect/>
          </a:stretch>
        </p:blipFill>
        <p:spPr>
          <a:xfrm>
            <a:off x="552449" y="2716573"/>
            <a:ext cx="11019939" cy="1626796"/>
          </a:xfrm>
          <a:prstGeom prst="rect">
            <a:avLst/>
          </a:prstGeom>
        </p:spPr>
      </p:pic>
      <p:pic>
        <p:nvPicPr>
          <p:cNvPr id="5" name="Picture 4">
            <a:extLst>
              <a:ext uri="{FF2B5EF4-FFF2-40B4-BE49-F238E27FC236}">
                <a16:creationId xmlns:a16="http://schemas.microsoft.com/office/drawing/2014/main" id="{9CA12D92-F772-4757-A95E-14C8E65FCC97}"/>
              </a:ext>
            </a:extLst>
          </p:cNvPr>
          <p:cNvPicPr>
            <a:picLocks noChangeAspect="1"/>
          </p:cNvPicPr>
          <p:nvPr/>
        </p:nvPicPr>
        <p:blipFill>
          <a:blip r:embed="rId3"/>
          <a:stretch>
            <a:fillRect/>
          </a:stretch>
        </p:blipFill>
        <p:spPr>
          <a:xfrm>
            <a:off x="545801" y="4343369"/>
            <a:ext cx="11100398" cy="1325563"/>
          </a:xfrm>
          <a:prstGeom prst="rect">
            <a:avLst/>
          </a:prstGeom>
        </p:spPr>
      </p:pic>
      <p:sp>
        <p:nvSpPr>
          <p:cNvPr id="6" name="Rectangle 5">
            <a:extLst>
              <a:ext uri="{FF2B5EF4-FFF2-40B4-BE49-F238E27FC236}">
                <a16:creationId xmlns:a16="http://schemas.microsoft.com/office/drawing/2014/main" id="{5C40AA2D-B949-4A2E-8BC0-EEA4C162CA4B}"/>
              </a:ext>
            </a:extLst>
          </p:cNvPr>
          <p:cNvSpPr/>
          <p:nvPr/>
        </p:nvSpPr>
        <p:spPr>
          <a:xfrm>
            <a:off x="552449" y="2145300"/>
            <a:ext cx="9132816" cy="369332"/>
          </a:xfrm>
          <a:prstGeom prst="rect">
            <a:avLst/>
          </a:prstGeom>
        </p:spPr>
        <p:txBody>
          <a:bodyPr wrap="square">
            <a:spAutoFit/>
          </a:bodyPr>
          <a:lstStyle/>
          <a:p>
            <a:r>
              <a:rPr lang="en-US" dirty="0"/>
              <a:t>Note: In this example the change over time is counted by the timer and the value is 18 min.</a:t>
            </a:r>
          </a:p>
        </p:txBody>
      </p:sp>
    </p:spTree>
    <p:extLst>
      <p:ext uri="{BB962C8B-B14F-4D97-AF65-F5344CB8AC3E}">
        <p14:creationId xmlns:p14="http://schemas.microsoft.com/office/powerpoint/2010/main" val="4052403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1554</TotalTime>
  <Words>227</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HxH Tracking System</vt:lpstr>
      <vt:lpstr>Overview</vt:lpstr>
      <vt:lpstr>Step 1</vt:lpstr>
      <vt:lpstr>Step 2</vt:lpstr>
      <vt:lpstr>Step 3</vt:lpstr>
      <vt:lpstr>Step 3.1</vt:lpstr>
      <vt:lpstr>Step 3.1</vt:lpstr>
      <vt:lpstr>Step 3.3</vt:lpstr>
      <vt:lpstr>How Work Time Changed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HxH Tracking System</dc:title>
  <dc:creator>Zhang, Chenyu</dc:creator>
  <cp:lastModifiedBy>Chenyu ZHANG</cp:lastModifiedBy>
  <cp:revision>23</cp:revision>
  <cp:lastPrinted>2019-10-23T16:56:01Z</cp:lastPrinted>
  <dcterms:created xsi:type="dcterms:W3CDTF">2019-06-27T14:17:59Z</dcterms:created>
  <dcterms:modified xsi:type="dcterms:W3CDTF">2019-10-28T21:15:14Z</dcterms:modified>
</cp:coreProperties>
</file>