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2" r:id="rId5"/>
    <p:sldId id="260" r:id="rId6"/>
    <p:sldId id="273" r:id="rId7"/>
    <p:sldId id="270" r:id="rId8"/>
    <p:sldId id="274" r:id="rId9"/>
    <p:sldId id="276" r:id="rId10"/>
    <p:sldId id="258" r:id="rId11"/>
    <p:sldId id="269" r:id="rId12"/>
    <p:sldId id="277" r:id="rId13"/>
    <p:sldId id="275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2F5E-75D6-4BF6-B058-AEB412D69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D1C6C-0150-41A2-AA57-6C64CBD2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6B2A-3BA6-46A9-B1C2-51F919A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721A-4BA2-4B99-A1F6-F230F4DA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8AAC-A58C-429E-BB4C-6364ED1A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083C-5C6B-4343-A2C5-9C2442BC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DB2BE-2AB9-466F-B069-35B1CBCF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D091-A5B4-42D3-9478-2D174032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0171-FFAC-4F2D-8C44-1CC2C0FF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0469-42DF-4E00-8D91-539D2926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E4E96-6532-4686-B6E9-B135B1349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5B33-8148-480D-B536-54C4FEF7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E3CA-CCC8-4F14-805B-CE245BF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C7ED-D41A-4CB6-AC32-80E354F7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0FF4-2AA3-4D38-8682-9D050C31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B0AB-FCA9-4BC1-B0E9-BF472F0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6C0A-6357-4464-B1EC-75F57182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6794-5555-4EE3-9A19-22A7AFA2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0E25-A721-4EEB-B79C-484F72E5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0330-4893-4C7E-A1A1-FD4100D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70F4-6CD4-47C0-A22E-FEF6D002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10D1-8651-491F-982B-9F51DAD9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7BA0-A4F5-4972-B10A-8EC4BB5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2FE7-E1F8-4F5E-A307-735B0DF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200C-8410-4B84-8F3B-A070B5BA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E126-4F25-4F2E-A841-BAEA973B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885F-515C-45CF-9F1A-3654D636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C717-163B-4517-9DBD-D56BCD59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5EEBE-4710-476A-8BF6-3AD92B9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CD1B5-C24D-42BA-8978-CEDE46E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1504A-5E81-49E8-8BC0-41AA306F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7CC2-7A60-4F73-8184-BF34CCE5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D52A-4B9B-4A30-A9D7-CAF20600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12FF-0FD6-41B3-848F-A9AA0DE8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905F0-B6A0-4EB9-9FB0-8C67AF87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C6DBA-D574-4A3A-9BC6-FE4AC7027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AA3D7-2FFA-4B5D-8819-DB66AD8C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856A8-53E7-404C-B7F0-61503C0C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5C46D-F18A-48A8-BF26-2DFD75AD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21DF-D81E-4B0A-8B66-2DFBC773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0315C-F39F-4408-B919-EE010C51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E9CD-9E1A-471C-A863-A3CA8ED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C5AD3-D611-42EF-9ACA-52DB7361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70140-A582-48E0-A6C8-D58DEADB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3B524-C513-467C-9AEB-B346E497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8609E-7F85-4287-AF9D-327E48CF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DA51-9E15-4AFE-87DB-1DC5311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2396-AA89-40B0-B14E-D1466BD6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157F-D831-45FD-801C-8D2C40D3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1444D-A64A-4800-90B4-117F74D6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ED3F3-FD98-45EC-ACA2-8B7516BC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94EB-0BC6-4718-AB55-8F7CAD75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6C63-02F5-4AD2-BD9B-5FB66AA4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3C49F-D4A2-4DB1-A3F6-3F3257EFF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649A-1E07-4C0E-BB2D-0C91360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1F2C4-6FD6-421E-A247-AE50A175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F675-C783-492D-9332-7D1A4136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365A-D476-44E1-A909-B47D1F70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103B4-6826-463A-8ABC-7E2A3F61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CA73-EBFE-42AD-99AE-04882BF2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DD62-25A6-4A98-B479-85973E1DE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FB70-E7C6-403E-A753-890E907AB1E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2E5D-4D0F-4646-BEDD-5FBB28F7A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D857-E22A-4927-97AD-BB89CEF3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8072-8505-49EF-B77F-211B655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4657-5A4E-49E3-ABE9-6F9BFAA5B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HxH</a:t>
            </a:r>
            <a:r>
              <a:rPr lang="en-US" dirty="0"/>
              <a:t>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88B7-2518-42C2-B3C5-BD49BA03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Chenyu</a:t>
            </a:r>
          </a:p>
        </p:txBody>
      </p:sp>
    </p:spTree>
    <p:extLst>
      <p:ext uri="{BB962C8B-B14F-4D97-AF65-F5344CB8AC3E}">
        <p14:creationId xmlns:p14="http://schemas.microsoft.com/office/powerpoint/2010/main" val="180977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75AA-29DA-4E6A-9D0D-CBB87A4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53BAD-C226-4B16-8EAD-07DFA838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5"/>
            <a:ext cx="1042222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7AE7-F60C-4F5F-AEB3-C12EA239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Heatmap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A0FD7-3F3E-4019-B6DB-27E95AA0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476375"/>
            <a:ext cx="7286625" cy="39052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EF1CE9-3D56-453B-A623-8FE1CB51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32" y="1993784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Heat Map will show the current status within today.</a:t>
            </a:r>
          </a:p>
          <a:p>
            <a:pPr marL="0" indent="0">
              <a:buNone/>
            </a:pPr>
            <a:r>
              <a:rPr lang="en-US" sz="2200" dirty="0"/>
              <a:t>Red means there are more red status records than green.</a:t>
            </a:r>
          </a:p>
          <a:p>
            <a:pPr marL="0" indent="0">
              <a:buNone/>
            </a:pPr>
            <a:r>
              <a:rPr lang="en-US" sz="2200" dirty="0"/>
              <a:t>Green means there are less records are in red status</a:t>
            </a:r>
          </a:p>
          <a:p>
            <a:pPr marL="0" indent="0">
              <a:buNone/>
            </a:pPr>
            <a:r>
              <a:rPr lang="en-US" sz="2200" dirty="0"/>
              <a:t>Q means “Quality flag”</a:t>
            </a:r>
          </a:p>
        </p:txBody>
      </p:sp>
    </p:spTree>
    <p:extLst>
      <p:ext uri="{BB962C8B-B14F-4D97-AF65-F5344CB8AC3E}">
        <p14:creationId xmlns:p14="http://schemas.microsoft.com/office/powerpoint/2010/main" val="222961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7AE7-F60C-4F5F-AEB3-C12EA239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3" y="4250886"/>
            <a:ext cx="3820399" cy="181752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Add/Edit Parts/Cells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E3994-FCE9-4C83-B7FC-3A1B3E2A3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3" r="1" b="1"/>
          <a:stretch/>
        </p:blipFill>
        <p:spPr>
          <a:xfrm>
            <a:off x="93327" y="0"/>
            <a:ext cx="12191980" cy="4091215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EF1CE9-3D56-453B-A623-8FE1CB51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313" y="3933305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If you need to maintain part/cell, you can go to “Parts Maintenance” page. Note that click tab twice will switch the part/cell mode.</a:t>
            </a:r>
          </a:p>
        </p:txBody>
      </p:sp>
    </p:spTree>
    <p:extLst>
      <p:ext uri="{BB962C8B-B14F-4D97-AF65-F5344CB8AC3E}">
        <p14:creationId xmlns:p14="http://schemas.microsoft.com/office/powerpoint/2010/main" val="299541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12C8-DC34-4C22-A25C-8ED10100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A39B-B36F-4797-AE9E-CD1DD7A2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All the work times are scaled to fit in the schedule.</a:t>
            </a:r>
          </a:p>
          <a:p>
            <a:r>
              <a:rPr lang="en-US" dirty="0"/>
              <a:t>For some parts that have “zero Min per Piece”, the  value is set to be the default value: “11.1”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500D9-1862-4F6D-A3E8-8A64D0AB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2757"/>
            <a:ext cx="11084451" cy="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3F9F-0ABE-4069-9274-9A624D12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636" y="2925609"/>
            <a:ext cx="6988728" cy="11346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580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28AA-C1E1-4CB0-A279-67954730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B27C-F1DE-4211-B412-A8F13CD7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/>
          <a:lstStyle/>
          <a:p>
            <a:r>
              <a:rPr lang="en-US" dirty="0"/>
              <a:t>User groups: Supervisors and Administrator.</a:t>
            </a:r>
          </a:p>
          <a:p>
            <a:r>
              <a:rPr lang="en-US" dirty="0"/>
              <a:t>Three Main function</a:t>
            </a:r>
            <a:r>
              <a:rPr lang="en-US" altLang="zh-CN" dirty="0"/>
              <a:t>s</a:t>
            </a:r>
            <a:r>
              <a:rPr lang="en-US" dirty="0"/>
              <a:t>: 1.  Hourly automatically produce and record data. 2. able to stop at any time to change over 3. Generate reports</a:t>
            </a:r>
          </a:p>
          <a:p>
            <a:r>
              <a:rPr lang="en-US" altLang="zh-CN" dirty="0"/>
              <a:t>How to use it:</a:t>
            </a:r>
          </a:p>
          <a:p>
            <a:pPr lvl="1"/>
            <a:r>
              <a:rPr lang="en-US" dirty="0"/>
              <a:t> log in or you might need to register a new user.</a:t>
            </a:r>
          </a:p>
          <a:p>
            <a:pPr lvl="1"/>
            <a:r>
              <a:rPr lang="en-US" dirty="0"/>
              <a:t>If you want to check report, please click “Reports”</a:t>
            </a:r>
          </a:p>
          <a:p>
            <a:pPr lvl="1"/>
            <a:r>
              <a:rPr lang="en-US" dirty="0"/>
              <a:t>If you want to add/edit a part/cell number, please click “Parts Maintenance”</a:t>
            </a:r>
          </a:p>
          <a:p>
            <a:pPr lvl="1"/>
            <a:r>
              <a:rPr lang="en-US" dirty="0"/>
              <a:t>If you add/edit an employee, please click “Operators Management”</a:t>
            </a:r>
          </a:p>
          <a:p>
            <a:pPr lvl="1"/>
            <a:r>
              <a:rPr lang="en-US" dirty="0"/>
              <a:t>You can check each buildings status in “Heat Map” page.</a:t>
            </a:r>
          </a:p>
          <a:p>
            <a:pPr lvl="1"/>
            <a:r>
              <a:rPr lang="en-US" dirty="0"/>
              <a:t>Go to “Chat” page if you find any bug or have any comment.</a:t>
            </a:r>
          </a:p>
          <a:p>
            <a:pPr lvl="1"/>
            <a:r>
              <a:rPr lang="en-US" dirty="0"/>
              <a:t>Don’t forget log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265-8B3C-49D0-A3C0-BD8F1560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&amp;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6424-C3E9-4A73-8109-8466A01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6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Got to home page and click “Login/Signup” label, then you can either log in or click “Register” to create a new account.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8F754-1185-4D7A-A865-60F252CD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0606"/>
            <a:ext cx="6431259" cy="3167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575A-D50C-47F9-8BF5-6A18BE90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59" y="3875650"/>
            <a:ext cx="5760741" cy="24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E3BF-63A4-4E9F-B30B-8F5D696F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275B2-3CEF-48D7-8D6A-57C8260E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23" y="1690688"/>
            <a:ext cx="90678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0226ED-7144-431B-9BC4-62898D0F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776577"/>
            <a:ext cx="4772025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2F531-C381-4829-896E-1D8E9DF5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3248501"/>
            <a:ext cx="8075203" cy="37667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E363CC-9B12-4641-896C-F0DFE4A4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376652"/>
            <a:ext cx="10515600" cy="1156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Once you logged in, you can click welcome label to go to the “Dashboard” page. Check your left side, you can go to corresponding pages by clicking these tabs.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1F088-75B3-4449-B08F-B4A6B5CB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859" y="2390939"/>
            <a:ext cx="2676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265-8B3C-49D0-A3C0-BD8F1560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1350536"/>
          </a:xfrm>
        </p:spPr>
        <p:txBody>
          <a:bodyPr>
            <a:normAutofit/>
          </a:bodyPr>
          <a:lstStyle/>
          <a:p>
            <a:r>
              <a:rPr lang="en-US" sz="4400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6424-C3E9-4A73-8109-8466A01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69953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“Report” page consists of 3 parts: “Date Range”, “Find Entry” and “Flagged Data”. “Report” page will create a neat conclusion with charts and tables based on these constrains; “Find Entry” will let you search a specific record by entering the _id’; “Flagged Data” will let you to find all flagged data in one time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BA409-7E00-4C36-8272-25B178169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8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9018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B4FDD-64EA-4D62-8E60-F73A0CF4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08" y="1586717"/>
            <a:ext cx="8900961" cy="52712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DB0A782-9BB5-469E-848F-27DEFDCE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608" y="201429"/>
            <a:ext cx="8453126" cy="1182756"/>
          </a:xfrm>
        </p:spPr>
        <p:txBody>
          <a:bodyPr>
            <a:normAutofit/>
          </a:bodyPr>
          <a:lstStyle/>
          <a:p>
            <a:r>
              <a:rPr lang="en-US" sz="4400" dirty="0"/>
              <a:t>Reports-overview</a:t>
            </a:r>
          </a:p>
        </p:txBody>
      </p:sp>
    </p:spTree>
    <p:extLst>
      <p:ext uri="{BB962C8B-B14F-4D97-AF65-F5344CB8AC3E}">
        <p14:creationId xmlns:p14="http://schemas.microsoft.com/office/powerpoint/2010/main" val="321369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265-8B3C-49D0-A3C0-BD8F1560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6424-C3E9-4A73-8109-8466A01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5" y="5859139"/>
            <a:ext cx="11113575" cy="7096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copy the “_id” to find entry page to search a specific document if you want to edit/delete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D8F69-7698-4CDA-96FE-539C883A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2" y="427145"/>
            <a:ext cx="5870948" cy="205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74122-3E7A-4763-AD17-5523DEC6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83" y="360418"/>
            <a:ext cx="5407455" cy="2054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9A792-33C9-4865-BD7F-C73B984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10" y="2794701"/>
            <a:ext cx="8240380" cy="11536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C2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265-8B3C-49D0-A3C0-BD8F1560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Flagged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6424-C3E9-4A73-8109-8466A01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5" y="5859139"/>
            <a:ext cx="11113575" cy="7096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The functions are almost the 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 in “Flagged Data” section, except you can unflagged toggle by clicking the check box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6EEA4-4389-441D-A8B7-660ECD77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234286" cy="4571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A1DD5-F0B8-434F-B168-7C6D23FF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29" y="1633146"/>
            <a:ext cx="3000375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13B0A-0E3C-462F-AD81-92E5D29A5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828" y="3100917"/>
            <a:ext cx="2847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454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HxH Tracking System</vt:lpstr>
      <vt:lpstr>Overview</vt:lpstr>
      <vt:lpstr>Log in &amp; Register</vt:lpstr>
      <vt:lpstr>Sign up</vt:lpstr>
      <vt:lpstr>PowerPoint Presentation</vt:lpstr>
      <vt:lpstr>Reports</vt:lpstr>
      <vt:lpstr>Reports-overview</vt:lpstr>
      <vt:lpstr>Find Entry</vt:lpstr>
      <vt:lpstr>Flagged Data</vt:lpstr>
      <vt:lpstr>Data Structure</vt:lpstr>
      <vt:lpstr>Heatmap</vt:lpstr>
      <vt:lpstr>Add/Edit Parts/Cells</vt:lpstr>
      <vt:lpstr>Supplementary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HxH Tracking System</dc:title>
  <dc:creator>Chenyu ZHANG</dc:creator>
  <cp:lastModifiedBy>Chenyu ZHANG</cp:lastModifiedBy>
  <cp:revision>3</cp:revision>
  <dcterms:created xsi:type="dcterms:W3CDTF">2019-10-29T20:39:05Z</dcterms:created>
  <dcterms:modified xsi:type="dcterms:W3CDTF">2019-10-29T20:42:55Z</dcterms:modified>
</cp:coreProperties>
</file>