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0" r:id="rId4"/>
    <p:sldId id="262" r:id="rId5"/>
    <p:sldId id="257" r:id="rId6"/>
    <p:sldId id="264" r:id="rId7"/>
    <p:sldId id="263" r:id="rId8"/>
    <p:sldId id="266" r:id="rId9"/>
    <p:sldId id="258" r:id="rId10"/>
    <p:sldId id="269" r:id="rId11"/>
    <p:sldId id="270" r:id="rId12"/>
    <p:sldId id="265"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96"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32F5E-75D6-4BF6-B058-AEB412D69D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BD1C6C-0150-41A2-AA57-6C64CBD28A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186B2A-3BA6-46A9-B1C2-51F919A52DC7}"/>
              </a:ext>
            </a:extLst>
          </p:cNvPr>
          <p:cNvSpPr>
            <a:spLocks noGrp="1"/>
          </p:cNvSpPr>
          <p:nvPr>
            <p:ph type="dt" sz="half" idx="10"/>
          </p:nvPr>
        </p:nvSpPr>
        <p:spPr/>
        <p:txBody>
          <a:bodyPr/>
          <a:lstStyle/>
          <a:p>
            <a:fld id="{8B2FFB70-E7C6-403E-A753-890E907AB1ED}" type="datetimeFigureOut">
              <a:rPr lang="en-US" smtClean="0"/>
              <a:t>10/15/2019</a:t>
            </a:fld>
            <a:endParaRPr lang="en-US"/>
          </a:p>
        </p:txBody>
      </p:sp>
      <p:sp>
        <p:nvSpPr>
          <p:cNvPr id="5" name="Footer Placeholder 4">
            <a:extLst>
              <a:ext uri="{FF2B5EF4-FFF2-40B4-BE49-F238E27FC236}">
                <a16:creationId xmlns:a16="http://schemas.microsoft.com/office/drawing/2014/main" id="{B1B5721A-4BA2-4B99-A1F6-F230F4DA50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28AAC-A58C-429E-BB4C-6364ED1ABCF3}"/>
              </a:ext>
            </a:extLst>
          </p:cNvPr>
          <p:cNvSpPr>
            <a:spLocks noGrp="1"/>
          </p:cNvSpPr>
          <p:nvPr>
            <p:ph type="sldNum" sz="quarter" idx="12"/>
          </p:nvPr>
        </p:nvSpPr>
        <p:spPr/>
        <p:txBody>
          <a:bodyPr/>
          <a:lstStyle/>
          <a:p>
            <a:fld id="{DF688072-8505-49EF-B77F-211B655A1855}" type="slidenum">
              <a:rPr lang="en-US" smtClean="0"/>
              <a:t>‹#›</a:t>
            </a:fld>
            <a:endParaRPr lang="en-US"/>
          </a:p>
        </p:txBody>
      </p:sp>
    </p:spTree>
    <p:extLst>
      <p:ext uri="{BB962C8B-B14F-4D97-AF65-F5344CB8AC3E}">
        <p14:creationId xmlns:p14="http://schemas.microsoft.com/office/powerpoint/2010/main" val="2005362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B083C-5C6B-4343-A2C5-9C2442BC3B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2DB2BE-2AB9-466F-B069-35B1CBCF8A6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19D091-A5B4-42D3-9478-2D174032F443}"/>
              </a:ext>
            </a:extLst>
          </p:cNvPr>
          <p:cNvSpPr>
            <a:spLocks noGrp="1"/>
          </p:cNvSpPr>
          <p:nvPr>
            <p:ph type="dt" sz="half" idx="10"/>
          </p:nvPr>
        </p:nvSpPr>
        <p:spPr/>
        <p:txBody>
          <a:bodyPr/>
          <a:lstStyle/>
          <a:p>
            <a:fld id="{8B2FFB70-E7C6-403E-A753-890E907AB1ED}" type="datetimeFigureOut">
              <a:rPr lang="en-US" smtClean="0"/>
              <a:t>10/15/2019</a:t>
            </a:fld>
            <a:endParaRPr lang="en-US"/>
          </a:p>
        </p:txBody>
      </p:sp>
      <p:sp>
        <p:nvSpPr>
          <p:cNvPr id="5" name="Footer Placeholder 4">
            <a:extLst>
              <a:ext uri="{FF2B5EF4-FFF2-40B4-BE49-F238E27FC236}">
                <a16:creationId xmlns:a16="http://schemas.microsoft.com/office/drawing/2014/main" id="{B13A0171-FFAC-4F2D-8C44-1CC2C0FF4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40469-42DF-4E00-8D91-539D292673C7}"/>
              </a:ext>
            </a:extLst>
          </p:cNvPr>
          <p:cNvSpPr>
            <a:spLocks noGrp="1"/>
          </p:cNvSpPr>
          <p:nvPr>
            <p:ph type="sldNum" sz="quarter" idx="12"/>
          </p:nvPr>
        </p:nvSpPr>
        <p:spPr/>
        <p:txBody>
          <a:bodyPr/>
          <a:lstStyle/>
          <a:p>
            <a:fld id="{DF688072-8505-49EF-B77F-211B655A1855}" type="slidenum">
              <a:rPr lang="en-US" smtClean="0"/>
              <a:t>‹#›</a:t>
            </a:fld>
            <a:endParaRPr lang="en-US"/>
          </a:p>
        </p:txBody>
      </p:sp>
    </p:spTree>
    <p:extLst>
      <p:ext uri="{BB962C8B-B14F-4D97-AF65-F5344CB8AC3E}">
        <p14:creationId xmlns:p14="http://schemas.microsoft.com/office/powerpoint/2010/main" val="2449322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EE4E96-6532-4686-B6E9-B135B13497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4D5B33-8148-480D-B536-54C4FEF7CA1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44E3CA-CCC8-4F14-805B-CE245BF0CF48}"/>
              </a:ext>
            </a:extLst>
          </p:cNvPr>
          <p:cNvSpPr>
            <a:spLocks noGrp="1"/>
          </p:cNvSpPr>
          <p:nvPr>
            <p:ph type="dt" sz="half" idx="10"/>
          </p:nvPr>
        </p:nvSpPr>
        <p:spPr/>
        <p:txBody>
          <a:bodyPr/>
          <a:lstStyle/>
          <a:p>
            <a:fld id="{8B2FFB70-E7C6-403E-A753-890E907AB1ED}" type="datetimeFigureOut">
              <a:rPr lang="en-US" smtClean="0"/>
              <a:t>10/15/2019</a:t>
            </a:fld>
            <a:endParaRPr lang="en-US"/>
          </a:p>
        </p:txBody>
      </p:sp>
      <p:sp>
        <p:nvSpPr>
          <p:cNvPr id="5" name="Footer Placeholder 4">
            <a:extLst>
              <a:ext uri="{FF2B5EF4-FFF2-40B4-BE49-F238E27FC236}">
                <a16:creationId xmlns:a16="http://schemas.microsoft.com/office/drawing/2014/main" id="{D666C7ED-D41A-4CB6-AC32-80E354F7C6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EE0FF4-2AA3-4D38-8682-9D050C314E65}"/>
              </a:ext>
            </a:extLst>
          </p:cNvPr>
          <p:cNvSpPr>
            <a:spLocks noGrp="1"/>
          </p:cNvSpPr>
          <p:nvPr>
            <p:ph type="sldNum" sz="quarter" idx="12"/>
          </p:nvPr>
        </p:nvSpPr>
        <p:spPr/>
        <p:txBody>
          <a:bodyPr/>
          <a:lstStyle/>
          <a:p>
            <a:fld id="{DF688072-8505-49EF-B77F-211B655A1855}" type="slidenum">
              <a:rPr lang="en-US" smtClean="0"/>
              <a:t>‹#›</a:t>
            </a:fld>
            <a:endParaRPr lang="en-US"/>
          </a:p>
        </p:txBody>
      </p:sp>
    </p:spTree>
    <p:extLst>
      <p:ext uri="{BB962C8B-B14F-4D97-AF65-F5344CB8AC3E}">
        <p14:creationId xmlns:p14="http://schemas.microsoft.com/office/powerpoint/2010/main" val="4008262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8B0AB-FCA9-4BC1-B0E9-BF472F0C8F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CC6C0A-6357-4464-B1EC-75F57182123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AC6794-5555-4EE3-9A19-22A7AFA215A6}"/>
              </a:ext>
            </a:extLst>
          </p:cNvPr>
          <p:cNvSpPr>
            <a:spLocks noGrp="1"/>
          </p:cNvSpPr>
          <p:nvPr>
            <p:ph type="dt" sz="half" idx="10"/>
          </p:nvPr>
        </p:nvSpPr>
        <p:spPr/>
        <p:txBody>
          <a:bodyPr/>
          <a:lstStyle/>
          <a:p>
            <a:fld id="{8B2FFB70-E7C6-403E-A753-890E907AB1ED}" type="datetimeFigureOut">
              <a:rPr lang="en-US" smtClean="0"/>
              <a:t>10/15/2019</a:t>
            </a:fld>
            <a:endParaRPr lang="en-US"/>
          </a:p>
        </p:txBody>
      </p:sp>
      <p:sp>
        <p:nvSpPr>
          <p:cNvPr id="5" name="Footer Placeholder 4">
            <a:extLst>
              <a:ext uri="{FF2B5EF4-FFF2-40B4-BE49-F238E27FC236}">
                <a16:creationId xmlns:a16="http://schemas.microsoft.com/office/drawing/2014/main" id="{D0C60E25-A721-4EEB-B79C-484F72E539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C40330-4893-4C7E-A1A1-FD4100D53180}"/>
              </a:ext>
            </a:extLst>
          </p:cNvPr>
          <p:cNvSpPr>
            <a:spLocks noGrp="1"/>
          </p:cNvSpPr>
          <p:nvPr>
            <p:ph type="sldNum" sz="quarter" idx="12"/>
          </p:nvPr>
        </p:nvSpPr>
        <p:spPr/>
        <p:txBody>
          <a:bodyPr/>
          <a:lstStyle/>
          <a:p>
            <a:fld id="{DF688072-8505-49EF-B77F-211B655A1855}" type="slidenum">
              <a:rPr lang="en-US" smtClean="0"/>
              <a:t>‹#›</a:t>
            </a:fld>
            <a:endParaRPr lang="en-US"/>
          </a:p>
        </p:txBody>
      </p:sp>
    </p:spTree>
    <p:extLst>
      <p:ext uri="{BB962C8B-B14F-4D97-AF65-F5344CB8AC3E}">
        <p14:creationId xmlns:p14="http://schemas.microsoft.com/office/powerpoint/2010/main" val="173925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370F4-6CD4-47C0-A22E-FEF6D002F1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7910D1-8651-491F-982B-9F51DAD97D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0467BA0-A4F5-4972-B10A-8EC4BB5D2AD3}"/>
              </a:ext>
            </a:extLst>
          </p:cNvPr>
          <p:cNvSpPr>
            <a:spLocks noGrp="1"/>
          </p:cNvSpPr>
          <p:nvPr>
            <p:ph type="dt" sz="half" idx="10"/>
          </p:nvPr>
        </p:nvSpPr>
        <p:spPr/>
        <p:txBody>
          <a:bodyPr/>
          <a:lstStyle/>
          <a:p>
            <a:fld id="{8B2FFB70-E7C6-403E-A753-890E907AB1ED}" type="datetimeFigureOut">
              <a:rPr lang="en-US" smtClean="0"/>
              <a:t>10/15/2019</a:t>
            </a:fld>
            <a:endParaRPr lang="en-US"/>
          </a:p>
        </p:txBody>
      </p:sp>
      <p:sp>
        <p:nvSpPr>
          <p:cNvPr id="5" name="Footer Placeholder 4">
            <a:extLst>
              <a:ext uri="{FF2B5EF4-FFF2-40B4-BE49-F238E27FC236}">
                <a16:creationId xmlns:a16="http://schemas.microsoft.com/office/drawing/2014/main" id="{58B02FE7-E1F8-4F5E-A307-735B0DF1A7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D5200C-8410-4B84-8F3B-A070B5BAF2FF}"/>
              </a:ext>
            </a:extLst>
          </p:cNvPr>
          <p:cNvSpPr>
            <a:spLocks noGrp="1"/>
          </p:cNvSpPr>
          <p:nvPr>
            <p:ph type="sldNum" sz="quarter" idx="12"/>
          </p:nvPr>
        </p:nvSpPr>
        <p:spPr/>
        <p:txBody>
          <a:bodyPr/>
          <a:lstStyle/>
          <a:p>
            <a:fld id="{DF688072-8505-49EF-B77F-211B655A1855}" type="slidenum">
              <a:rPr lang="en-US" smtClean="0"/>
              <a:t>‹#›</a:t>
            </a:fld>
            <a:endParaRPr lang="en-US"/>
          </a:p>
        </p:txBody>
      </p:sp>
    </p:spTree>
    <p:extLst>
      <p:ext uri="{BB962C8B-B14F-4D97-AF65-F5344CB8AC3E}">
        <p14:creationId xmlns:p14="http://schemas.microsoft.com/office/powerpoint/2010/main" val="2254012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5E126-4F25-4F2E-A841-BAEA973BC2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E4885F-515C-45CF-9F1A-3654D636D02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13C717-163B-4517-9DBD-D56BCD5975B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25EEBE-4710-476A-8BF6-3AD92B940019}"/>
              </a:ext>
            </a:extLst>
          </p:cNvPr>
          <p:cNvSpPr>
            <a:spLocks noGrp="1"/>
          </p:cNvSpPr>
          <p:nvPr>
            <p:ph type="dt" sz="half" idx="10"/>
          </p:nvPr>
        </p:nvSpPr>
        <p:spPr/>
        <p:txBody>
          <a:bodyPr/>
          <a:lstStyle/>
          <a:p>
            <a:fld id="{8B2FFB70-E7C6-403E-A753-890E907AB1ED}" type="datetimeFigureOut">
              <a:rPr lang="en-US" smtClean="0"/>
              <a:t>10/15/2019</a:t>
            </a:fld>
            <a:endParaRPr lang="en-US"/>
          </a:p>
        </p:txBody>
      </p:sp>
      <p:sp>
        <p:nvSpPr>
          <p:cNvPr id="6" name="Footer Placeholder 5">
            <a:extLst>
              <a:ext uri="{FF2B5EF4-FFF2-40B4-BE49-F238E27FC236}">
                <a16:creationId xmlns:a16="http://schemas.microsoft.com/office/drawing/2014/main" id="{D5CCD1B5-C24D-42BA-8978-CEDE46E23C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51504A-5E81-49E8-8BC0-41AA306F0015}"/>
              </a:ext>
            </a:extLst>
          </p:cNvPr>
          <p:cNvSpPr>
            <a:spLocks noGrp="1"/>
          </p:cNvSpPr>
          <p:nvPr>
            <p:ph type="sldNum" sz="quarter" idx="12"/>
          </p:nvPr>
        </p:nvSpPr>
        <p:spPr/>
        <p:txBody>
          <a:bodyPr/>
          <a:lstStyle/>
          <a:p>
            <a:fld id="{DF688072-8505-49EF-B77F-211B655A1855}" type="slidenum">
              <a:rPr lang="en-US" smtClean="0"/>
              <a:t>‹#›</a:t>
            </a:fld>
            <a:endParaRPr lang="en-US"/>
          </a:p>
        </p:txBody>
      </p:sp>
    </p:spTree>
    <p:extLst>
      <p:ext uri="{BB962C8B-B14F-4D97-AF65-F5344CB8AC3E}">
        <p14:creationId xmlns:p14="http://schemas.microsoft.com/office/powerpoint/2010/main" val="1773911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B7CC2-7A60-4F73-8184-BF34CCE511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82D52A-4B9B-4A30-A9D7-CAF2060069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8D812FF-0FD6-41B3-848F-A9AA0DE80CE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9905F0-B6A0-4EB9-9FB0-8C67AF87D3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A1C6DBA-D574-4A3A-9BC6-FE4AC702771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7AA3D7-2FFA-4B5D-8819-DB66AD8CDFA2}"/>
              </a:ext>
            </a:extLst>
          </p:cNvPr>
          <p:cNvSpPr>
            <a:spLocks noGrp="1"/>
          </p:cNvSpPr>
          <p:nvPr>
            <p:ph type="dt" sz="half" idx="10"/>
          </p:nvPr>
        </p:nvSpPr>
        <p:spPr/>
        <p:txBody>
          <a:bodyPr/>
          <a:lstStyle/>
          <a:p>
            <a:fld id="{8B2FFB70-E7C6-403E-A753-890E907AB1ED}" type="datetimeFigureOut">
              <a:rPr lang="en-US" smtClean="0"/>
              <a:t>10/15/2019</a:t>
            </a:fld>
            <a:endParaRPr lang="en-US"/>
          </a:p>
        </p:txBody>
      </p:sp>
      <p:sp>
        <p:nvSpPr>
          <p:cNvPr id="8" name="Footer Placeholder 7">
            <a:extLst>
              <a:ext uri="{FF2B5EF4-FFF2-40B4-BE49-F238E27FC236}">
                <a16:creationId xmlns:a16="http://schemas.microsoft.com/office/drawing/2014/main" id="{68F856A8-53E7-404C-B7F0-61503C0CA0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75C46D-F18A-48A8-BF26-2DFD75AD4D49}"/>
              </a:ext>
            </a:extLst>
          </p:cNvPr>
          <p:cNvSpPr>
            <a:spLocks noGrp="1"/>
          </p:cNvSpPr>
          <p:nvPr>
            <p:ph type="sldNum" sz="quarter" idx="12"/>
          </p:nvPr>
        </p:nvSpPr>
        <p:spPr/>
        <p:txBody>
          <a:bodyPr/>
          <a:lstStyle/>
          <a:p>
            <a:fld id="{DF688072-8505-49EF-B77F-211B655A1855}" type="slidenum">
              <a:rPr lang="en-US" smtClean="0"/>
              <a:t>‹#›</a:t>
            </a:fld>
            <a:endParaRPr lang="en-US"/>
          </a:p>
        </p:txBody>
      </p:sp>
    </p:spTree>
    <p:extLst>
      <p:ext uri="{BB962C8B-B14F-4D97-AF65-F5344CB8AC3E}">
        <p14:creationId xmlns:p14="http://schemas.microsoft.com/office/powerpoint/2010/main" val="1645528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F21DF-D81E-4B0A-8B66-2DFBC7739F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A0315C-F39F-4408-B919-EE010C515AC5}"/>
              </a:ext>
            </a:extLst>
          </p:cNvPr>
          <p:cNvSpPr>
            <a:spLocks noGrp="1"/>
          </p:cNvSpPr>
          <p:nvPr>
            <p:ph type="dt" sz="half" idx="10"/>
          </p:nvPr>
        </p:nvSpPr>
        <p:spPr/>
        <p:txBody>
          <a:bodyPr/>
          <a:lstStyle/>
          <a:p>
            <a:fld id="{8B2FFB70-E7C6-403E-A753-890E907AB1ED}" type="datetimeFigureOut">
              <a:rPr lang="en-US" smtClean="0"/>
              <a:t>10/15/2019</a:t>
            </a:fld>
            <a:endParaRPr lang="en-US"/>
          </a:p>
        </p:txBody>
      </p:sp>
      <p:sp>
        <p:nvSpPr>
          <p:cNvPr id="4" name="Footer Placeholder 3">
            <a:extLst>
              <a:ext uri="{FF2B5EF4-FFF2-40B4-BE49-F238E27FC236}">
                <a16:creationId xmlns:a16="http://schemas.microsoft.com/office/drawing/2014/main" id="{81C4E9CD-9E1A-471C-A863-A3CA8EDCD3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1C5AD3-D611-42EF-9ACA-52DB7361F0E1}"/>
              </a:ext>
            </a:extLst>
          </p:cNvPr>
          <p:cNvSpPr>
            <a:spLocks noGrp="1"/>
          </p:cNvSpPr>
          <p:nvPr>
            <p:ph type="sldNum" sz="quarter" idx="12"/>
          </p:nvPr>
        </p:nvSpPr>
        <p:spPr/>
        <p:txBody>
          <a:bodyPr/>
          <a:lstStyle/>
          <a:p>
            <a:fld id="{DF688072-8505-49EF-B77F-211B655A1855}" type="slidenum">
              <a:rPr lang="en-US" smtClean="0"/>
              <a:t>‹#›</a:t>
            </a:fld>
            <a:endParaRPr lang="en-US"/>
          </a:p>
        </p:txBody>
      </p:sp>
    </p:spTree>
    <p:extLst>
      <p:ext uri="{BB962C8B-B14F-4D97-AF65-F5344CB8AC3E}">
        <p14:creationId xmlns:p14="http://schemas.microsoft.com/office/powerpoint/2010/main" val="227786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A70140-A582-48E0-A6C8-D58DEADB6D9F}"/>
              </a:ext>
            </a:extLst>
          </p:cNvPr>
          <p:cNvSpPr>
            <a:spLocks noGrp="1"/>
          </p:cNvSpPr>
          <p:nvPr>
            <p:ph type="dt" sz="half" idx="10"/>
          </p:nvPr>
        </p:nvSpPr>
        <p:spPr/>
        <p:txBody>
          <a:bodyPr/>
          <a:lstStyle/>
          <a:p>
            <a:fld id="{8B2FFB70-E7C6-403E-A753-890E907AB1ED}" type="datetimeFigureOut">
              <a:rPr lang="en-US" smtClean="0"/>
              <a:t>10/15/2019</a:t>
            </a:fld>
            <a:endParaRPr lang="en-US"/>
          </a:p>
        </p:txBody>
      </p:sp>
      <p:sp>
        <p:nvSpPr>
          <p:cNvPr id="3" name="Footer Placeholder 2">
            <a:extLst>
              <a:ext uri="{FF2B5EF4-FFF2-40B4-BE49-F238E27FC236}">
                <a16:creationId xmlns:a16="http://schemas.microsoft.com/office/drawing/2014/main" id="{1B13B524-C513-467C-9AEB-B346E497D0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08609E-7F85-4287-AF9D-327E48CF4163}"/>
              </a:ext>
            </a:extLst>
          </p:cNvPr>
          <p:cNvSpPr>
            <a:spLocks noGrp="1"/>
          </p:cNvSpPr>
          <p:nvPr>
            <p:ph type="sldNum" sz="quarter" idx="12"/>
          </p:nvPr>
        </p:nvSpPr>
        <p:spPr/>
        <p:txBody>
          <a:bodyPr/>
          <a:lstStyle/>
          <a:p>
            <a:fld id="{DF688072-8505-49EF-B77F-211B655A1855}" type="slidenum">
              <a:rPr lang="en-US" smtClean="0"/>
              <a:t>‹#›</a:t>
            </a:fld>
            <a:endParaRPr lang="en-US"/>
          </a:p>
        </p:txBody>
      </p:sp>
    </p:spTree>
    <p:extLst>
      <p:ext uri="{BB962C8B-B14F-4D97-AF65-F5344CB8AC3E}">
        <p14:creationId xmlns:p14="http://schemas.microsoft.com/office/powerpoint/2010/main" val="3365454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DA51-9E15-4AFE-87DB-1DC5311671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F82396-AA89-40B0-B14E-D1466BD6A5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0B157F-D831-45FD-801C-8D2C40D357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261444D-A64A-4800-90B4-117F74D6B4DF}"/>
              </a:ext>
            </a:extLst>
          </p:cNvPr>
          <p:cNvSpPr>
            <a:spLocks noGrp="1"/>
          </p:cNvSpPr>
          <p:nvPr>
            <p:ph type="dt" sz="half" idx="10"/>
          </p:nvPr>
        </p:nvSpPr>
        <p:spPr/>
        <p:txBody>
          <a:bodyPr/>
          <a:lstStyle/>
          <a:p>
            <a:fld id="{8B2FFB70-E7C6-403E-A753-890E907AB1ED}" type="datetimeFigureOut">
              <a:rPr lang="en-US" smtClean="0"/>
              <a:t>10/15/2019</a:t>
            </a:fld>
            <a:endParaRPr lang="en-US"/>
          </a:p>
        </p:txBody>
      </p:sp>
      <p:sp>
        <p:nvSpPr>
          <p:cNvPr id="6" name="Footer Placeholder 5">
            <a:extLst>
              <a:ext uri="{FF2B5EF4-FFF2-40B4-BE49-F238E27FC236}">
                <a16:creationId xmlns:a16="http://schemas.microsoft.com/office/drawing/2014/main" id="{D5DED3F3-FD98-45EC-ACA2-8B7516BC2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4694EB-0BC6-4718-AB55-8F7CAD75CCB0}"/>
              </a:ext>
            </a:extLst>
          </p:cNvPr>
          <p:cNvSpPr>
            <a:spLocks noGrp="1"/>
          </p:cNvSpPr>
          <p:nvPr>
            <p:ph type="sldNum" sz="quarter" idx="12"/>
          </p:nvPr>
        </p:nvSpPr>
        <p:spPr/>
        <p:txBody>
          <a:bodyPr/>
          <a:lstStyle/>
          <a:p>
            <a:fld id="{DF688072-8505-49EF-B77F-211B655A1855}" type="slidenum">
              <a:rPr lang="en-US" smtClean="0"/>
              <a:t>‹#›</a:t>
            </a:fld>
            <a:endParaRPr lang="en-US"/>
          </a:p>
        </p:txBody>
      </p:sp>
    </p:spTree>
    <p:extLst>
      <p:ext uri="{BB962C8B-B14F-4D97-AF65-F5344CB8AC3E}">
        <p14:creationId xmlns:p14="http://schemas.microsoft.com/office/powerpoint/2010/main" val="946189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6C63-02F5-4AD2-BD9B-5FB66AA427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53C49F-D4A2-4DB1-A3F6-3F3257EFF1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29649A-1E07-4C0E-BB2D-0C91360008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A1F2C4-6FD6-421E-A247-AE50A1759C14}"/>
              </a:ext>
            </a:extLst>
          </p:cNvPr>
          <p:cNvSpPr>
            <a:spLocks noGrp="1"/>
          </p:cNvSpPr>
          <p:nvPr>
            <p:ph type="dt" sz="half" idx="10"/>
          </p:nvPr>
        </p:nvSpPr>
        <p:spPr/>
        <p:txBody>
          <a:bodyPr/>
          <a:lstStyle/>
          <a:p>
            <a:fld id="{8B2FFB70-E7C6-403E-A753-890E907AB1ED}" type="datetimeFigureOut">
              <a:rPr lang="en-US" smtClean="0"/>
              <a:t>10/15/2019</a:t>
            </a:fld>
            <a:endParaRPr lang="en-US"/>
          </a:p>
        </p:txBody>
      </p:sp>
      <p:sp>
        <p:nvSpPr>
          <p:cNvPr id="6" name="Footer Placeholder 5">
            <a:extLst>
              <a:ext uri="{FF2B5EF4-FFF2-40B4-BE49-F238E27FC236}">
                <a16:creationId xmlns:a16="http://schemas.microsoft.com/office/drawing/2014/main" id="{D766F675-C783-492D-9332-7D1A4136F9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EE365A-D476-44E1-A909-B47D1F70D2E3}"/>
              </a:ext>
            </a:extLst>
          </p:cNvPr>
          <p:cNvSpPr>
            <a:spLocks noGrp="1"/>
          </p:cNvSpPr>
          <p:nvPr>
            <p:ph type="sldNum" sz="quarter" idx="12"/>
          </p:nvPr>
        </p:nvSpPr>
        <p:spPr/>
        <p:txBody>
          <a:bodyPr/>
          <a:lstStyle/>
          <a:p>
            <a:fld id="{DF688072-8505-49EF-B77F-211B655A1855}" type="slidenum">
              <a:rPr lang="en-US" smtClean="0"/>
              <a:t>‹#›</a:t>
            </a:fld>
            <a:endParaRPr lang="en-US"/>
          </a:p>
        </p:txBody>
      </p:sp>
    </p:spTree>
    <p:extLst>
      <p:ext uri="{BB962C8B-B14F-4D97-AF65-F5344CB8AC3E}">
        <p14:creationId xmlns:p14="http://schemas.microsoft.com/office/powerpoint/2010/main" val="1034481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103B4-6826-463A-8ABC-7E2A3F6169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7FCA73-EBFE-42AD-99AE-04882BF26D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5DD62-25A6-4A98-B479-85973E1DE7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2FFB70-E7C6-403E-A753-890E907AB1ED}" type="datetimeFigureOut">
              <a:rPr lang="en-US" smtClean="0"/>
              <a:t>10/15/2019</a:t>
            </a:fld>
            <a:endParaRPr lang="en-US"/>
          </a:p>
        </p:txBody>
      </p:sp>
      <p:sp>
        <p:nvSpPr>
          <p:cNvPr id="5" name="Footer Placeholder 4">
            <a:extLst>
              <a:ext uri="{FF2B5EF4-FFF2-40B4-BE49-F238E27FC236}">
                <a16:creationId xmlns:a16="http://schemas.microsoft.com/office/drawing/2014/main" id="{3B802E5D-4D0F-4646-BEDD-5FBB28F7A3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26D857-E22A-4927-97AD-BB89CEF34E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688072-8505-49EF-B77F-211B655A1855}" type="slidenum">
              <a:rPr lang="en-US" smtClean="0"/>
              <a:t>‹#›</a:t>
            </a:fld>
            <a:endParaRPr lang="en-US"/>
          </a:p>
        </p:txBody>
      </p:sp>
    </p:spTree>
    <p:extLst>
      <p:ext uri="{BB962C8B-B14F-4D97-AF65-F5344CB8AC3E}">
        <p14:creationId xmlns:p14="http://schemas.microsoft.com/office/powerpoint/2010/main" val="1660194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94657-5A4E-49E3-ABE9-6F9BFAA5B352}"/>
              </a:ext>
            </a:extLst>
          </p:cNvPr>
          <p:cNvSpPr>
            <a:spLocks noGrp="1"/>
          </p:cNvSpPr>
          <p:nvPr>
            <p:ph type="ctrTitle"/>
          </p:nvPr>
        </p:nvSpPr>
        <p:spPr/>
        <p:txBody>
          <a:bodyPr/>
          <a:lstStyle/>
          <a:p>
            <a:r>
              <a:rPr lang="en-US" dirty="0" err="1"/>
              <a:t>HxH</a:t>
            </a:r>
            <a:r>
              <a:rPr lang="en-US" dirty="0"/>
              <a:t> Tracking System</a:t>
            </a:r>
          </a:p>
        </p:txBody>
      </p:sp>
      <p:sp>
        <p:nvSpPr>
          <p:cNvPr id="3" name="Subtitle 2">
            <a:extLst>
              <a:ext uri="{FF2B5EF4-FFF2-40B4-BE49-F238E27FC236}">
                <a16:creationId xmlns:a16="http://schemas.microsoft.com/office/drawing/2014/main" id="{041E88B7-2518-42C2-B3C5-BD49BA03597A}"/>
              </a:ext>
            </a:extLst>
          </p:cNvPr>
          <p:cNvSpPr>
            <a:spLocks noGrp="1"/>
          </p:cNvSpPr>
          <p:nvPr>
            <p:ph type="subTitle" idx="1"/>
          </p:nvPr>
        </p:nvSpPr>
        <p:spPr/>
        <p:txBody>
          <a:bodyPr/>
          <a:lstStyle/>
          <a:p>
            <a:r>
              <a:rPr lang="en-US" dirty="0"/>
              <a:t>Chenyu</a:t>
            </a:r>
          </a:p>
        </p:txBody>
      </p:sp>
    </p:spTree>
    <p:extLst>
      <p:ext uri="{BB962C8B-B14F-4D97-AF65-F5344CB8AC3E}">
        <p14:creationId xmlns:p14="http://schemas.microsoft.com/office/powerpoint/2010/main" val="1809775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C7AE7-F60C-4F5F-AEB3-C12EA23990E5}"/>
              </a:ext>
            </a:extLst>
          </p:cNvPr>
          <p:cNvSpPr>
            <a:spLocks noGrp="1"/>
          </p:cNvSpPr>
          <p:nvPr>
            <p:ph type="title"/>
          </p:nvPr>
        </p:nvSpPr>
        <p:spPr>
          <a:xfrm>
            <a:off x="838200" y="365125"/>
            <a:ext cx="10515600" cy="1325563"/>
          </a:xfrm>
        </p:spPr>
        <p:txBody>
          <a:bodyPr/>
          <a:lstStyle/>
          <a:p>
            <a:r>
              <a:rPr lang="en-US" dirty="0"/>
              <a:t>Generate Reports and Heatmap</a:t>
            </a:r>
          </a:p>
        </p:txBody>
      </p:sp>
      <p:pic>
        <p:nvPicPr>
          <p:cNvPr id="5" name="Picture 4">
            <a:extLst>
              <a:ext uri="{FF2B5EF4-FFF2-40B4-BE49-F238E27FC236}">
                <a16:creationId xmlns:a16="http://schemas.microsoft.com/office/drawing/2014/main" id="{56582B57-1C04-46E8-8E14-6F2E9720E278}"/>
              </a:ext>
            </a:extLst>
          </p:cNvPr>
          <p:cNvPicPr>
            <a:picLocks noChangeAspect="1"/>
          </p:cNvPicPr>
          <p:nvPr/>
        </p:nvPicPr>
        <p:blipFill>
          <a:blip r:embed="rId2"/>
          <a:stretch>
            <a:fillRect/>
          </a:stretch>
        </p:blipFill>
        <p:spPr>
          <a:xfrm>
            <a:off x="257175" y="1476375"/>
            <a:ext cx="5029200" cy="4428042"/>
          </a:xfrm>
          <a:prstGeom prst="rect">
            <a:avLst/>
          </a:prstGeom>
        </p:spPr>
      </p:pic>
      <p:pic>
        <p:nvPicPr>
          <p:cNvPr id="8" name="Picture 7">
            <a:extLst>
              <a:ext uri="{FF2B5EF4-FFF2-40B4-BE49-F238E27FC236}">
                <a16:creationId xmlns:a16="http://schemas.microsoft.com/office/drawing/2014/main" id="{4C5A0FD7-3F3E-4019-B6DB-27E95AA0776B}"/>
              </a:ext>
            </a:extLst>
          </p:cNvPr>
          <p:cNvPicPr>
            <a:picLocks noChangeAspect="1"/>
          </p:cNvPicPr>
          <p:nvPr/>
        </p:nvPicPr>
        <p:blipFill>
          <a:blip r:embed="rId3"/>
          <a:stretch>
            <a:fillRect/>
          </a:stretch>
        </p:blipFill>
        <p:spPr>
          <a:xfrm>
            <a:off x="4905375" y="1476375"/>
            <a:ext cx="7286625" cy="3905250"/>
          </a:xfrm>
          <a:prstGeom prst="rect">
            <a:avLst/>
          </a:prstGeom>
        </p:spPr>
      </p:pic>
    </p:spTree>
    <p:extLst>
      <p:ext uri="{BB962C8B-B14F-4D97-AF65-F5344CB8AC3E}">
        <p14:creationId xmlns:p14="http://schemas.microsoft.com/office/powerpoint/2010/main" val="2229618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DB4FDD-64EA-4D62-8E60-F73A0CF4DFF2}"/>
              </a:ext>
            </a:extLst>
          </p:cNvPr>
          <p:cNvPicPr>
            <a:picLocks noChangeAspect="1"/>
          </p:cNvPicPr>
          <p:nvPr/>
        </p:nvPicPr>
        <p:blipFill>
          <a:blip r:embed="rId2"/>
          <a:stretch>
            <a:fillRect/>
          </a:stretch>
        </p:blipFill>
        <p:spPr>
          <a:xfrm>
            <a:off x="1316830" y="411595"/>
            <a:ext cx="9558339" cy="5660592"/>
          </a:xfrm>
          <a:prstGeom prst="rect">
            <a:avLst/>
          </a:prstGeom>
        </p:spPr>
      </p:pic>
    </p:spTree>
    <p:extLst>
      <p:ext uri="{BB962C8B-B14F-4D97-AF65-F5344CB8AC3E}">
        <p14:creationId xmlns:p14="http://schemas.microsoft.com/office/powerpoint/2010/main" val="3213690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83F9F-0ABE-4069-9274-9A624D122E6E}"/>
              </a:ext>
            </a:extLst>
          </p:cNvPr>
          <p:cNvSpPr>
            <a:spLocks noGrp="1"/>
          </p:cNvSpPr>
          <p:nvPr>
            <p:ph type="title"/>
          </p:nvPr>
        </p:nvSpPr>
        <p:spPr>
          <a:xfrm>
            <a:off x="2601636" y="2925609"/>
            <a:ext cx="6988728" cy="1134663"/>
          </a:xfrm>
        </p:spPr>
        <p:txBody>
          <a:bodyPr/>
          <a:lstStyle/>
          <a:p>
            <a:r>
              <a:rPr lang="en-US" dirty="0"/>
              <a:t>Thank you!</a:t>
            </a:r>
          </a:p>
        </p:txBody>
      </p:sp>
    </p:spTree>
    <p:extLst>
      <p:ext uri="{BB962C8B-B14F-4D97-AF65-F5344CB8AC3E}">
        <p14:creationId xmlns:p14="http://schemas.microsoft.com/office/powerpoint/2010/main" val="475808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297671-D9BA-49E2-BE3A-90C5B6753F33}"/>
              </a:ext>
            </a:extLst>
          </p:cNvPr>
          <p:cNvPicPr>
            <a:picLocks noChangeAspect="1"/>
          </p:cNvPicPr>
          <p:nvPr/>
        </p:nvPicPr>
        <p:blipFill>
          <a:blip r:embed="rId2"/>
          <a:stretch>
            <a:fillRect/>
          </a:stretch>
        </p:blipFill>
        <p:spPr>
          <a:xfrm>
            <a:off x="-157019" y="417591"/>
            <a:ext cx="12192000" cy="5875036"/>
          </a:xfrm>
          <a:prstGeom prst="rect">
            <a:avLst/>
          </a:prstGeom>
        </p:spPr>
      </p:pic>
    </p:spTree>
    <p:extLst>
      <p:ext uri="{BB962C8B-B14F-4D97-AF65-F5344CB8AC3E}">
        <p14:creationId xmlns:p14="http://schemas.microsoft.com/office/powerpoint/2010/main" val="263940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06C28-9663-40FD-8A8E-3D7AE3E49FCE}"/>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A7EBF7D6-BFD7-4775-9B6F-A4996978866B}"/>
              </a:ext>
            </a:extLst>
          </p:cNvPr>
          <p:cNvPicPr>
            <a:picLocks noChangeAspect="1"/>
          </p:cNvPicPr>
          <p:nvPr/>
        </p:nvPicPr>
        <p:blipFill>
          <a:blip r:embed="rId2"/>
          <a:stretch>
            <a:fillRect/>
          </a:stretch>
        </p:blipFill>
        <p:spPr>
          <a:xfrm>
            <a:off x="0" y="1126362"/>
            <a:ext cx="12192000" cy="4605275"/>
          </a:xfrm>
          <a:prstGeom prst="rect">
            <a:avLst/>
          </a:prstGeom>
        </p:spPr>
      </p:pic>
    </p:spTree>
    <p:extLst>
      <p:ext uri="{BB962C8B-B14F-4D97-AF65-F5344CB8AC3E}">
        <p14:creationId xmlns:p14="http://schemas.microsoft.com/office/powerpoint/2010/main" val="1264274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528AA-C1E1-4CB0-A279-679547302836}"/>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3067B27C-F1DE-4211-B412-A8F13CD7755A}"/>
              </a:ext>
            </a:extLst>
          </p:cNvPr>
          <p:cNvSpPr>
            <a:spLocks noGrp="1"/>
          </p:cNvSpPr>
          <p:nvPr>
            <p:ph idx="1"/>
          </p:nvPr>
        </p:nvSpPr>
        <p:spPr/>
        <p:txBody>
          <a:bodyPr/>
          <a:lstStyle/>
          <a:p>
            <a:r>
              <a:rPr lang="en-US" dirty="0"/>
              <a:t>User groups: Supervisors and Administrator.</a:t>
            </a:r>
          </a:p>
          <a:p>
            <a:r>
              <a:rPr lang="en-US" dirty="0"/>
              <a:t>S</a:t>
            </a:r>
            <a:r>
              <a:rPr lang="en-US" altLang="zh-CN" dirty="0"/>
              <a:t>ystem</a:t>
            </a:r>
            <a:r>
              <a:rPr lang="en-US" dirty="0"/>
              <a:t>: Meteor framework &amp; Mongo database</a:t>
            </a:r>
          </a:p>
          <a:p>
            <a:r>
              <a:rPr lang="en-US" dirty="0"/>
              <a:t>Security: Only run inside the internal network, database will be stored in main server. The data manipulation is all on server side.</a:t>
            </a:r>
          </a:p>
          <a:p>
            <a:r>
              <a:rPr lang="en-US" dirty="0"/>
              <a:t>Three Main function</a:t>
            </a:r>
            <a:r>
              <a:rPr lang="en-US" altLang="zh-CN" dirty="0"/>
              <a:t>s</a:t>
            </a:r>
            <a:r>
              <a:rPr lang="en-US" dirty="0"/>
              <a:t>: 1.  Hourly automatically produce and record data. 2. able to stop at any time to change over 3. Generate reports</a:t>
            </a:r>
          </a:p>
        </p:txBody>
      </p:sp>
    </p:spTree>
    <p:extLst>
      <p:ext uri="{BB962C8B-B14F-4D97-AF65-F5344CB8AC3E}">
        <p14:creationId xmlns:p14="http://schemas.microsoft.com/office/powerpoint/2010/main" val="496792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435C00-07B7-45B0-8354-4B22746D1B63}"/>
              </a:ext>
            </a:extLst>
          </p:cNvPr>
          <p:cNvPicPr>
            <a:picLocks noChangeAspect="1"/>
          </p:cNvPicPr>
          <p:nvPr/>
        </p:nvPicPr>
        <p:blipFill>
          <a:blip r:embed="rId2"/>
          <a:stretch>
            <a:fillRect/>
          </a:stretch>
        </p:blipFill>
        <p:spPr>
          <a:xfrm>
            <a:off x="0" y="3167394"/>
            <a:ext cx="6822593" cy="3167394"/>
          </a:xfrm>
          <a:prstGeom prst="rect">
            <a:avLst/>
          </a:prstGeom>
        </p:spPr>
      </p:pic>
      <p:pic>
        <p:nvPicPr>
          <p:cNvPr id="5" name="Picture 4">
            <a:extLst>
              <a:ext uri="{FF2B5EF4-FFF2-40B4-BE49-F238E27FC236}">
                <a16:creationId xmlns:a16="http://schemas.microsoft.com/office/drawing/2014/main" id="{B3E52E07-E8D6-4598-8CC5-8054DF46A2D9}"/>
              </a:ext>
            </a:extLst>
          </p:cNvPr>
          <p:cNvPicPr>
            <a:picLocks noChangeAspect="1"/>
          </p:cNvPicPr>
          <p:nvPr/>
        </p:nvPicPr>
        <p:blipFill>
          <a:blip r:embed="rId3"/>
          <a:stretch>
            <a:fillRect/>
          </a:stretch>
        </p:blipFill>
        <p:spPr>
          <a:xfrm>
            <a:off x="5676834" y="0"/>
            <a:ext cx="6464343" cy="3283578"/>
          </a:xfrm>
          <a:prstGeom prst="rect">
            <a:avLst/>
          </a:prstGeom>
        </p:spPr>
      </p:pic>
      <p:pic>
        <p:nvPicPr>
          <p:cNvPr id="6" name="Picture 5">
            <a:extLst>
              <a:ext uri="{FF2B5EF4-FFF2-40B4-BE49-F238E27FC236}">
                <a16:creationId xmlns:a16="http://schemas.microsoft.com/office/drawing/2014/main" id="{01B30B05-06CA-41C4-A863-E135A838CC14}"/>
              </a:ext>
            </a:extLst>
          </p:cNvPr>
          <p:cNvPicPr>
            <a:picLocks noChangeAspect="1"/>
          </p:cNvPicPr>
          <p:nvPr/>
        </p:nvPicPr>
        <p:blipFill>
          <a:blip r:embed="rId4"/>
          <a:stretch>
            <a:fillRect/>
          </a:stretch>
        </p:blipFill>
        <p:spPr>
          <a:xfrm>
            <a:off x="0" y="0"/>
            <a:ext cx="6431259" cy="3167394"/>
          </a:xfrm>
          <a:prstGeom prst="rect">
            <a:avLst/>
          </a:prstGeom>
        </p:spPr>
      </p:pic>
      <p:pic>
        <p:nvPicPr>
          <p:cNvPr id="7" name="Picture 6">
            <a:extLst>
              <a:ext uri="{FF2B5EF4-FFF2-40B4-BE49-F238E27FC236}">
                <a16:creationId xmlns:a16="http://schemas.microsoft.com/office/drawing/2014/main" id="{1C74C1F5-3CE1-4CD3-AC7E-443044945E10}"/>
              </a:ext>
            </a:extLst>
          </p:cNvPr>
          <p:cNvPicPr>
            <a:picLocks noChangeAspect="1"/>
          </p:cNvPicPr>
          <p:nvPr/>
        </p:nvPicPr>
        <p:blipFill>
          <a:blip r:embed="rId5"/>
          <a:stretch>
            <a:fillRect/>
          </a:stretch>
        </p:blipFill>
        <p:spPr>
          <a:xfrm>
            <a:off x="5676834" y="3167394"/>
            <a:ext cx="6362698" cy="2800349"/>
          </a:xfrm>
          <a:prstGeom prst="rect">
            <a:avLst/>
          </a:prstGeom>
        </p:spPr>
      </p:pic>
    </p:spTree>
    <p:extLst>
      <p:ext uri="{BB962C8B-B14F-4D97-AF65-F5344CB8AC3E}">
        <p14:creationId xmlns:p14="http://schemas.microsoft.com/office/powerpoint/2010/main" val="106220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D4ED9C-824C-4D54-8D8E-95532B55F367}"/>
              </a:ext>
            </a:extLst>
          </p:cNvPr>
          <p:cNvSpPr>
            <a:spLocks noGrp="1"/>
          </p:cNvSpPr>
          <p:nvPr>
            <p:ph idx="1"/>
          </p:nvPr>
        </p:nvSpPr>
        <p:spPr>
          <a:xfrm>
            <a:off x="687897" y="5041783"/>
            <a:ext cx="10665903" cy="1135180"/>
          </a:xfrm>
        </p:spPr>
        <p:txBody>
          <a:bodyPr>
            <a:normAutofit lnSpcReduction="10000"/>
          </a:bodyPr>
          <a:lstStyle/>
          <a:p>
            <a:r>
              <a:rPr lang="en-US" dirty="0"/>
              <a:t>First step for operators: 1. select the building and cell; 2.add or delete name. 3. select the part number. 4. the Plan number will change according to equation:</a:t>
            </a:r>
          </a:p>
        </p:txBody>
      </p:sp>
      <p:pic>
        <p:nvPicPr>
          <p:cNvPr id="4" name="Picture 3">
            <a:extLst>
              <a:ext uri="{FF2B5EF4-FFF2-40B4-BE49-F238E27FC236}">
                <a16:creationId xmlns:a16="http://schemas.microsoft.com/office/drawing/2014/main" id="{84E1AA5D-7581-403D-9039-A3F07B926764}"/>
              </a:ext>
            </a:extLst>
          </p:cNvPr>
          <p:cNvPicPr>
            <a:picLocks noChangeAspect="1"/>
          </p:cNvPicPr>
          <p:nvPr/>
        </p:nvPicPr>
        <p:blipFill>
          <a:blip r:embed="rId2"/>
          <a:stretch>
            <a:fillRect/>
          </a:stretch>
        </p:blipFill>
        <p:spPr>
          <a:xfrm>
            <a:off x="6096000" y="504825"/>
            <a:ext cx="4714875" cy="2743200"/>
          </a:xfrm>
          <a:prstGeom prst="rect">
            <a:avLst/>
          </a:prstGeom>
        </p:spPr>
      </p:pic>
      <p:pic>
        <p:nvPicPr>
          <p:cNvPr id="5" name="Picture 4">
            <a:extLst>
              <a:ext uri="{FF2B5EF4-FFF2-40B4-BE49-F238E27FC236}">
                <a16:creationId xmlns:a16="http://schemas.microsoft.com/office/drawing/2014/main" id="{A3C9F117-1D2A-44EE-AEDC-3372619A7971}"/>
              </a:ext>
            </a:extLst>
          </p:cNvPr>
          <p:cNvPicPr>
            <a:picLocks noChangeAspect="1"/>
          </p:cNvPicPr>
          <p:nvPr/>
        </p:nvPicPr>
        <p:blipFill>
          <a:blip r:embed="rId3"/>
          <a:stretch>
            <a:fillRect/>
          </a:stretch>
        </p:blipFill>
        <p:spPr>
          <a:xfrm>
            <a:off x="649799" y="3248025"/>
            <a:ext cx="4819650" cy="1685925"/>
          </a:xfrm>
          <a:prstGeom prst="rect">
            <a:avLst/>
          </a:prstGeom>
        </p:spPr>
      </p:pic>
      <p:pic>
        <p:nvPicPr>
          <p:cNvPr id="6" name="Picture 5">
            <a:extLst>
              <a:ext uri="{FF2B5EF4-FFF2-40B4-BE49-F238E27FC236}">
                <a16:creationId xmlns:a16="http://schemas.microsoft.com/office/drawing/2014/main" id="{1DA349C2-3503-493A-A52F-9C40DEEDFE15}"/>
              </a:ext>
            </a:extLst>
          </p:cNvPr>
          <p:cNvPicPr>
            <a:picLocks noChangeAspect="1"/>
          </p:cNvPicPr>
          <p:nvPr/>
        </p:nvPicPr>
        <p:blipFill>
          <a:blip r:embed="rId4"/>
          <a:stretch>
            <a:fillRect/>
          </a:stretch>
        </p:blipFill>
        <p:spPr>
          <a:xfrm>
            <a:off x="443961" y="504825"/>
            <a:ext cx="3899439" cy="2039060"/>
          </a:xfrm>
          <a:prstGeom prst="rect">
            <a:avLst/>
          </a:prstGeom>
        </p:spPr>
      </p:pic>
      <p:pic>
        <p:nvPicPr>
          <p:cNvPr id="7" name="Picture 6">
            <a:extLst>
              <a:ext uri="{FF2B5EF4-FFF2-40B4-BE49-F238E27FC236}">
                <a16:creationId xmlns:a16="http://schemas.microsoft.com/office/drawing/2014/main" id="{FFA5D450-963D-4368-BD8B-56A0636109BB}"/>
              </a:ext>
            </a:extLst>
          </p:cNvPr>
          <p:cNvPicPr>
            <a:picLocks noChangeAspect="1"/>
          </p:cNvPicPr>
          <p:nvPr/>
        </p:nvPicPr>
        <p:blipFill>
          <a:blip r:embed="rId5"/>
          <a:stretch>
            <a:fillRect/>
          </a:stretch>
        </p:blipFill>
        <p:spPr>
          <a:xfrm>
            <a:off x="7295625" y="3609976"/>
            <a:ext cx="3381375" cy="695325"/>
          </a:xfrm>
          <a:prstGeom prst="rect">
            <a:avLst/>
          </a:prstGeom>
        </p:spPr>
      </p:pic>
      <p:pic>
        <p:nvPicPr>
          <p:cNvPr id="8" name="Picture 7">
            <a:extLst>
              <a:ext uri="{FF2B5EF4-FFF2-40B4-BE49-F238E27FC236}">
                <a16:creationId xmlns:a16="http://schemas.microsoft.com/office/drawing/2014/main" id="{8FE4C80D-C180-4A62-A6B8-257AB2E0FD4D}"/>
              </a:ext>
            </a:extLst>
          </p:cNvPr>
          <p:cNvPicPr>
            <a:picLocks noChangeAspect="1"/>
          </p:cNvPicPr>
          <p:nvPr/>
        </p:nvPicPr>
        <p:blipFill>
          <a:blip r:embed="rId6"/>
          <a:stretch>
            <a:fillRect/>
          </a:stretch>
        </p:blipFill>
        <p:spPr>
          <a:xfrm>
            <a:off x="4667249" y="5823734"/>
            <a:ext cx="2462213" cy="706458"/>
          </a:xfrm>
          <a:prstGeom prst="rect">
            <a:avLst/>
          </a:prstGeom>
        </p:spPr>
      </p:pic>
    </p:spTree>
    <p:extLst>
      <p:ext uri="{BB962C8B-B14F-4D97-AF65-F5344CB8AC3E}">
        <p14:creationId xmlns:p14="http://schemas.microsoft.com/office/powerpoint/2010/main" val="2596773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AE885FA-583E-488C-A3B2-2647B84A8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rgbClr val="887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26">
            <a:extLst>
              <a:ext uri="{FF2B5EF4-FFF2-40B4-BE49-F238E27FC236}">
                <a16:creationId xmlns:a16="http://schemas.microsoft.com/office/drawing/2014/main" id="{87B1CEC7-C2CE-4440-A0F7-0BE6B3AAD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320843"/>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6">
            <a:extLst>
              <a:ext uri="{FF2B5EF4-FFF2-40B4-BE49-F238E27FC236}">
                <a16:creationId xmlns:a16="http://schemas.microsoft.com/office/drawing/2014/main" id="{7B0DBF0B-D7C2-4F15-94AE-3152558245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320843"/>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F89F5AB-074F-44C4-8525-E74685932AD4}"/>
              </a:ext>
            </a:extLst>
          </p:cNvPr>
          <p:cNvPicPr>
            <a:picLocks noChangeAspect="1"/>
          </p:cNvPicPr>
          <p:nvPr/>
        </p:nvPicPr>
        <p:blipFill>
          <a:blip r:embed="rId2"/>
          <a:stretch>
            <a:fillRect/>
          </a:stretch>
        </p:blipFill>
        <p:spPr>
          <a:xfrm>
            <a:off x="6574365" y="1023762"/>
            <a:ext cx="4974336" cy="2524475"/>
          </a:xfrm>
          <a:prstGeom prst="rect">
            <a:avLst/>
          </a:prstGeom>
        </p:spPr>
      </p:pic>
      <p:pic>
        <p:nvPicPr>
          <p:cNvPr id="4" name="Picture 3">
            <a:extLst>
              <a:ext uri="{FF2B5EF4-FFF2-40B4-BE49-F238E27FC236}">
                <a16:creationId xmlns:a16="http://schemas.microsoft.com/office/drawing/2014/main" id="{ADBC6751-E816-458F-9E99-ABADD2CC1CD3}"/>
              </a:ext>
            </a:extLst>
          </p:cNvPr>
          <p:cNvPicPr>
            <a:picLocks noChangeAspect="1"/>
          </p:cNvPicPr>
          <p:nvPr/>
        </p:nvPicPr>
        <p:blipFill>
          <a:blip r:embed="rId3"/>
          <a:stretch>
            <a:fillRect/>
          </a:stretch>
        </p:blipFill>
        <p:spPr>
          <a:xfrm>
            <a:off x="273945" y="825156"/>
            <a:ext cx="5708805" cy="2603844"/>
          </a:xfrm>
          <a:prstGeom prst="rect">
            <a:avLst/>
          </a:prstGeom>
        </p:spPr>
      </p:pic>
      <p:sp>
        <p:nvSpPr>
          <p:cNvPr id="5" name="Rectangle 4">
            <a:extLst>
              <a:ext uri="{FF2B5EF4-FFF2-40B4-BE49-F238E27FC236}">
                <a16:creationId xmlns:a16="http://schemas.microsoft.com/office/drawing/2014/main" id="{A7849ADA-C60D-4E45-993E-2565258F9977}"/>
              </a:ext>
            </a:extLst>
          </p:cNvPr>
          <p:cNvSpPr/>
          <p:nvPr/>
        </p:nvSpPr>
        <p:spPr>
          <a:xfrm>
            <a:off x="724249" y="5032031"/>
            <a:ext cx="6096000" cy="646331"/>
          </a:xfrm>
          <a:prstGeom prst="rect">
            <a:avLst/>
          </a:prstGeom>
        </p:spPr>
        <p:txBody>
          <a:bodyPr>
            <a:spAutoFit/>
          </a:bodyPr>
          <a:lstStyle/>
          <a:p>
            <a:r>
              <a:rPr lang="en-US" dirty="0"/>
              <a:t>Secondly, under normal situation, the Hour complete box will pop up when time hits</a:t>
            </a:r>
          </a:p>
        </p:txBody>
      </p:sp>
    </p:spTree>
    <p:extLst>
      <p:ext uri="{BB962C8B-B14F-4D97-AF65-F5344CB8AC3E}">
        <p14:creationId xmlns:p14="http://schemas.microsoft.com/office/powerpoint/2010/main" val="1928013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646E2D-1899-47A4-93EF-9FFA87DA4529}"/>
              </a:ext>
            </a:extLst>
          </p:cNvPr>
          <p:cNvPicPr>
            <a:picLocks noChangeAspect="1"/>
          </p:cNvPicPr>
          <p:nvPr/>
        </p:nvPicPr>
        <p:blipFill>
          <a:blip r:embed="rId2"/>
          <a:stretch>
            <a:fillRect/>
          </a:stretch>
        </p:blipFill>
        <p:spPr>
          <a:xfrm>
            <a:off x="0" y="233265"/>
            <a:ext cx="7268547" cy="2868670"/>
          </a:xfrm>
          <a:prstGeom prst="rect">
            <a:avLst/>
          </a:prstGeom>
        </p:spPr>
      </p:pic>
      <p:pic>
        <p:nvPicPr>
          <p:cNvPr id="5" name="Picture 4">
            <a:extLst>
              <a:ext uri="{FF2B5EF4-FFF2-40B4-BE49-F238E27FC236}">
                <a16:creationId xmlns:a16="http://schemas.microsoft.com/office/drawing/2014/main" id="{024CC81B-AAF0-47D1-991D-BA2CEB0E47AC}"/>
              </a:ext>
            </a:extLst>
          </p:cNvPr>
          <p:cNvPicPr>
            <a:picLocks noChangeAspect="1"/>
          </p:cNvPicPr>
          <p:nvPr/>
        </p:nvPicPr>
        <p:blipFill>
          <a:blip r:embed="rId3"/>
          <a:stretch>
            <a:fillRect/>
          </a:stretch>
        </p:blipFill>
        <p:spPr>
          <a:xfrm>
            <a:off x="0" y="3497141"/>
            <a:ext cx="7455256" cy="2805298"/>
          </a:xfrm>
          <a:prstGeom prst="rect">
            <a:avLst/>
          </a:prstGeom>
        </p:spPr>
      </p:pic>
      <p:sp>
        <p:nvSpPr>
          <p:cNvPr id="6" name="Rectangle 5">
            <a:extLst>
              <a:ext uri="{FF2B5EF4-FFF2-40B4-BE49-F238E27FC236}">
                <a16:creationId xmlns:a16="http://schemas.microsoft.com/office/drawing/2014/main" id="{DCAFE958-A97C-441C-899B-F092826ED385}"/>
              </a:ext>
            </a:extLst>
          </p:cNvPr>
          <p:cNvSpPr/>
          <p:nvPr/>
        </p:nvSpPr>
        <p:spPr>
          <a:xfrm>
            <a:off x="8207228" y="1113368"/>
            <a:ext cx="2732016" cy="2308324"/>
          </a:xfrm>
          <a:prstGeom prst="rect">
            <a:avLst/>
          </a:prstGeom>
        </p:spPr>
        <p:txBody>
          <a:bodyPr wrap="square">
            <a:spAutoFit/>
          </a:bodyPr>
          <a:lstStyle/>
          <a:p>
            <a:r>
              <a:rPr lang="en-US" dirty="0"/>
              <a:t>Thirdly, the operator need to fill the form up, they are supposed to input the actual pieces they have done, the comments(optional), the status and the reason if the status is red</a:t>
            </a:r>
          </a:p>
        </p:txBody>
      </p:sp>
    </p:spTree>
    <p:extLst>
      <p:ext uri="{BB962C8B-B14F-4D97-AF65-F5344CB8AC3E}">
        <p14:creationId xmlns:p14="http://schemas.microsoft.com/office/powerpoint/2010/main" val="2519809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B96FAF-E44E-404F-83BC-E0622B927617}"/>
              </a:ext>
            </a:extLst>
          </p:cNvPr>
          <p:cNvSpPr/>
          <p:nvPr/>
        </p:nvSpPr>
        <p:spPr>
          <a:xfrm>
            <a:off x="8551527" y="1796396"/>
            <a:ext cx="2463218" cy="1477328"/>
          </a:xfrm>
          <a:prstGeom prst="rect">
            <a:avLst/>
          </a:prstGeom>
        </p:spPr>
        <p:txBody>
          <a:bodyPr wrap="square">
            <a:spAutoFit/>
          </a:bodyPr>
          <a:lstStyle/>
          <a:p>
            <a:r>
              <a:rPr lang="en-US" dirty="0"/>
              <a:t>Or, operator can finish their job at any time in the time span when they are going to change over.</a:t>
            </a:r>
          </a:p>
        </p:txBody>
      </p:sp>
      <p:pic>
        <p:nvPicPr>
          <p:cNvPr id="5" name="Picture 4">
            <a:extLst>
              <a:ext uri="{FF2B5EF4-FFF2-40B4-BE49-F238E27FC236}">
                <a16:creationId xmlns:a16="http://schemas.microsoft.com/office/drawing/2014/main" id="{B5B8CD8B-D371-457B-8EF7-50EFB1BD5EDC}"/>
              </a:ext>
            </a:extLst>
          </p:cNvPr>
          <p:cNvPicPr>
            <a:picLocks noChangeAspect="1"/>
          </p:cNvPicPr>
          <p:nvPr/>
        </p:nvPicPr>
        <p:blipFill>
          <a:blip r:embed="rId2"/>
          <a:stretch>
            <a:fillRect/>
          </a:stretch>
        </p:blipFill>
        <p:spPr>
          <a:xfrm>
            <a:off x="7462" y="4314782"/>
            <a:ext cx="7045965" cy="2543218"/>
          </a:xfrm>
          <a:prstGeom prst="rect">
            <a:avLst/>
          </a:prstGeom>
        </p:spPr>
      </p:pic>
      <p:pic>
        <p:nvPicPr>
          <p:cNvPr id="6" name="Picture 5">
            <a:extLst>
              <a:ext uri="{FF2B5EF4-FFF2-40B4-BE49-F238E27FC236}">
                <a16:creationId xmlns:a16="http://schemas.microsoft.com/office/drawing/2014/main" id="{C07E86D3-124C-453B-954D-AD3688DD60F7}"/>
              </a:ext>
            </a:extLst>
          </p:cNvPr>
          <p:cNvPicPr>
            <a:picLocks noChangeAspect="1"/>
          </p:cNvPicPr>
          <p:nvPr/>
        </p:nvPicPr>
        <p:blipFill>
          <a:blip r:embed="rId3"/>
          <a:stretch>
            <a:fillRect/>
          </a:stretch>
        </p:blipFill>
        <p:spPr>
          <a:xfrm>
            <a:off x="133220" y="449697"/>
            <a:ext cx="8003250" cy="553598"/>
          </a:xfrm>
          <a:prstGeom prst="rect">
            <a:avLst/>
          </a:prstGeom>
        </p:spPr>
      </p:pic>
      <p:pic>
        <p:nvPicPr>
          <p:cNvPr id="7" name="Picture 6">
            <a:extLst>
              <a:ext uri="{FF2B5EF4-FFF2-40B4-BE49-F238E27FC236}">
                <a16:creationId xmlns:a16="http://schemas.microsoft.com/office/drawing/2014/main" id="{E7FE5493-7130-4FD9-8BD8-E55887749078}"/>
              </a:ext>
            </a:extLst>
          </p:cNvPr>
          <p:cNvPicPr>
            <a:picLocks noChangeAspect="1"/>
          </p:cNvPicPr>
          <p:nvPr/>
        </p:nvPicPr>
        <p:blipFill>
          <a:blip r:embed="rId4"/>
          <a:stretch>
            <a:fillRect/>
          </a:stretch>
        </p:blipFill>
        <p:spPr>
          <a:xfrm>
            <a:off x="7462" y="1348625"/>
            <a:ext cx="7129556" cy="2829094"/>
          </a:xfrm>
          <a:prstGeom prst="rect">
            <a:avLst/>
          </a:prstGeom>
        </p:spPr>
      </p:pic>
    </p:spTree>
    <p:extLst>
      <p:ext uri="{BB962C8B-B14F-4D97-AF65-F5344CB8AC3E}">
        <p14:creationId xmlns:p14="http://schemas.microsoft.com/office/powerpoint/2010/main" val="3320586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87691-26F2-4E60-9297-103E8FA20CAF}"/>
              </a:ext>
            </a:extLst>
          </p:cNvPr>
          <p:cNvSpPr>
            <a:spLocks noGrp="1"/>
          </p:cNvSpPr>
          <p:nvPr>
            <p:ph type="title"/>
          </p:nvPr>
        </p:nvSpPr>
        <p:spPr/>
        <p:txBody>
          <a:bodyPr/>
          <a:lstStyle/>
          <a:p>
            <a:r>
              <a:rPr lang="en-US" dirty="0"/>
              <a:t>How Work Time Changed</a:t>
            </a:r>
          </a:p>
        </p:txBody>
      </p:sp>
      <p:pic>
        <p:nvPicPr>
          <p:cNvPr id="4" name="Content Placeholder 3">
            <a:extLst>
              <a:ext uri="{FF2B5EF4-FFF2-40B4-BE49-F238E27FC236}">
                <a16:creationId xmlns:a16="http://schemas.microsoft.com/office/drawing/2014/main" id="{E45CDFBD-8441-49D5-A3AB-89CDFA2CEE3C}"/>
              </a:ext>
            </a:extLst>
          </p:cNvPr>
          <p:cNvPicPr>
            <a:picLocks noGrp="1" noChangeAspect="1"/>
          </p:cNvPicPr>
          <p:nvPr>
            <p:ph idx="1"/>
          </p:nvPr>
        </p:nvPicPr>
        <p:blipFill>
          <a:blip r:embed="rId2"/>
          <a:stretch>
            <a:fillRect/>
          </a:stretch>
        </p:blipFill>
        <p:spPr>
          <a:xfrm>
            <a:off x="552449" y="2716573"/>
            <a:ext cx="11019939" cy="1626796"/>
          </a:xfrm>
          <a:prstGeom prst="rect">
            <a:avLst/>
          </a:prstGeom>
        </p:spPr>
      </p:pic>
      <p:pic>
        <p:nvPicPr>
          <p:cNvPr id="5" name="Picture 4">
            <a:extLst>
              <a:ext uri="{FF2B5EF4-FFF2-40B4-BE49-F238E27FC236}">
                <a16:creationId xmlns:a16="http://schemas.microsoft.com/office/drawing/2014/main" id="{9CA12D92-F772-4757-A95E-14C8E65FCC97}"/>
              </a:ext>
            </a:extLst>
          </p:cNvPr>
          <p:cNvPicPr>
            <a:picLocks noChangeAspect="1"/>
          </p:cNvPicPr>
          <p:nvPr/>
        </p:nvPicPr>
        <p:blipFill>
          <a:blip r:embed="rId3"/>
          <a:stretch>
            <a:fillRect/>
          </a:stretch>
        </p:blipFill>
        <p:spPr>
          <a:xfrm>
            <a:off x="545801" y="4343369"/>
            <a:ext cx="11100398" cy="1325563"/>
          </a:xfrm>
          <a:prstGeom prst="rect">
            <a:avLst/>
          </a:prstGeom>
        </p:spPr>
      </p:pic>
      <p:sp>
        <p:nvSpPr>
          <p:cNvPr id="6" name="Rectangle 5">
            <a:extLst>
              <a:ext uri="{FF2B5EF4-FFF2-40B4-BE49-F238E27FC236}">
                <a16:creationId xmlns:a16="http://schemas.microsoft.com/office/drawing/2014/main" id="{5C40AA2D-B949-4A2E-8BC0-EEA4C162CA4B}"/>
              </a:ext>
            </a:extLst>
          </p:cNvPr>
          <p:cNvSpPr/>
          <p:nvPr/>
        </p:nvSpPr>
        <p:spPr>
          <a:xfrm>
            <a:off x="552449" y="2145300"/>
            <a:ext cx="9132816" cy="369332"/>
          </a:xfrm>
          <a:prstGeom prst="rect">
            <a:avLst/>
          </a:prstGeom>
        </p:spPr>
        <p:txBody>
          <a:bodyPr wrap="square">
            <a:spAutoFit/>
          </a:bodyPr>
          <a:lstStyle/>
          <a:p>
            <a:r>
              <a:rPr lang="en-US" dirty="0"/>
              <a:t>Note: In this example the change over time is counted by the timer and the value is 18 min.</a:t>
            </a:r>
          </a:p>
        </p:txBody>
      </p:sp>
    </p:spTree>
    <p:extLst>
      <p:ext uri="{BB962C8B-B14F-4D97-AF65-F5344CB8AC3E}">
        <p14:creationId xmlns:p14="http://schemas.microsoft.com/office/powerpoint/2010/main" val="4052403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A75AA-29DA-4E6A-9D0D-CBB87A4E1224}"/>
              </a:ext>
            </a:extLst>
          </p:cNvPr>
          <p:cNvSpPr>
            <a:spLocks noGrp="1"/>
          </p:cNvSpPr>
          <p:nvPr>
            <p:ph type="title"/>
          </p:nvPr>
        </p:nvSpPr>
        <p:spPr/>
        <p:txBody>
          <a:bodyPr/>
          <a:lstStyle/>
          <a:p>
            <a:r>
              <a:rPr lang="en-US" dirty="0"/>
              <a:t>Data Structure</a:t>
            </a:r>
          </a:p>
        </p:txBody>
      </p:sp>
      <p:pic>
        <p:nvPicPr>
          <p:cNvPr id="5" name="Picture 4">
            <a:extLst>
              <a:ext uri="{FF2B5EF4-FFF2-40B4-BE49-F238E27FC236}">
                <a16:creationId xmlns:a16="http://schemas.microsoft.com/office/drawing/2014/main" id="{34453BAD-C226-4B16-8EAD-07DFA838339D}"/>
              </a:ext>
            </a:extLst>
          </p:cNvPr>
          <p:cNvPicPr>
            <a:picLocks noChangeAspect="1"/>
          </p:cNvPicPr>
          <p:nvPr/>
        </p:nvPicPr>
        <p:blipFill>
          <a:blip r:embed="rId2"/>
          <a:stretch>
            <a:fillRect/>
          </a:stretch>
        </p:blipFill>
        <p:spPr>
          <a:xfrm>
            <a:off x="838200" y="1400175"/>
            <a:ext cx="10422228" cy="4743450"/>
          </a:xfrm>
          <a:prstGeom prst="rect">
            <a:avLst/>
          </a:prstGeom>
        </p:spPr>
      </p:pic>
    </p:spTree>
    <p:extLst>
      <p:ext uri="{BB962C8B-B14F-4D97-AF65-F5344CB8AC3E}">
        <p14:creationId xmlns:p14="http://schemas.microsoft.com/office/powerpoint/2010/main" val="126837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1527</TotalTime>
  <Words>221</Words>
  <Application>Microsoft Office PowerPoint</Application>
  <PresentationFormat>Widescreen</PresentationFormat>
  <Paragraphs>16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HxH Tracking System</vt:lpstr>
      <vt:lpstr>Overview</vt:lpstr>
      <vt:lpstr>PowerPoint Presentation</vt:lpstr>
      <vt:lpstr>PowerPoint Presentation</vt:lpstr>
      <vt:lpstr>PowerPoint Presentation</vt:lpstr>
      <vt:lpstr>PowerPoint Presentation</vt:lpstr>
      <vt:lpstr>PowerPoint Presentation</vt:lpstr>
      <vt:lpstr>How Work Time Changed</vt:lpstr>
      <vt:lpstr>Data Structure</vt:lpstr>
      <vt:lpstr>Generate Reports and Heatmap</vt:lpstr>
      <vt:lpstr>PowerPoint Presentation</vt:lpstr>
      <vt:lpstr>Thank you!</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HxH Tracking System</dc:title>
  <dc:creator>Zhang, Chenyu</dc:creator>
  <cp:lastModifiedBy>Chenyu ZHANG</cp:lastModifiedBy>
  <cp:revision>15</cp:revision>
  <dcterms:created xsi:type="dcterms:W3CDTF">2019-06-27T14:17:59Z</dcterms:created>
  <dcterms:modified xsi:type="dcterms:W3CDTF">2019-10-16T03:58:04Z</dcterms:modified>
</cp:coreProperties>
</file>