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700B-A69F-4B5C-A9ED-CAA9D7F11CA8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061D-8DF7-41CA-ADB6-245A59EFC07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3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061D-8DF7-41CA-ADB6-245A59EFC07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42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061D-8DF7-41CA-ADB6-245A59EFC07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77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061D-8DF7-41CA-ADB6-245A59EFC07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81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3EE7034-07E0-4059-BE04-531DC2F70A26}" type="datetimeFigureOut">
              <a:rPr lang="id-ID" smtClean="0"/>
              <a:t>22/05/2019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A2656E6-9020-44F2-B67C-21EFDA44E82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140" y="5805264"/>
            <a:ext cx="6400800" cy="911792"/>
          </a:xfrm>
        </p:spPr>
        <p:txBody>
          <a:bodyPr>
            <a:normAutofit/>
          </a:bodyPr>
          <a:lstStyle/>
          <a:p>
            <a:pPr algn="r"/>
            <a:r>
              <a:rPr lang="id-ID" dirty="0"/>
              <a:t>I</a:t>
            </a:r>
            <a:r>
              <a:rPr lang="id-ID" dirty="0">
                <a:solidFill>
                  <a:srgbClr val="FFC000"/>
                </a:solidFill>
              </a:rPr>
              <a:t>n</a:t>
            </a:r>
            <a:r>
              <a:rPr lang="id-ID" dirty="0"/>
              <a:t>dah Amal</a:t>
            </a:r>
            <a:r>
              <a:rPr lang="id-ID" dirty="0">
                <a:solidFill>
                  <a:srgbClr val="00B0F0"/>
                </a:solidFill>
              </a:rPr>
              <a:t>i</a:t>
            </a:r>
            <a:r>
              <a:rPr lang="id-ID" dirty="0"/>
              <a:t>a </a:t>
            </a:r>
            <a:r>
              <a:rPr lang="en-US" dirty="0"/>
              <a:t>	</a:t>
            </a:r>
            <a:r>
              <a:rPr lang="id-ID" dirty="0"/>
              <a:t>1655061006</a:t>
            </a:r>
          </a:p>
          <a:p>
            <a:pPr algn="r"/>
            <a:r>
              <a:rPr lang="id-ID" dirty="0"/>
              <a:t>Zhafira I</a:t>
            </a:r>
            <a:r>
              <a:rPr lang="id-ID" dirty="0">
                <a:solidFill>
                  <a:srgbClr val="FFC000"/>
                </a:solidFill>
              </a:rPr>
              <a:t>n</a:t>
            </a:r>
            <a:r>
              <a:rPr lang="id-ID" dirty="0"/>
              <a:t>tafuj</a:t>
            </a:r>
            <a:r>
              <a:rPr lang="id-ID" dirty="0">
                <a:solidFill>
                  <a:srgbClr val="92D050"/>
                </a:solidFill>
              </a:rPr>
              <a:t>i</a:t>
            </a:r>
            <a:r>
              <a:rPr lang="id-ID" dirty="0"/>
              <a:t> Aziz</a:t>
            </a:r>
            <a:r>
              <a:rPr lang="en-US" dirty="0"/>
              <a:t>   </a:t>
            </a:r>
            <a:r>
              <a:rPr lang="id-ID" dirty="0"/>
              <a:t>1655061009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0512" y="3761916"/>
            <a:ext cx="6324600" cy="1828800"/>
          </a:xfrm>
        </p:spPr>
        <p:txBody>
          <a:bodyPr/>
          <a:lstStyle/>
          <a:p>
            <a:r>
              <a:rPr lang="id-ID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</a:t>
            </a:r>
            <a:r>
              <a:rPr lang="id-ID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</a:t>
            </a:r>
            <a:r>
              <a:rPr lang="id-ID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ker</a:t>
            </a:r>
            <a:r>
              <a:rPr lang="id-ID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 Rounded MT Bold" panose="020F0704030504030204" pitchFamily="34" charset="0"/>
              </a:rPr>
              <a:t>K</a:t>
            </a:r>
            <a:r>
              <a:rPr lang="id-ID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Mobile Computing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676DD-2297-428E-BC38-F4804729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6" y="1136848"/>
            <a:ext cx="5832648" cy="32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6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Aplikasi lowongan kerja bersifat </a:t>
            </a:r>
            <a:r>
              <a:rPr lang="id-ID" dirty="0">
                <a:solidFill>
                  <a:schemeClr val="tx1"/>
                </a:solidFill>
              </a:rPr>
              <a:t>freelance</a:t>
            </a:r>
            <a:r>
              <a:rPr lang="id-ID" dirty="0"/>
              <a:t> yang diutamakan untuk Mahasiswa/sederajat. 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Visi dan misi kami untuk meningkatkan kesejahteraan mahasiswa, pengenalan dunia kerja, dan pengembangan minat bakat mahasiswa.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</a:t>
            </a:r>
            <a:r>
              <a:rPr lang="id-ID" dirty="0">
                <a:solidFill>
                  <a:srgbClr val="FFFF00"/>
                </a:solidFill>
              </a:rPr>
              <a:t>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id-ID" dirty="0"/>
              <a:t>skr</a:t>
            </a:r>
            <a:r>
              <a:rPr lang="id-ID" dirty="0">
                <a:solidFill>
                  <a:srgbClr val="92D050"/>
                </a:solidFill>
              </a:rPr>
              <a:t>i</a:t>
            </a:r>
            <a:r>
              <a:rPr lang="id-ID" dirty="0"/>
              <a:t>psi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A15B3-C3AE-464F-85C2-D112CBE3D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877524"/>
            <a:ext cx="4896544" cy="26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8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324CB1-3B81-4518-AA06-B52F4463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64" y="1008112"/>
            <a:ext cx="6768752" cy="36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/>
              <a:t>Terletak pada '</a:t>
            </a:r>
            <a:r>
              <a:rPr lang="id-ID" sz="2000" dirty="0">
                <a:solidFill>
                  <a:srgbClr val="00B050"/>
                </a:solidFill>
              </a:rPr>
              <a:t>Freelance</a:t>
            </a:r>
            <a:r>
              <a:rPr lang="id-ID" sz="2000" dirty="0"/>
              <a:t>’, </a:t>
            </a:r>
            <a:endParaRPr lang="en-US" sz="2000" dirty="0"/>
          </a:p>
          <a:p>
            <a:pPr marL="0" indent="0">
              <a:buNone/>
            </a:pPr>
            <a:r>
              <a:rPr lang="id-ID" sz="2000" dirty="0"/>
              <a:t>Yang</a:t>
            </a:r>
            <a:r>
              <a:rPr lang="en-US" sz="2000" dirty="0"/>
              <a:t> </a:t>
            </a:r>
            <a:r>
              <a:rPr lang="id-ID" sz="2000" dirty="0"/>
              <a:t>hanya menampilkan </a:t>
            </a:r>
            <a:endParaRPr lang="en-US" sz="2000" dirty="0"/>
          </a:p>
          <a:p>
            <a:pPr marL="0" indent="0">
              <a:buNone/>
            </a:pPr>
            <a:r>
              <a:rPr lang="id-ID" sz="2000" dirty="0"/>
              <a:t>misi dan </a:t>
            </a:r>
            <a:r>
              <a:rPr lang="en-US" sz="2000" dirty="0" err="1"/>
              <a:t>gaji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id-ID" sz="2000" dirty="0"/>
              <a:t>pekerjaan tersebut. </a:t>
            </a: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r>
              <a:rPr lang="id-ID" sz="2000" dirty="0"/>
              <a:t>Sistem kami "</a:t>
            </a:r>
            <a:r>
              <a:rPr lang="id-ID" sz="2000" dirty="0">
                <a:solidFill>
                  <a:srgbClr val="00B0F0"/>
                </a:solidFill>
              </a:rPr>
              <a:t>siapa cepat</a:t>
            </a:r>
            <a:r>
              <a:rPr lang="id-ID" sz="2000" dirty="0"/>
              <a:t>, </a:t>
            </a:r>
            <a:r>
              <a:rPr lang="id-ID" sz="2000" dirty="0">
                <a:solidFill>
                  <a:srgbClr val="7030A0"/>
                </a:solidFill>
              </a:rPr>
              <a:t>dia dapat</a:t>
            </a:r>
            <a:r>
              <a:rPr lang="id-ID" sz="2000" dirty="0"/>
              <a:t>“</a:t>
            </a:r>
            <a:r>
              <a:rPr lang="en-US" sz="2000" dirty="0"/>
              <a:t>,</a:t>
            </a:r>
            <a:r>
              <a:rPr lang="id-ID" sz="2000" dirty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id-ID" sz="2000" dirty="0"/>
              <a:t>jika misi telah terpenuhi maka status pekerjaan tersebut </a:t>
            </a:r>
            <a:r>
              <a:rPr lang="id-ID" sz="2000" dirty="0">
                <a:solidFill>
                  <a:srgbClr val="C00000"/>
                </a:solidFill>
              </a:rPr>
              <a:t>ditutup</a:t>
            </a:r>
            <a:r>
              <a:rPr lang="id-ID" sz="2000"/>
              <a:t>. </a:t>
            </a:r>
            <a:endParaRPr lang="id-ID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A538-3FE7-44D6-9448-B5C5FDB2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4812" y="3282680"/>
            <a:ext cx="1673352" cy="2816352"/>
          </a:xfrm>
        </p:spPr>
        <p:txBody>
          <a:bodyPr/>
          <a:lstStyle/>
          <a:p>
            <a:r>
              <a:rPr lang="en-US" dirty="0"/>
              <a:t>Minimum</a:t>
            </a:r>
          </a:p>
          <a:p>
            <a:r>
              <a:rPr lang="en-US" dirty="0"/>
              <a:t>Viable</a:t>
            </a:r>
          </a:p>
          <a:p>
            <a:r>
              <a:rPr lang="en-US" dirty="0"/>
              <a:t>Picture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37458-DBB8-4663-A6A1-F9F15243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812" y="2708920"/>
            <a:ext cx="1675660" cy="573760"/>
          </a:xfrm>
        </p:spPr>
        <p:txBody>
          <a:bodyPr/>
          <a:lstStyle/>
          <a:p>
            <a:r>
              <a:rPr lang="id-ID" sz="4000" dirty="0">
                <a:solidFill>
                  <a:srgbClr val="92D050"/>
                </a:solidFill>
              </a:rPr>
              <a:t>MVP</a:t>
            </a:r>
            <a:endParaRPr lang="en-ID" sz="4000" dirty="0">
              <a:solidFill>
                <a:srgbClr val="92D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4624B-62D5-4098-AC8C-0C89BB2E3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1"/>
          <a:stretch/>
        </p:blipFill>
        <p:spPr>
          <a:xfrm>
            <a:off x="4211960" y="271476"/>
            <a:ext cx="4683224" cy="2156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E4B7B-1B36-46A7-9A5E-719F983BF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09729"/>
            <a:ext cx="4104456" cy="21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7754C-5D13-46D0-85E1-C1EF19B6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61" y="5852675"/>
            <a:ext cx="1676400" cy="688333"/>
          </a:xfrm>
        </p:spPr>
        <p:txBody>
          <a:bodyPr/>
          <a:lstStyle/>
          <a:p>
            <a:r>
              <a:rPr lang="id-ID" dirty="0"/>
              <a:t>O</a:t>
            </a:r>
            <a:r>
              <a:rPr lang="id-ID" dirty="0">
                <a:solidFill>
                  <a:srgbClr val="FFC000"/>
                </a:solidFill>
              </a:rPr>
              <a:t>t</a:t>
            </a:r>
            <a:r>
              <a:rPr lang="id-ID" dirty="0"/>
              <a:t>entikasi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74E4C-96F4-4C14-95E8-C4F68978419C}"/>
              </a:ext>
            </a:extLst>
          </p:cNvPr>
          <p:cNvSpPr txBox="1">
            <a:spLocks/>
          </p:cNvSpPr>
          <p:nvPr/>
        </p:nvSpPr>
        <p:spPr>
          <a:xfrm>
            <a:off x="34014" y="332656"/>
            <a:ext cx="7012377" cy="6696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20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algn="l"/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Dilakukan secara manual oleh</a:t>
            </a:r>
            <a:endParaRPr lang="en-US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admin dengan memeriksa data</a:t>
            </a:r>
            <a:endParaRPr lang="en-US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r>
              <a:rPr lang="id-ID" sz="1800" u="sng" dirty="0">
                <a:solidFill>
                  <a:schemeClr val="accent2">
                    <a:lumMod val="50000"/>
                  </a:schemeClr>
                </a:solidFill>
              </a:rPr>
              <a:t>Pemberi Kerja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45720" algn="l"/>
            <a:endParaRPr lang="en-US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endParaRPr lang="id-ID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r>
              <a:rPr lang="en-US" sz="1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	</a:t>
            </a:r>
            <a:r>
              <a:rPr lang="id-ID" sz="1800" b="1" dirty="0">
                <a:solidFill>
                  <a:srgbClr val="00B050"/>
                </a:solidFill>
              </a:rPr>
              <a:t>Pemberi Kerja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C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ukup</a:t>
            </a:r>
            <a:endParaRPr lang="en-US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	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mendownload formulir</a:t>
            </a:r>
            <a:endParaRPr lang="en-US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	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pada aplikasi,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dan</a:t>
            </a:r>
          </a:p>
          <a:p>
            <a:pPr marL="45720" algn="l"/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	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mengirimnya melalui email 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	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admin.</a:t>
            </a:r>
          </a:p>
          <a:p>
            <a:pPr marL="45720" algn="l"/>
            <a:endParaRPr lang="id-ID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45720" algn="l"/>
            <a:r>
              <a:rPr lang="id-ID" sz="1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Pencari Kerja 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mengakses informasi pekerjaan yang telah diverifikasi oleh admin LokerKU</a:t>
            </a:r>
            <a:r>
              <a:rPr lang="en-US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dan </a:t>
            </a:r>
            <a:r>
              <a:rPr lang="id-ID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menghubungi kontak (pemberi pekerjaan) yang sudah tertera.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76401-D1AA-4451-A80C-09649218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3" y="2957652"/>
            <a:ext cx="3670579" cy="2055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8AFC3F-4F02-4C70-A25A-7FF72B16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88640"/>
            <a:ext cx="3070856" cy="26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dirty="0">
                <a:solidFill>
                  <a:srgbClr val="FFFF00"/>
                </a:solidFill>
              </a:rPr>
              <a:t>O</a:t>
            </a:r>
            <a:r>
              <a:rPr lang="id-ID" dirty="0"/>
              <a:t>CK </a:t>
            </a:r>
            <a:r>
              <a:rPr lang="id-ID" dirty="0">
                <a:solidFill>
                  <a:srgbClr val="92D050"/>
                </a:solidFill>
              </a:rPr>
              <a:t>U</a:t>
            </a:r>
            <a:r>
              <a:rPr lang="id-ID" dirty="0"/>
              <a:t>P</a:t>
            </a:r>
            <a:br>
              <a:rPr lang="en-US" dirty="0"/>
            </a:br>
            <a:r>
              <a:rPr lang="en-US" sz="1200" dirty="0" err="1"/>
              <a:t>Ekspetasi</a:t>
            </a:r>
            <a:endParaRPr lang="id-ID" sz="1200" dirty="0"/>
          </a:p>
        </p:txBody>
      </p:sp>
      <p:pic>
        <p:nvPicPr>
          <p:cNvPr id="1026" name="Picture 2" descr="C:\Users\acer pc\Downloads\mock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24936" cy="492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2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l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AA7500-9C21-40E2-8EFB-D2BB0C9C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dirty="0">
                <a:solidFill>
                  <a:srgbClr val="FFFF00"/>
                </a:solidFill>
              </a:rPr>
              <a:t>O</a:t>
            </a:r>
            <a:r>
              <a:rPr lang="id-ID" dirty="0"/>
              <a:t>CK </a:t>
            </a:r>
            <a:r>
              <a:rPr lang="id-ID" dirty="0">
                <a:solidFill>
                  <a:srgbClr val="92D050"/>
                </a:solidFill>
              </a:rPr>
              <a:t>U</a:t>
            </a:r>
            <a:r>
              <a:rPr lang="id-ID" dirty="0"/>
              <a:t>P</a:t>
            </a:r>
            <a:br>
              <a:rPr lang="en-US" dirty="0"/>
            </a:br>
            <a:r>
              <a:rPr lang="en-US" sz="1200" dirty="0" err="1"/>
              <a:t>Realita</a:t>
            </a:r>
            <a:r>
              <a:rPr lang="en-US" sz="1200" dirty="0"/>
              <a:t> (Admin)</a:t>
            </a:r>
            <a:endParaRPr lang="en-ID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E8CAD-A692-450D-B314-8B99DAC1E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700808"/>
            <a:ext cx="3312369" cy="4852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F80CBF-B59D-42A5-B656-8AE8746B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66" y="1741527"/>
            <a:ext cx="3312369" cy="48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8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00E10C-26A7-4079-9221-3AFACBF8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</a:t>
            </a:r>
            <a:r>
              <a:rPr lang="id-ID" dirty="0">
                <a:solidFill>
                  <a:srgbClr val="FFFF00"/>
                </a:solidFill>
              </a:rPr>
              <a:t>O</a:t>
            </a:r>
            <a:r>
              <a:rPr lang="id-ID" dirty="0"/>
              <a:t>CK </a:t>
            </a:r>
            <a:r>
              <a:rPr lang="id-ID" dirty="0">
                <a:solidFill>
                  <a:srgbClr val="92D050"/>
                </a:solidFill>
              </a:rPr>
              <a:t>U</a:t>
            </a:r>
            <a:r>
              <a:rPr lang="id-ID" dirty="0"/>
              <a:t>P</a:t>
            </a:r>
            <a:br>
              <a:rPr lang="en-US" dirty="0"/>
            </a:br>
            <a:r>
              <a:rPr lang="en-US" sz="1200" dirty="0" err="1"/>
              <a:t>Realita</a:t>
            </a:r>
            <a:r>
              <a:rPr lang="en-US" sz="1200" dirty="0"/>
              <a:t> (User)</a:t>
            </a:r>
            <a:endParaRPr lang="en-ID" sz="1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3F87CA-2454-45ED-BEEC-CE42338C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85482"/>
            <a:ext cx="2709377" cy="4816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C278F-5E21-4869-ABD5-FDA7F630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714914"/>
            <a:ext cx="2709378" cy="4816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827CC-725E-4476-9947-FCCE6E566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06354"/>
            <a:ext cx="2709377" cy="48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0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101</TotalTime>
  <Words>96</Words>
  <Application>Microsoft Office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Rounded MT Bold</vt:lpstr>
      <vt:lpstr>Calibri</vt:lpstr>
      <vt:lpstr>Franklin Gothic Medium</vt:lpstr>
      <vt:lpstr>Wingdings</vt:lpstr>
      <vt:lpstr>Wingdings 2</vt:lpstr>
      <vt:lpstr>Grid</vt:lpstr>
      <vt:lpstr>LokerKu</vt:lpstr>
      <vt:lpstr>De skripsi</vt:lpstr>
      <vt:lpstr>MVP</vt:lpstr>
      <vt:lpstr>Otentikasi</vt:lpstr>
      <vt:lpstr>MOCK UP Ekspetasi</vt:lpstr>
      <vt:lpstr>MOCK UP Realita (Admin)</vt:lpstr>
      <vt:lpstr>MOCK UP Realita (User)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zhafira intafuji</cp:lastModifiedBy>
  <cp:revision>12</cp:revision>
  <dcterms:created xsi:type="dcterms:W3CDTF">2019-05-21T19:59:40Z</dcterms:created>
  <dcterms:modified xsi:type="dcterms:W3CDTF">2019-05-22T04:45:50Z</dcterms:modified>
</cp:coreProperties>
</file>