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334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2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  <p15:guide id="3" pos="2976">
          <p15:clr>
            <a:srgbClr val="9AA0A6"/>
          </p15:clr>
        </p15:guide>
        <p15:guide id="4" orient="horz" pos="3024">
          <p15:clr>
            <a:srgbClr val="9AA0A6"/>
          </p15:clr>
        </p15:guide>
        <p15:guide id="5" pos="5455">
          <p15:clr>
            <a:srgbClr val="9AA0A6"/>
          </p15:clr>
        </p15:guide>
        <p15:guide id="6" pos="4936">
          <p15:clr>
            <a:srgbClr val="9AA0A6"/>
          </p15:clr>
        </p15:guide>
        <p15:guide id="7" pos="30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7BEE1C-FBA6-4539-8450-DB511EBEEB31}">
  <a:tblStyle styleId="{4B7BEE1C-FBA6-4539-8450-DB511EBEEB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576"/>
        <p:guide pos="2880"/>
        <p:guide pos="2976"/>
        <p:guide orient="horz" pos="3024"/>
        <p:guide pos="5455"/>
        <p:guide pos="4936"/>
        <p:guide pos="3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11e324f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11e324f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4401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4050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5356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9221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11e324f6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11e324f6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55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509359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509359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11e324f6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11e324f6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2ea2e38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2ea2e38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Might be a lot of slide, and the material is too basic, but hey, it’s the first chapter.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11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735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791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8976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091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73357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65625" y="2507550"/>
            <a:ext cx="59595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Javascript</a:t>
            </a:r>
            <a:r>
              <a:rPr lang="en-US" sz="24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Fundamentals</a:t>
            </a:r>
            <a:endParaRPr sz="24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Silver</a:t>
            </a:r>
            <a:r>
              <a:rPr lang="en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- Chapter 1 - Topic 5</a:t>
            </a:r>
            <a:endParaRPr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rot="10800000" flipH="1">
            <a:off x="705500" y="3560750"/>
            <a:ext cx="7727400" cy="57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400" y="1853225"/>
            <a:ext cx="1289550" cy="15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/>
          <p:nvPr/>
        </p:nvSpPr>
        <p:spPr>
          <a:xfrm>
            <a:off x="2453697" y="983527"/>
            <a:ext cx="4236603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Conditional</a:t>
            </a:r>
            <a:endParaRPr lang="en-ID" sz="1800" b="1" dirty="0">
              <a:solidFill>
                <a:srgbClr val="652F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-US" sz="1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438DFB-A2BB-489B-9119-FE6DC59FF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42" y="2216734"/>
            <a:ext cx="681933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Conditional ex : if, else if, else</a:t>
            </a:r>
          </a:p>
        </p:txBody>
      </p:sp>
    </p:spTree>
    <p:extLst>
      <p:ext uri="{BB962C8B-B14F-4D97-AF65-F5344CB8AC3E}">
        <p14:creationId xmlns:p14="http://schemas.microsoft.com/office/powerpoint/2010/main" val="31752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/>
          <p:nvPr/>
        </p:nvSpPr>
        <p:spPr>
          <a:xfrm>
            <a:off x="2453697" y="983527"/>
            <a:ext cx="4236603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Switch Case</a:t>
            </a:r>
            <a:endParaRPr lang="en-ID" sz="1800" b="1" dirty="0">
              <a:solidFill>
                <a:srgbClr val="652F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-US" sz="1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C433A-34D4-40CB-B280-5D2A11FEEA4B}"/>
              </a:ext>
            </a:extLst>
          </p:cNvPr>
          <p:cNvSpPr txBox="1"/>
          <p:nvPr/>
        </p:nvSpPr>
        <p:spPr>
          <a:xfrm>
            <a:off x="1274807" y="1926970"/>
            <a:ext cx="4572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100" dirty="0"/>
            </a:br>
            <a:r>
              <a:rPr lang="en-US" sz="11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block</a:t>
            </a:r>
            <a:br>
              <a:rPr lang="en-US" sz="11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100" dirty="0"/>
            </a:br>
            <a:r>
              <a:rPr lang="en-US" sz="11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block</a:t>
            </a:r>
            <a:br>
              <a:rPr lang="en-US" sz="11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</a:t>
            </a:r>
            <a:r>
              <a:rPr lang="en-US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1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block</a:t>
            </a:r>
            <a:br>
              <a:rPr lang="en-US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257260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/>
          <p:nvPr/>
        </p:nvSpPr>
        <p:spPr>
          <a:xfrm>
            <a:off x="1964374" y="915565"/>
            <a:ext cx="5215249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ID" sz="1800" b="1" dirty="0" err="1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ractice</a:t>
            </a:r>
            <a:r>
              <a:rPr lang="en-ID" sz="1800" b="1" dirty="0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b="1" dirty="0" err="1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lang="en-ID" sz="1800" b="1" dirty="0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 conditional</a:t>
            </a:r>
          </a:p>
        </p:txBody>
      </p:sp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-US" sz="1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438DFB-A2BB-489B-9119-FE6DC59FF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330" y="1417236"/>
            <a:ext cx="6819336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Buatlah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file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baru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beri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nama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conditional.js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Buatlah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sebuah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function yang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menunjukkan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sekarang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adalah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pagi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siang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, sore,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atau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malam</a:t>
            </a:r>
            <a:endParaRPr lang="en-US" altLang="en-US" sz="1600" dirty="0">
              <a:solidFill>
                <a:schemeClr val="tx1"/>
              </a:solidFill>
              <a:latin typeface="inheri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solidFill>
                <a:schemeClr val="tx1"/>
              </a:solidFill>
              <a:latin typeface="inherit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function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whatTime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(jam){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  if(condition){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inherit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  } else if (condition) {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inherit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  } else {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inherit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  }</a:t>
            </a:r>
          </a:p>
          <a:p>
            <a:pPr lvl="7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  return “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Selamat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“ + “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pagi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/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siang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/sore/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malam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”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269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/>
          <p:nvPr/>
        </p:nvSpPr>
        <p:spPr>
          <a:xfrm>
            <a:off x="1964374" y="915565"/>
            <a:ext cx="5215249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ID" sz="1800" b="1" dirty="0" err="1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ractice</a:t>
            </a:r>
            <a:r>
              <a:rPr lang="en-ID" sz="1800" b="1" dirty="0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b="1" dirty="0" err="1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lang="en-ID" sz="1800" b="1" dirty="0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 conditional</a:t>
            </a:r>
          </a:p>
        </p:txBody>
      </p:sp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-US" sz="1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438DFB-A2BB-489B-9119-FE6DC59FF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330" y="1736352"/>
            <a:ext cx="681933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Duplicate file conditional.js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Ubah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nama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file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menjadi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switch-case.js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Ubahlah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code yang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tadinya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menggunakan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if else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menjadi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switch case</a:t>
            </a:r>
          </a:p>
        </p:txBody>
      </p:sp>
    </p:spTree>
    <p:extLst>
      <p:ext uri="{BB962C8B-B14F-4D97-AF65-F5344CB8AC3E}">
        <p14:creationId xmlns:p14="http://schemas.microsoft.com/office/powerpoint/2010/main" val="288564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/>
        </p:nvSpPr>
        <p:spPr>
          <a:xfrm>
            <a:off x="2798250" y="1913414"/>
            <a:ext cx="3547500" cy="144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Sekian Untuk Hari ini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Terimakasih</a:t>
            </a:r>
            <a:endParaRPr sz="2400" b="1" dirty="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1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1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1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lt1"/>
              </a:buClr>
              <a:buSzPts val="1100"/>
            </a:pPr>
            <a:r>
              <a:rPr lang="en-ID" sz="11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Pengantar</a:t>
            </a:r>
            <a:r>
              <a:rPr lang="en-ID" sz="11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Dunia </a:t>
            </a:r>
            <a:r>
              <a:rPr lang="en-ID" sz="11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</a:t>
            </a:r>
            <a:endParaRPr lang="en-ID"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2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2F67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261550" y="914400"/>
            <a:ext cx="47781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Selamat datang di </a:t>
            </a:r>
            <a:r>
              <a:rPr lang="en" sz="22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Chapter 1</a:t>
            </a:r>
            <a:r>
              <a:rPr lang="en" sz="2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2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Topic 5 </a:t>
            </a:r>
            <a:r>
              <a:rPr lang="en" sz="2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online course </a:t>
            </a:r>
            <a:r>
              <a:rPr lang="en" sz="22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Backend </a:t>
            </a:r>
            <a:r>
              <a:rPr lang="en" sz="2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dari Binar Academy!</a:t>
            </a:r>
            <a:endParaRPr sz="22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475" y="1387225"/>
            <a:ext cx="4475314" cy="34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509575" y="1433250"/>
            <a:ext cx="4369450" cy="27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Pada Chapter 1 Topic 6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</a:p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meninjau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ulang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pengetahuan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mengenai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javascript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 </a:t>
            </a:r>
            <a:endParaRPr lang="en-ID" b="0" dirty="0">
              <a:effectLst/>
            </a:endParaRPr>
          </a:p>
          <a:p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650" y="4573075"/>
            <a:ext cx="718350" cy="3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650" y="830100"/>
            <a:ext cx="2885476" cy="36301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11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3673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2160790" y="1767150"/>
            <a:ext cx="4822418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Data Type</a:t>
            </a:r>
            <a:endParaRPr sz="2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7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/>
          <p:nvPr/>
        </p:nvSpPr>
        <p:spPr>
          <a:xfrm>
            <a:off x="2453697" y="983527"/>
            <a:ext cx="4236603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Data Types (JavaScript):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1800" b="1" dirty="0">
              <a:solidFill>
                <a:srgbClr val="652F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-US" sz="1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438DFB-A2BB-489B-9119-FE6DC59FF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473" y="1584964"/>
            <a:ext cx="5264187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Primary Data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The primary (primitive) data types are: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String, Number, Boolean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tx1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Composite Data Types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The composite (reference) data types are: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Object, Array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tx1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Special Data Types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The special data types are: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Null, Undefined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5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/>
          <p:nvPr/>
        </p:nvSpPr>
        <p:spPr>
          <a:xfrm>
            <a:off x="2453697" y="983527"/>
            <a:ext cx="4236603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Practice Data Types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1800" b="1" dirty="0">
              <a:solidFill>
                <a:srgbClr val="652F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-US" sz="1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438DFB-A2BB-489B-9119-FE6DC59FF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04" y="1833086"/>
            <a:ext cx="526418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Checkout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ke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branch week2,</a:t>
            </a:r>
            <a:endParaRPr lang="en-US" altLang="en-US" sz="1600" dirty="0">
              <a:solidFill>
                <a:schemeClr val="tx1"/>
              </a:solidFill>
              <a:latin typeface="inheri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Ketikan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“git pull” pada terminal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Checkout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ke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branch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baru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,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beri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nama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review-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nama_kalian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Buat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file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dengan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nama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data-type.js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B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uatlah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beberapa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variabel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yang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mewakili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setiap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data type yang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ada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di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javascript</a:t>
            </a:r>
            <a:endParaRPr kumimoji="0" lang="en-US" altLang="en-US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36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/>
          <p:nvPr/>
        </p:nvSpPr>
        <p:spPr>
          <a:xfrm>
            <a:off x="2453697" y="983527"/>
            <a:ext cx="4236603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Collections (JavaScript):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1800" b="1" dirty="0">
              <a:solidFill>
                <a:srgbClr val="652F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-US" sz="1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438DFB-A2BB-489B-9119-FE6DC59FF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330" y="1645467"/>
            <a:ext cx="681933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Array ex : [ “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satu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”, “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dua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”, “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tiga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”]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inherit"/>
              </a:rPr>
              <a:t>Object ex : { “</a:t>
            </a:r>
            <a:r>
              <a:rPr lang="en-US" altLang="en-US" sz="1600" b="1" dirty="0" err="1">
                <a:solidFill>
                  <a:schemeClr val="tx1"/>
                </a:solidFill>
                <a:latin typeface="inherit"/>
              </a:rPr>
              <a:t>namaDepan</a:t>
            </a:r>
            <a:r>
              <a:rPr lang="en-US" altLang="en-US" sz="1600" b="1" dirty="0">
                <a:solidFill>
                  <a:schemeClr val="tx1"/>
                </a:solidFill>
                <a:latin typeface="inherit"/>
              </a:rPr>
              <a:t>” :  “john”, “</a:t>
            </a:r>
            <a:r>
              <a:rPr lang="en-US" altLang="en-US" sz="1600" b="1" dirty="0" err="1">
                <a:solidFill>
                  <a:schemeClr val="tx1"/>
                </a:solidFill>
                <a:latin typeface="inherit"/>
              </a:rPr>
              <a:t>namaBelakang</a:t>
            </a:r>
            <a:r>
              <a:rPr lang="en-US" altLang="en-US" sz="1600" b="1" dirty="0">
                <a:solidFill>
                  <a:schemeClr val="tx1"/>
                </a:solidFill>
                <a:latin typeface="inherit"/>
              </a:rPr>
              <a:t>” : “doe” 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5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/>
          <p:nvPr/>
        </p:nvSpPr>
        <p:spPr>
          <a:xfrm>
            <a:off x="2453697" y="983527"/>
            <a:ext cx="4236603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ID" sz="1800" b="1" dirty="0" err="1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ractice</a:t>
            </a:r>
            <a:r>
              <a:rPr lang="en-ID" sz="1800" b="1" dirty="0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b="1" dirty="0" err="1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lang="en-ID" sz="1800" b="1" dirty="0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 collections</a:t>
            </a:r>
          </a:p>
        </p:txBody>
      </p:sp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-US" sz="1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438DFB-A2BB-489B-9119-FE6DC59FF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42" y="1808822"/>
            <a:ext cx="6819336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Buatlah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file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baru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beri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nama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collections.js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Buatlah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sebuah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array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of object yang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berisi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data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tentang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mobil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, minimal 3 data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Mobil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memiliki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property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nama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, brand, dan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kecepatan</a:t>
            </a:r>
            <a:endParaRPr lang="en-US" altLang="en-US" sz="1600" dirty="0">
              <a:solidFill>
                <a:schemeClr val="tx1"/>
              </a:solidFill>
              <a:latin typeface="inheri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Mobil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memiliki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method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getSummary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(), yang mana method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tersebut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akan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mengembalikan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string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sebagai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berikut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: “Mobil Toyota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Agya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kecepatan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maximal 120 km / jam”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Buatlah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array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baru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menggunakan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method array map, yang mana array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baru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tersebut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berisi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summary/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rangkuman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dari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data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mobil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yang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ada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didalam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297233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/>
          <p:nvPr/>
        </p:nvSpPr>
        <p:spPr>
          <a:xfrm>
            <a:off x="2453697" y="983527"/>
            <a:ext cx="4236603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ID" sz="1800" b="1" dirty="0" err="1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ractice</a:t>
            </a:r>
            <a:r>
              <a:rPr lang="en-ID" sz="1800" b="1" dirty="0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800" b="1" dirty="0" err="1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lang="en-ID" sz="1800" b="1" dirty="0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 collections [2]</a:t>
            </a:r>
          </a:p>
        </p:txBody>
      </p:sp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-US" sz="1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438DFB-A2BB-489B-9119-FE6DC59FF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42" y="1724292"/>
            <a:ext cx="681933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Dari data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mobil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tadi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,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buatlah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sebuah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array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baru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menggunakan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method map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Array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baru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berisikan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array yang mana index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ke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0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berisi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nama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mobil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dan index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ke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1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berisi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kecepatan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mobil</a:t>
            </a:r>
            <a:endParaRPr lang="en-US" altLang="en-US" sz="1600" dirty="0">
              <a:solidFill>
                <a:schemeClr val="tx1"/>
              </a:solidFill>
              <a:latin typeface="inheri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Urutkan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array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tersebut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menggunakan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method array sort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dari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mobil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terlambat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hingga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mobil</a:t>
            </a:r>
            <a:r>
              <a:rPr lang="en-US" altLang="en-US" sz="16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inherit"/>
              </a:rPr>
              <a:t>tercepat</a:t>
            </a:r>
            <a:endParaRPr lang="en-US" altLang="en-US" sz="1600" dirty="0">
              <a:solidFill>
                <a:schemeClr val="tx1"/>
              </a:solidFill>
              <a:latin typeface="inheri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C3439C-AA4B-4305-A839-0B571F65C4FA}"/>
              </a:ext>
            </a:extLst>
          </p:cNvPr>
          <p:cNvSpPr txBox="1"/>
          <p:nvPr/>
        </p:nvSpPr>
        <p:spPr>
          <a:xfrm>
            <a:off x="1218086" y="3458990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Referensi</a:t>
            </a:r>
            <a:r>
              <a:rPr lang="en-ID" b="1" dirty="0"/>
              <a:t> :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syntax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mengurutkan</a:t>
            </a:r>
            <a:r>
              <a:rPr lang="en-ID" dirty="0"/>
              <a:t> array of number, edit code 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mengurutkan</a:t>
            </a:r>
            <a:r>
              <a:rPr lang="en-ID" dirty="0"/>
              <a:t> array of array</a:t>
            </a:r>
          </a:p>
          <a:p>
            <a:endParaRPr lang="en-ID" dirty="0"/>
          </a:p>
          <a:p>
            <a:r>
              <a:rPr lang="en-ID" dirty="0" err="1"/>
              <a:t>mobil.sort</a:t>
            </a:r>
            <a:r>
              <a:rPr lang="en-ID" dirty="0"/>
              <a:t>(function(a, b){return a – b});</a:t>
            </a:r>
          </a:p>
        </p:txBody>
      </p:sp>
    </p:spTree>
    <p:extLst>
      <p:ext uri="{BB962C8B-B14F-4D97-AF65-F5344CB8AC3E}">
        <p14:creationId xmlns:p14="http://schemas.microsoft.com/office/powerpoint/2010/main" val="42340269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1300</Words>
  <Application>Microsoft Office PowerPoint</Application>
  <PresentationFormat>On-screen Show (16:9)</PresentationFormat>
  <Paragraphs>97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inherit</vt:lpstr>
      <vt:lpstr>Lato</vt:lpstr>
      <vt:lpstr>Montserrat</vt:lpstr>
      <vt:lpstr>Raleway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Fahmi Aziz</cp:lastModifiedBy>
  <cp:revision>68</cp:revision>
  <dcterms:modified xsi:type="dcterms:W3CDTF">2021-08-24T03:26:15Z</dcterms:modified>
</cp:coreProperties>
</file>