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89" r:id="rId5"/>
    <p:sldId id="290" r:id="rId6"/>
    <p:sldId id="292" r:id="rId7"/>
    <p:sldId id="282" r:id="rId8"/>
    <p:sldId id="293" r:id="rId9"/>
    <p:sldId id="294" r:id="rId10"/>
    <p:sldId id="295" r:id="rId11"/>
    <p:sldId id="296" r:id="rId12"/>
    <p:sldId id="297" r:id="rId13"/>
    <p:sldId id="28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0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3B8C-FBCC-4646-B61E-DA7EF163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D1E4E-08F9-4894-B060-9C7BBA7E2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5DDC-C27E-4210-AF63-5CCA8ABF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DF6F-6F7D-4B78-A765-B5465544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F0F5-7FFB-42B9-B5F2-3D6CD1F0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3242-546D-4321-8C41-A6B960E8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FA623-8ACF-47B8-8E3A-636B0E86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A603-4E9A-4B87-A9B1-9E8AD080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FECC-6970-45DD-A7DB-672F6C82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2F6F-BF84-4630-9812-CC2B25FD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96E3C-8C82-46AC-A170-932D4416D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CBF0D-CF84-43E5-818D-7B349FCEA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2EB3-E553-4293-A6DA-5D0DEF90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BF03D-7161-4252-9E44-59B58E98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C411-B3A2-444A-839A-D9B99EFD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2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AC43-CF65-4ECC-9E07-4422C1AB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6073-6734-47F2-8612-029FCA1F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872C-1C95-4092-9D37-DBC5C940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A40C-9106-4EB4-A545-84B38EE5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9F2B-0BD1-4CC1-96F1-1F160857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AA16-328A-4AE1-990D-D39A0620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FEE8-7275-4028-90D4-35883E0B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FFD5-141C-4579-B1C9-A50A2EA4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D7F9-2330-48D8-8B5A-964CAB7B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F274-2003-44AB-AEC5-C6B6B940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F5E6-3F13-4AF5-9820-65B63A50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C470-37D7-499A-A821-FA55A7DC3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1DAF4-E305-4967-A32A-A9D1A79D1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4C16-E795-4D2D-BBA9-54D7E99D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593E-7160-4D6F-818E-C2B2A993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B580E-7A76-4F5B-9479-2BC65BD6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39B5-FFAE-47BD-866A-FE648A39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8EEE-6C43-4F73-A482-67DFCC9D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391D3-4A1C-41DE-900C-1D776ACCD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D517D-744D-42CD-BF84-96592DDCB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3FBB9-AEE9-425B-BAA7-A052E6F7B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81BFE-3B28-4952-AC69-83D48B06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95AD0-3927-4EF8-997A-B9141F81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BF352-414F-43D2-B27E-6DA3176D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90FA-11B5-42E2-8904-FED52A1C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84A09-3A9F-4059-A3D4-4FA99DB5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75787-D272-4E88-861C-5CB21F4A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373AF-8406-4A76-B66A-D2F9014A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E5217-01F0-4475-B2E9-C4712AF7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AA876-899A-4A5B-A6E8-0E39C4B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E282F-9120-482C-A350-43FCA16A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1762-C629-4852-B7D0-C9DCF541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0E6A-29D3-457D-BF17-32E80088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42657-51EE-4D81-93DD-23DA7177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CEC8-8498-405A-85EE-8F73E93F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F9E7-2B47-4698-897E-6E752EAC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88B3-225A-421D-B388-17D88A33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2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0753-A4CE-4DC1-BFB0-AB654AB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A8743-2B92-400C-BF20-CDD071E2E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9946E-58EB-4FD7-B241-DE283E4C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5B2B-969C-45E8-8182-7CB3819C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6319E-8807-4A3A-A831-8C83FE7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67C6A-D4E9-4689-B627-1DCCC1FF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81988-813E-4F72-8EAF-C0E94985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5E79-8367-4671-9D4B-3A43890A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991B-2C67-4771-8208-4746C25B3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9BEB-579F-4AFF-8ACF-1C58772F8025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76DE-813C-4293-A3FA-CE0BC899A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00C4-6F95-41AF-B1CA-B1BDCE63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4E89-B7D7-4EE4-B8B0-19A7FB25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00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C7EB73-25C0-48D7-8142-C2D81585D772}"/>
              </a:ext>
            </a:extLst>
          </p:cNvPr>
          <p:cNvSpPr txBox="1"/>
          <p:nvPr/>
        </p:nvSpPr>
        <p:spPr>
          <a:xfrm>
            <a:off x="4859800" y="2824006"/>
            <a:ext cx="73167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Back-end Class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Chapter 7 – Computer Science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A73A68-E80E-43BF-A396-0BD35446E61A}"/>
              </a:ext>
            </a:extLst>
          </p:cNvPr>
          <p:cNvCxnSpPr>
            <a:cxnSpLocks/>
          </p:cNvCxnSpPr>
          <p:nvPr/>
        </p:nvCxnSpPr>
        <p:spPr>
          <a:xfrm>
            <a:off x="4583577" y="2083438"/>
            <a:ext cx="0" cy="21038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13584C-12E0-4308-B9D5-EDF1E437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37" y="2083438"/>
            <a:ext cx="1727312" cy="21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7DD02-8151-46B0-8629-AE751CAC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78" y="709597"/>
            <a:ext cx="666843" cy="219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F343C7-EE9D-4641-A030-9C43B0D4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8" y="1019135"/>
            <a:ext cx="6992326" cy="57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C74A4-E24C-456B-B5D8-0A32E71A3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5" y="2019261"/>
            <a:ext cx="6982799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655A80-622A-4E1D-9EFB-80115390B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78" y="2862177"/>
            <a:ext cx="697327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7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5B584B-67C9-47A7-B6C2-82698571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80" y="429013"/>
            <a:ext cx="5735039" cy="59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8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5606A-4F17-46B7-B3DB-03806026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44" y="785792"/>
            <a:ext cx="4744112" cy="295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F5D72-DFC4-4E0D-9FF0-DF616268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4" y="1171495"/>
            <a:ext cx="7001852" cy="1143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17F40-B39F-4400-8614-A0336EAD3B08}"/>
              </a:ext>
            </a:extLst>
          </p:cNvPr>
          <p:cNvSpPr txBox="1"/>
          <p:nvPr/>
        </p:nvSpPr>
        <p:spPr>
          <a:xfrm>
            <a:off x="675944" y="614945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20072"/>
                </a:solidFill>
              </a:rPr>
              <a:t>https://www.programiz.com/javascript/recursion</a:t>
            </a:r>
          </a:p>
        </p:txBody>
      </p:sp>
    </p:spTree>
    <p:extLst>
      <p:ext uri="{BB962C8B-B14F-4D97-AF65-F5344CB8AC3E}">
        <p14:creationId xmlns:p14="http://schemas.microsoft.com/office/powerpoint/2010/main" val="27283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695BEDD-C591-442D-9F2A-982102EC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317" y="163492"/>
            <a:ext cx="520287" cy="63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EC57A-F07F-4296-A078-54DD74335EC6}"/>
              </a:ext>
            </a:extLst>
          </p:cNvPr>
          <p:cNvSpPr txBox="1"/>
          <p:nvPr/>
        </p:nvSpPr>
        <p:spPr>
          <a:xfrm>
            <a:off x="1468779" y="2474892"/>
            <a:ext cx="859914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b="1" dirty="0">
                <a:solidFill>
                  <a:srgbClr val="733572"/>
                </a:solidFill>
                <a:latin typeface="Muli"/>
              </a:rPr>
              <a:t>Recursion in </a:t>
            </a:r>
            <a:r>
              <a:rPr lang="en-US" sz="2800" b="1" dirty="0" err="1">
                <a:solidFill>
                  <a:srgbClr val="733572"/>
                </a:solidFill>
                <a:latin typeface="Muli"/>
              </a:rPr>
              <a:t>Javascript</a:t>
            </a:r>
            <a:endParaRPr lang="en-US" sz="2800" b="1" dirty="0">
              <a:solidFill>
                <a:srgbClr val="733572"/>
              </a:solidFill>
              <a:latin typeface="Muli"/>
            </a:endParaRPr>
          </a:p>
          <a:p>
            <a:pPr marL="742950" lvl="1" indent="-285750">
              <a:buFontTx/>
              <a:buChar char="-"/>
            </a:pPr>
            <a:r>
              <a:rPr lang="en-US" i="0" u="none" strike="noStrike" dirty="0">
                <a:solidFill>
                  <a:srgbClr val="733572"/>
                </a:solidFill>
                <a:effectLst/>
                <a:latin typeface="Muli"/>
              </a:rPr>
              <a:t>Recursion is a process of calling itself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733572"/>
                </a:solidFill>
                <a:latin typeface="Muli"/>
              </a:rPr>
              <a:t>recursive function must have condition to stop calling itself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733572"/>
                </a:solidFill>
                <a:latin typeface="Muli"/>
              </a:rPr>
              <a:t>use if else or similar</a:t>
            </a:r>
          </a:p>
          <a:p>
            <a:pPr marL="742950" lvl="1" indent="-285750">
              <a:buFontTx/>
              <a:buChar char="-"/>
            </a:pPr>
            <a:endParaRPr lang="en-US" i="0" u="none" strike="noStrike" dirty="0">
              <a:solidFill>
                <a:srgbClr val="733572"/>
              </a:solidFill>
              <a:effectLst/>
              <a:latin typeface="Muli"/>
            </a:endParaRPr>
          </a:p>
          <a:p>
            <a:pPr marL="742950" lvl="1" indent="-285750">
              <a:buFontTx/>
              <a:buChar char="-"/>
            </a:pPr>
            <a:endParaRPr lang="en-US" i="0" u="none" strike="noStrike" dirty="0">
              <a:solidFill>
                <a:srgbClr val="733572"/>
              </a:solidFill>
              <a:effectLst/>
              <a:latin typeface="Muli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41E7E41-3893-4E1C-9560-29B19D58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5" y="0"/>
            <a:ext cx="911887" cy="12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ACAAF-55B6-494C-B5B6-F1D157C686FD}"/>
              </a:ext>
            </a:extLst>
          </p:cNvPr>
          <p:cNvSpPr txBox="1"/>
          <p:nvPr/>
        </p:nvSpPr>
        <p:spPr>
          <a:xfrm>
            <a:off x="1041722" y="194751"/>
            <a:ext cx="8599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5400" b="1" i="0" u="none" strike="noStrike" dirty="0">
                <a:solidFill>
                  <a:srgbClr val="733572"/>
                </a:solidFill>
                <a:effectLst/>
                <a:latin typeface="Muli"/>
              </a:rPr>
              <a:t>What have we learn today ?</a:t>
            </a:r>
            <a:endParaRPr lang="en-US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06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00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C7EB73-25C0-48D7-8142-C2D81585D772}"/>
              </a:ext>
            </a:extLst>
          </p:cNvPr>
          <p:cNvSpPr txBox="1"/>
          <p:nvPr/>
        </p:nvSpPr>
        <p:spPr>
          <a:xfrm>
            <a:off x="5177206" y="2735106"/>
            <a:ext cx="375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A73A68-E80E-43BF-A396-0BD35446E61A}"/>
              </a:ext>
            </a:extLst>
          </p:cNvPr>
          <p:cNvCxnSpPr>
            <a:cxnSpLocks/>
          </p:cNvCxnSpPr>
          <p:nvPr/>
        </p:nvCxnSpPr>
        <p:spPr>
          <a:xfrm>
            <a:off x="4583577" y="2083438"/>
            <a:ext cx="0" cy="21038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13584C-12E0-4308-B9D5-EDF1E437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37" y="2083438"/>
            <a:ext cx="1727312" cy="21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55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69A753A-0343-4B30-B01B-6628BA830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5" y="0"/>
            <a:ext cx="911887" cy="12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556DB6-DEA7-470A-947B-E82986401057}"/>
              </a:ext>
            </a:extLst>
          </p:cNvPr>
          <p:cNvSpPr txBox="1"/>
          <p:nvPr/>
        </p:nvSpPr>
        <p:spPr>
          <a:xfrm>
            <a:off x="1041722" y="194751"/>
            <a:ext cx="7974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5400" b="1" i="0" u="none" strike="noStrike" dirty="0">
                <a:solidFill>
                  <a:srgbClr val="733572"/>
                </a:solidFill>
                <a:effectLst/>
                <a:latin typeface="Muli"/>
              </a:rPr>
              <a:t>What will we learn today ?</a:t>
            </a:r>
            <a:endParaRPr lang="en-US" sz="3200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52982-8900-4860-A68D-F1A78B2714C1}"/>
              </a:ext>
            </a:extLst>
          </p:cNvPr>
          <p:cNvSpPr txBox="1"/>
          <p:nvPr/>
        </p:nvSpPr>
        <p:spPr>
          <a:xfrm>
            <a:off x="4516779" y="2782669"/>
            <a:ext cx="2379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733572"/>
                </a:solidFill>
                <a:effectLst/>
                <a:latin typeface="Muli"/>
              </a:rPr>
              <a:t>Recursion</a:t>
            </a:r>
            <a:endParaRPr lang="en-US" sz="3600" b="1" dirty="0">
              <a:solidFill>
                <a:srgbClr val="733572"/>
              </a:solidFill>
              <a:highlight>
                <a:srgbClr val="FFFF00"/>
              </a:highlight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1764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92CA31-437B-4697-A5F2-2FFB6E190BC8}"/>
              </a:ext>
            </a:extLst>
          </p:cNvPr>
          <p:cNvSpPr/>
          <p:nvPr/>
        </p:nvSpPr>
        <p:spPr>
          <a:xfrm>
            <a:off x="0" y="0"/>
            <a:ext cx="12192000" cy="960699"/>
          </a:xfrm>
          <a:prstGeom prst="rect">
            <a:avLst/>
          </a:prstGeom>
          <a:solidFill>
            <a:srgbClr val="72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400" b="1" dirty="0"/>
              <a:t>Recursion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695BEDD-C591-442D-9F2A-982102EC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317" y="163492"/>
            <a:ext cx="520287" cy="63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14D1D-D7CA-471C-9DA6-1183926AA76D}"/>
              </a:ext>
            </a:extLst>
          </p:cNvPr>
          <p:cNvSpPr txBox="1"/>
          <p:nvPr/>
        </p:nvSpPr>
        <p:spPr>
          <a:xfrm>
            <a:off x="782980" y="1493788"/>
            <a:ext cx="3912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733572"/>
                </a:solidFill>
                <a:effectLst/>
                <a:latin typeface="Muli"/>
              </a:rPr>
              <a:t>What is Recursion ?</a:t>
            </a:r>
            <a:endParaRPr lang="en-US" sz="3600" b="1" dirty="0">
              <a:solidFill>
                <a:srgbClr val="733572"/>
              </a:solidFill>
              <a:highlight>
                <a:srgbClr val="FFFF00"/>
              </a:highlight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89B9D-4A46-4D39-BBB1-669DE11C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80" y="2140119"/>
            <a:ext cx="6935168" cy="638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10701-D1C0-45D4-A9A3-147438595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80" y="2869774"/>
            <a:ext cx="698279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356D9-5472-4BD6-AABE-F3CFED3D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800081"/>
            <a:ext cx="6992326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90D2C-A7FA-4525-B74C-372711AE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37" y="3952832"/>
            <a:ext cx="6535062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062E20-3A5F-4EC1-8962-9D5A1C24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06" y="1523931"/>
            <a:ext cx="6544588" cy="990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CCD9A-6A50-4564-A108-0F6AC531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06" y="2704940"/>
            <a:ext cx="698279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208B6-3594-4277-9560-BA5270EB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99" y="628627"/>
            <a:ext cx="6458851" cy="32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19697-EC5C-4574-AA78-32A2E831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9" y="1157264"/>
            <a:ext cx="2924583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5CC76-FF90-40A5-972F-29B0DAE0E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99" y="1490686"/>
            <a:ext cx="699232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6A850-0316-4638-BF21-9354A7472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01" y="1085834"/>
            <a:ext cx="704948" cy="22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BCCA4-4C83-467F-AFF1-FC57E774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1" y="1314466"/>
            <a:ext cx="703995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2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6A850-0316-4638-BF21-9354A7472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01" y="1085834"/>
            <a:ext cx="704948" cy="228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BCCA4-4C83-467F-AFF1-FC57E774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1" y="1314466"/>
            <a:ext cx="7039957" cy="1162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17D3CC-9776-46BD-BCD4-EB293F18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01" y="3043027"/>
            <a:ext cx="7049484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6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5685E-F0A2-471B-BAF0-935A51D7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78" y="723878"/>
            <a:ext cx="2819794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9E29E-CC1A-428F-84B8-4EDED4C6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8" y="1028721"/>
            <a:ext cx="699232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0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62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</dc:creator>
  <cp:lastModifiedBy>Fa</cp:lastModifiedBy>
  <cp:revision>8</cp:revision>
  <dcterms:created xsi:type="dcterms:W3CDTF">2021-08-09T23:58:29Z</dcterms:created>
  <dcterms:modified xsi:type="dcterms:W3CDTF">2021-08-25T00:19:39Z</dcterms:modified>
</cp:coreProperties>
</file>