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08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8914A3-65CE-47F5-9499-2FC9D5407635}">
          <p14:sldIdLst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orient="horz" pos="1890">
          <p15:clr>
            <a:srgbClr val="A4A3A4"/>
          </p15:clr>
        </p15:guide>
        <p15:guide id="3" orient="horz" pos="4042">
          <p15:clr>
            <a:srgbClr val="A4A3A4"/>
          </p15:clr>
        </p15:guide>
        <p15:guide id="4" orient="horz" pos="934">
          <p15:clr>
            <a:srgbClr val="A4A3A4"/>
          </p15:clr>
        </p15:guide>
        <p15:guide id="5" orient="horz" pos="525">
          <p15:clr>
            <a:srgbClr val="A4A3A4"/>
          </p15:clr>
        </p15:guide>
        <p15:guide id="6" orient="horz" pos="1132">
          <p15:clr>
            <a:srgbClr val="A4A3A4"/>
          </p15:clr>
        </p15:guide>
        <p15:guide id="7" orient="horz" pos="2418">
          <p15:clr>
            <a:srgbClr val="A4A3A4"/>
          </p15:clr>
        </p15:guide>
        <p15:guide id="8" orient="horz" pos="3169">
          <p15:clr>
            <a:srgbClr val="A4A3A4"/>
          </p15:clr>
        </p15:guide>
        <p15:guide id="9" pos="240">
          <p15:clr>
            <a:srgbClr val="A4A3A4"/>
          </p15:clr>
        </p15:guide>
        <p15:guide id="10" pos="600">
          <p15:clr>
            <a:srgbClr val="A4A3A4"/>
          </p15:clr>
        </p15:guide>
        <p15:guide id="11" pos="488">
          <p15:clr>
            <a:srgbClr val="A4A3A4"/>
          </p15:clr>
        </p15:guide>
        <p15:guide id="12" pos="54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colamiero, Donato" initials="SD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8E7C2"/>
    <a:srgbClr val="00B624"/>
    <a:srgbClr val="D8D8D9"/>
    <a:srgbClr val="DCDCDE"/>
    <a:srgbClr val="AED99E"/>
    <a:srgbClr val="FFFFFF"/>
    <a:srgbClr val="BCBBBF"/>
    <a:srgbClr val="C5E19D"/>
    <a:srgbClr val="EDF5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7AF359-FCCE-4300-8215-3117853B3755}" v="63" dt="2024-08-23T21:07:56.8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3" autoAdjust="0"/>
    <p:restoredTop sz="92127" autoAdjust="0"/>
  </p:normalViewPr>
  <p:slideViewPr>
    <p:cSldViewPr snapToGrid="0" showGuides="1">
      <p:cViewPr varScale="1">
        <p:scale>
          <a:sx n="74" d="100"/>
          <a:sy n="74" d="100"/>
        </p:scale>
        <p:origin x="1557" y="45"/>
      </p:cViewPr>
      <p:guideLst>
        <p:guide orient="horz" pos="3888"/>
        <p:guide orient="horz" pos="1890"/>
        <p:guide orient="horz" pos="4042"/>
        <p:guide orient="horz" pos="934"/>
        <p:guide orient="horz" pos="525"/>
        <p:guide orient="horz" pos="1132"/>
        <p:guide orient="horz" pos="2418"/>
        <p:guide orient="horz" pos="3169"/>
        <p:guide pos="240"/>
        <p:guide pos="600"/>
        <p:guide pos="488"/>
        <p:guide pos="54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23712"/>
    </p:cViewPr>
  </p:sorterViewPr>
  <p:notesViewPr>
    <p:cSldViewPr>
      <p:cViewPr varScale="1">
        <p:scale>
          <a:sx n="87" d="100"/>
          <a:sy n="87" d="100"/>
        </p:scale>
        <p:origin x="-3780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o, Eric" userId="4807d76e-976e-49bc-97e4-98ab6310606c" providerId="ADAL" clId="{797AF359-FCCE-4300-8215-3117853B3755}"/>
    <pc:docChg chg="custSel addSld delSld modSld sldOrd modMainMaster modSection">
      <pc:chgData name="Luo, Eric" userId="4807d76e-976e-49bc-97e4-98ab6310606c" providerId="ADAL" clId="{797AF359-FCCE-4300-8215-3117853B3755}" dt="2024-08-23T21:07:56.878" v="212"/>
      <pc:docMkLst>
        <pc:docMk/>
      </pc:docMkLst>
      <pc:sldChg chg="modSp mod">
        <pc:chgData name="Luo, Eric" userId="4807d76e-976e-49bc-97e4-98ab6310606c" providerId="ADAL" clId="{797AF359-FCCE-4300-8215-3117853B3755}" dt="2024-08-23T19:59:50.634" v="68" actId="6549"/>
        <pc:sldMkLst>
          <pc:docMk/>
          <pc:sldMk cId="322754889" sldId="308"/>
        </pc:sldMkLst>
        <pc:spChg chg="mod">
          <ac:chgData name="Luo, Eric" userId="4807d76e-976e-49bc-97e4-98ab6310606c" providerId="ADAL" clId="{797AF359-FCCE-4300-8215-3117853B3755}" dt="2024-08-23T19:59:50.634" v="68" actId="6549"/>
          <ac:spMkLst>
            <pc:docMk/>
            <pc:sldMk cId="322754889" sldId="308"/>
            <ac:spMk id="4" creationId="{00000000-0000-0000-0000-000000000000}"/>
          </ac:spMkLst>
        </pc:spChg>
      </pc:sldChg>
      <pc:sldChg chg="new del">
        <pc:chgData name="Luo, Eric" userId="4807d76e-976e-49bc-97e4-98ab6310606c" providerId="ADAL" clId="{797AF359-FCCE-4300-8215-3117853B3755}" dt="2024-08-23T21:07:54.004" v="184" actId="47"/>
        <pc:sldMkLst>
          <pc:docMk/>
          <pc:sldMk cId="457514719" sldId="309"/>
        </pc:sldMkLst>
      </pc:sldChg>
      <pc:sldChg chg="new del">
        <pc:chgData name="Luo, Eric" userId="4807d76e-976e-49bc-97e4-98ab6310606c" providerId="ADAL" clId="{797AF359-FCCE-4300-8215-3117853B3755}" dt="2024-08-23T21:07:09.929" v="126" actId="47"/>
        <pc:sldMkLst>
          <pc:docMk/>
          <pc:sldMk cId="922843147" sldId="309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3511249706" sldId="386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304942600" sldId="388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1274586590" sldId="391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1576996927" sldId="392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1312894607" sldId="508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4140444060" sldId="510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1337027290" sldId="573"/>
        </pc:sldMkLst>
      </pc:sldChg>
      <pc:sldChg chg="del ord">
        <pc:chgData name="Luo, Eric" userId="4807d76e-976e-49bc-97e4-98ab6310606c" providerId="ADAL" clId="{797AF359-FCCE-4300-8215-3117853B3755}" dt="2024-08-23T19:03:46.078" v="39" actId="47"/>
        <pc:sldMkLst>
          <pc:docMk/>
          <pc:sldMk cId="632746235" sldId="636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2560619237" sldId="644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896544201" sldId="669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2440312226" sldId="672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2675200603" sldId="698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3585595592" sldId="707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2957175752" sldId="708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2245165697" sldId="709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3130596849" sldId="710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4105662965" sldId="711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2505203986" sldId="712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750698184" sldId="713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3976778487" sldId="714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3149290458" sldId="792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2663175513" sldId="809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1047897881" sldId="811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1479499430" sldId="812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3779501972" sldId="816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2727421662" sldId="817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934814663" sldId="820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2710661876" sldId="821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3308889831" sldId="822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1556379173" sldId="825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4173743529" sldId="826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1011220251" sldId="828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2428597227" sldId="829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4058392426" sldId="830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2547684624" sldId="831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1386927279" sldId="832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2666882745" sldId="833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1753794661" sldId="834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1128850944" sldId="835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70497200" sldId="838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4208854140" sldId="839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1922060971" sldId="841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915206325" sldId="842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2369783393" sldId="844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4131493010" sldId="847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3289023656" sldId="848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4076023573" sldId="855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2991656615" sldId="3660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2895173200" sldId="3661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2489421681" sldId="3662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3959602288" sldId="3663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1438973265" sldId="3664"/>
        </pc:sldMkLst>
      </pc:sldChg>
      <pc:sldChg chg="del">
        <pc:chgData name="Luo, Eric" userId="4807d76e-976e-49bc-97e4-98ab6310606c" providerId="ADAL" clId="{797AF359-FCCE-4300-8215-3117853B3755}" dt="2024-08-23T19:03:46.078" v="39" actId="47"/>
        <pc:sldMkLst>
          <pc:docMk/>
          <pc:sldMk cId="4138823065" sldId="3665"/>
        </pc:sldMkLst>
      </pc:sldChg>
      <pc:sldMasterChg chg="addSp delSp modSp mod delSldLayout">
        <pc:chgData name="Luo, Eric" userId="4807d76e-976e-49bc-97e4-98ab6310606c" providerId="ADAL" clId="{797AF359-FCCE-4300-8215-3117853B3755}" dt="2024-08-23T21:07:56.878" v="212"/>
        <pc:sldMasterMkLst>
          <pc:docMk/>
          <pc:sldMasterMk cId="0" sldId="2147483648"/>
        </pc:sldMasterMkLst>
        <pc:spChg chg="add del mod ord modVis">
          <ac:chgData name="Luo, Eric" userId="4807d76e-976e-49bc-97e4-98ab6310606c" providerId="ADAL" clId="{797AF359-FCCE-4300-8215-3117853B3755}" dt="2024-08-23T21:07:00.975" v="99"/>
          <ac:spMkLst>
            <pc:docMk/>
            <pc:sldMasterMk cId="0" sldId="2147483648"/>
            <ac:spMk id="2" creationId="{99AC2473-C40B-A626-83CD-5584C7AEB5C3}"/>
          </ac:spMkLst>
        </pc:spChg>
        <pc:spChg chg="add del mod ord modVis">
          <ac:chgData name="Luo, Eric" userId="4807d76e-976e-49bc-97e4-98ab6310606c" providerId="ADAL" clId="{797AF359-FCCE-4300-8215-3117853B3755}" dt="2024-08-23T19:03:49.139" v="41"/>
          <ac:spMkLst>
            <pc:docMk/>
            <pc:sldMasterMk cId="0" sldId="2147483648"/>
            <ac:spMk id="2" creationId="{FD487279-6C1E-2A48-DC0B-7DCC36F16BE6}"/>
          </ac:spMkLst>
        </pc:spChg>
        <pc:spChg chg="add del mod ord modVis">
          <ac:chgData name="Luo, Eric" userId="4807d76e-976e-49bc-97e4-98ab6310606c" providerId="ADAL" clId="{797AF359-FCCE-4300-8215-3117853B3755}" dt="2024-08-23T21:07:10.814" v="128"/>
          <ac:spMkLst>
            <pc:docMk/>
            <pc:sldMasterMk cId="0" sldId="2147483648"/>
            <ac:spMk id="4" creationId="{32CE2AC8-5D01-290F-886C-45124E28B366}"/>
          </ac:spMkLst>
        </pc:spChg>
        <pc:spChg chg="add del mod ord modVis">
          <ac:chgData name="Luo, Eric" userId="4807d76e-976e-49bc-97e4-98ab6310606c" providerId="ADAL" clId="{797AF359-FCCE-4300-8215-3117853B3755}" dt="2024-08-23T20:00:01.571" v="70"/>
          <ac:spMkLst>
            <pc:docMk/>
            <pc:sldMasterMk cId="0" sldId="2147483648"/>
            <ac:spMk id="4" creationId="{BD7062FA-966E-FD1E-2A4F-65D8912DF9EF}"/>
          </ac:spMkLst>
        </pc:spChg>
        <pc:spChg chg="add del mod ord modVis">
          <ac:chgData name="Luo, Eric" userId="4807d76e-976e-49bc-97e4-98ab6310606c" providerId="ADAL" clId="{797AF359-FCCE-4300-8215-3117853B3755}" dt="2024-08-23T21:07:36.683" v="157"/>
          <ac:spMkLst>
            <pc:docMk/>
            <pc:sldMasterMk cId="0" sldId="2147483648"/>
            <ac:spMk id="5" creationId="{5AE6E2F3-2DC4-ED12-BAD4-4C9126569A0B}"/>
          </ac:spMkLst>
        </pc:spChg>
        <pc:spChg chg="add del mod ord modVis">
          <ac:chgData name="Luo, Eric" userId="4807d76e-976e-49bc-97e4-98ab6310606c" providerId="ADAL" clId="{797AF359-FCCE-4300-8215-3117853B3755}" dt="2024-08-23T21:07:56.859" v="186"/>
          <ac:spMkLst>
            <pc:docMk/>
            <pc:sldMasterMk cId="0" sldId="2147483648"/>
            <ac:spMk id="6" creationId="{714891F5-C2B2-9706-10BC-1B4DE8E11818}"/>
          </ac:spMkLst>
        </pc:spChg>
        <pc:spChg chg="add mod ord modVis">
          <ac:chgData name="Luo, Eric" userId="4807d76e-976e-49bc-97e4-98ab6310606c" providerId="ADAL" clId="{797AF359-FCCE-4300-8215-3117853B3755}" dt="2024-08-23T21:07:56.878" v="212"/>
          <ac:spMkLst>
            <pc:docMk/>
            <pc:sldMasterMk cId="0" sldId="2147483648"/>
            <ac:spMk id="7" creationId="{AD639053-8BAD-8DE0-E3D2-9624FE9222FE}"/>
          </ac:spMkLst>
        </pc:spChg>
        <pc:spChg chg="del">
          <ac:chgData name="Luo, Eric" userId="4807d76e-976e-49bc-97e4-98ab6310606c" providerId="ADAL" clId="{797AF359-FCCE-4300-8215-3117853B3755}" dt="2024-08-23T19:03:34.152" v="12"/>
          <ac:spMkLst>
            <pc:docMk/>
            <pc:sldMasterMk cId="0" sldId="2147483648"/>
            <ac:spMk id="7" creationId="{EC830731-2961-C637-9B6A-9D1BB8EA716D}"/>
          </ac:spMkLst>
        </pc:spChg>
        <pc:sldLayoutChg chg="del">
          <pc:chgData name="Luo, Eric" userId="4807d76e-976e-49bc-97e4-98ab6310606c" providerId="ADAL" clId="{797AF359-FCCE-4300-8215-3117853B3755}" dt="2024-08-23T19:03:46.078" v="39" actId="47"/>
          <pc:sldLayoutMkLst>
            <pc:docMk/>
            <pc:sldMasterMk cId="0" sldId="2147483648"/>
            <pc:sldLayoutMk cId="1385586460" sldId="214748366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ECBC33E-7492-47EF-814C-A80BE9487D9C}" type="datetimeFigureOut">
              <a:rPr lang="en-US"/>
              <a:t>8/26/2024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C65778-D36A-4DB5-8AC3-355954F055D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258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947DF80-D345-4C6A-B0F8-E6F03195C21B}" type="datetimeFigureOut">
              <a:rPr lang="en-US"/>
              <a:pPr/>
              <a:t>8/26/2024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0625642-F0AF-4361-B339-24EC26CA9B06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994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625642-F0AF-4361-B339-24EC26CA9B0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19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4587" y="2257425"/>
            <a:ext cx="5264925" cy="125253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lnSpc>
                <a:spcPct val="90000"/>
              </a:lnSpc>
              <a:defRPr sz="3200" b="0"/>
            </a:lvl1pPr>
          </a:lstStyle>
          <a:p>
            <a:r>
              <a:rPr lang="en-US" noProof="0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34587" y="3629025"/>
            <a:ext cx="5264925" cy="714375"/>
          </a:xfrm>
        </p:spPr>
        <p:txBody>
          <a:bodyPr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16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dirty="0"/>
              <a:t>Type Subtitle/Sub-brand/Business</a:t>
            </a:r>
            <a:r>
              <a:rPr lang="en-US" dirty="0"/>
              <a:t> </a:t>
            </a:r>
            <a:r>
              <a:rPr dirty="0"/>
              <a:t>Here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92" y="0"/>
            <a:ext cx="3072384" cy="6858000"/>
          </a:xfrm>
          <a:prstGeom prst="rect">
            <a:avLst/>
          </a:prstGeom>
        </p:spPr>
      </p:pic>
      <p:pic>
        <p:nvPicPr>
          <p:cNvPr id="10" name="Picture 6" descr="TD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8077200" y="5830887"/>
            <a:ext cx="7223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PatternLine.jp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304" y="0"/>
            <a:ext cx="140208" cy="6858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588" y="501994"/>
            <a:ext cx="2677991" cy="2129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808083"/>
              </a:buClr>
              <a:defRPr>
                <a:solidFill>
                  <a:srgbClr val="000000"/>
                </a:solidFill>
              </a:defRPr>
            </a:lvl1pPr>
            <a:lvl2pPr>
              <a:buClr>
                <a:srgbClr val="808083"/>
              </a:buClr>
              <a:defRPr>
                <a:solidFill>
                  <a:srgbClr val="000000"/>
                </a:solidFill>
              </a:defRPr>
            </a:lvl2pPr>
            <a:lvl3pPr>
              <a:buClr>
                <a:srgbClr val="808083"/>
              </a:buClr>
              <a:defRPr>
                <a:solidFill>
                  <a:srgbClr val="000000"/>
                </a:solidFill>
              </a:defRPr>
            </a:lvl3pPr>
            <a:lvl4pPr>
              <a:buClr>
                <a:srgbClr val="808083"/>
              </a:buClr>
              <a:defRPr>
                <a:solidFill>
                  <a:srgbClr val="000000"/>
                </a:solidFill>
              </a:defRPr>
            </a:lvl4pPr>
            <a:lvl5pPr>
              <a:buClr>
                <a:srgbClr val="808083"/>
              </a:buClr>
              <a:defRPr>
                <a:solidFill>
                  <a:srgbClr val="000000"/>
                </a:solidFill>
              </a:defRPr>
            </a:lvl5pPr>
            <a:lvl6pPr>
              <a:defRPr/>
            </a:lvl6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315200" cy="8080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3199"/>
            <a:ext cx="5105400" cy="303213"/>
          </a:xfrm>
          <a:prstGeom prst="rect">
            <a:avLst/>
          </a:prstGeo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dirty="0">
                <a:solidFill>
                  <a:srgbClr val="000000"/>
                </a:solidFill>
              </a:rPr>
              <a:t>TD Asset Management 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3881" y="6572250"/>
            <a:ext cx="694532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5CBDBD4D-7B7B-4EC0-AB6E-424933B04F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D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6" descr="TD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8077200" y="5830887"/>
            <a:ext cx="7223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 descr="PatternLine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063829" y="-643182"/>
            <a:ext cx="127891" cy="62555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95" y="501994"/>
            <a:ext cx="2646111" cy="210447"/>
          </a:xfrm>
          <a:prstGeom prst="rect">
            <a:avLst/>
          </a:prstGeom>
        </p:spPr>
      </p:pic>
      <p:sp>
        <p:nvSpPr>
          <p:cNvPr id="3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935679" y="2667000"/>
            <a:ext cx="5334000" cy="1447800"/>
          </a:xfrm>
        </p:spPr>
        <p:txBody>
          <a:bodyPr lIns="0" tIns="0" rIns="0" bIns="0" anchor="t" anchorCtr="0"/>
          <a:lstStyle>
            <a:lvl1pPr>
              <a:lnSpc>
                <a:spcPct val="90000"/>
              </a:lnSpc>
              <a:defRPr sz="3200"/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54914" y="1390958"/>
            <a:ext cx="5141086" cy="895042"/>
          </a:xfrm>
        </p:spPr>
        <p:txBody>
          <a:bodyPr lIns="0" tIns="0" rIns="0" bIns="0" anchor="b" anchorCtr="0"/>
          <a:lstStyle>
            <a:lvl1pPr marL="0" indent="0">
              <a:spcBef>
                <a:spcPct val="30000"/>
              </a:spcBef>
              <a:buFont typeface="Wingdings" charset="0"/>
              <a:buNone/>
              <a:defRPr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1333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82725"/>
            <a:ext cx="3813048" cy="4689475"/>
          </a:xfrm>
        </p:spPr>
        <p:txBody>
          <a:bodyPr/>
          <a:lstStyle>
            <a:lvl1pPr>
              <a:buClr>
                <a:srgbClr val="808083"/>
              </a:buClr>
              <a:defRPr sz="2000">
                <a:solidFill>
                  <a:srgbClr val="000000"/>
                </a:solidFill>
              </a:defRPr>
            </a:lvl1pPr>
            <a:lvl2pPr>
              <a:buClr>
                <a:srgbClr val="808083"/>
              </a:buClr>
              <a:defRPr sz="1800">
                <a:solidFill>
                  <a:srgbClr val="000000"/>
                </a:solidFill>
              </a:defRPr>
            </a:lvl2pPr>
            <a:lvl3pPr>
              <a:buClr>
                <a:srgbClr val="808083"/>
              </a:buClr>
              <a:defRPr sz="2000">
                <a:solidFill>
                  <a:srgbClr val="000000"/>
                </a:solidFill>
              </a:defRPr>
            </a:lvl3pPr>
            <a:lvl4pPr>
              <a:buClr>
                <a:srgbClr val="808083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808083"/>
              </a:buClr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1482725"/>
            <a:ext cx="3813048" cy="4689475"/>
          </a:xfrm>
        </p:spPr>
        <p:txBody>
          <a:bodyPr/>
          <a:lstStyle>
            <a:lvl1pPr>
              <a:buClr>
                <a:srgbClr val="808083"/>
              </a:buClr>
              <a:defRPr sz="2000">
                <a:solidFill>
                  <a:srgbClr val="000000"/>
                </a:solidFill>
              </a:defRPr>
            </a:lvl1pPr>
            <a:lvl2pPr>
              <a:buClr>
                <a:srgbClr val="808083"/>
              </a:buClr>
              <a:defRPr sz="1800">
                <a:solidFill>
                  <a:srgbClr val="000000"/>
                </a:solidFill>
              </a:defRPr>
            </a:lvl2pPr>
            <a:lvl3pPr>
              <a:buClr>
                <a:srgbClr val="808083"/>
              </a:buClr>
              <a:defRPr sz="2000">
                <a:solidFill>
                  <a:srgbClr val="000000"/>
                </a:solidFill>
              </a:defRPr>
            </a:lvl3pPr>
            <a:lvl4pPr>
              <a:buClr>
                <a:srgbClr val="808083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808083"/>
              </a:buClr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315200" cy="8080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3199"/>
            <a:ext cx="5105400" cy="303213"/>
          </a:xfrm>
          <a:prstGeom prst="rect">
            <a:avLst/>
          </a:prstGeo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dirty="0">
                <a:solidFill>
                  <a:srgbClr val="000000"/>
                </a:solidFill>
              </a:rPr>
              <a:t>TD Asset Management 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3881" y="6572250"/>
            <a:ext cx="694532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5CBDBD4D-7B7B-4EC0-AB6E-424933B04F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82725"/>
            <a:ext cx="3811678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220912"/>
            <a:ext cx="3811678" cy="3951288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2000" dirty="0" smtClean="0"/>
            </a:lvl3pPr>
            <a:lvl4pPr>
              <a:defRPr lang="en-US" dirty="0" smtClean="0"/>
            </a:lvl4pPr>
            <a:lvl5pPr>
              <a:defRPr dirty="0"/>
            </a:lvl5pPr>
          </a:lstStyle>
          <a:p>
            <a:pPr lvl="0">
              <a:buClr>
                <a:srgbClr val="808083"/>
              </a:buClr>
            </a:pPr>
            <a:r>
              <a:rPr lang="en-US" dirty="0"/>
              <a:t>Click to edit Master text styles</a:t>
            </a:r>
          </a:p>
          <a:p>
            <a:pPr lvl="1">
              <a:buClr>
                <a:srgbClr val="808083"/>
              </a:buClr>
            </a:pPr>
            <a:r>
              <a:rPr lang="en-US" dirty="0"/>
              <a:t>Second level</a:t>
            </a:r>
          </a:p>
          <a:p>
            <a:pPr lvl="2">
              <a:buClr>
                <a:srgbClr val="808083"/>
              </a:buClr>
            </a:pPr>
            <a:r>
              <a:rPr lang="en-US" dirty="0"/>
              <a:t>Third level</a:t>
            </a:r>
          </a:p>
          <a:p>
            <a:pPr lvl="3">
              <a:buClr>
                <a:srgbClr val="808083"/>
              </a:buClr>
            </a:pPr>
            <a:r>
              <a:rPr lang="en-US" dirty="0"/>
              <a:t>Fourth level</a:t>
            </a:r>
          </a:p>
          <a:p>
            <a:pPr lvl="4">
              <a:buClr>
                <a:srgbClr val="808083"/>
              </a:buClr>
            </a:pPr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82725"/>
            <a:ext cx="3813175" cy="63976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20912"/>
            <a:ext cx="3813175" cy="3951288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z="2000" smtClean="0"/>
            </a:lvl3pPr>
            <a:lvl4pPr>
              <a:defRPr lang="en-US" smtClean="0"/>
            </a:lvl4pPr>
            <a:lvl5pPr>
              <a:defRPr/>
            </a:lvl5pPr>
          </a:lstStyle>
          <a:p>
            <a:pPr lvl="0">
              <a:buClr>
                <a:srgbClr val="808083"/>
              </a:buClr>
            </a:pPr>
            <a:r>
              <a:rPr lang="en-US"/>
              <a:t>Click to edit Master text styles</a:t>
            </a:r>
          </a:p>
          <a:p>
            <a:pPr lvl="1">
              <a:buClr>
                <a:srgbClr val="808083"/>
              </a:buClr>
            </a:pPr>
            <a:r>
              <a:rPr lang="en-US"/>
              <a:t>Second level</a:t>
            </a:r>
          </a:p>
          <a:p>
            <a:pPr lvl="2">
              <a:buClr>
                <a:srgbClr val="808083"/>
              </a:buClr>
            </a:pPr>
            <a:r>
              <a:rPr lang="en-US"/>
              <a:t>Third level</a:t>
            </a:r>
          </a:p>
          <a:p>
            <a:pPr lvl="3">
              <a:buClr>
                <a:srgbClr val="808083"/>
              </a:buClr>
            </a:pPr>
            <a:r>
              <a:rPr lang="en-US"/>
              <a:t>Fourth level</a:t>
            </a:r>
          </a:p>
          <a:p>
            <a:pPr lvl="4">
              <a:buClr>
                <a:srgbClr val="808083"/>
              </a:buClr>
            </a:pPr>
            <a:r>
              <a:rPr lang="en-US"/>
              <a:t>Fifth level</a:t>
            </a:r>
            <a:endParaRPr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315200" cy="8080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553199"/>
            <a:ext cx="5105400" cy="303213"/>
          </a:xfrm>
          <a:prstGeom prst="rect">
            <a:avLst/>
          </a:prstGeo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dirty="0">
                <a:solidFill>
                  <a:srgbClr val="000000"/>
                </a:solidFill>
              </a:rPr>
              <a:t>TD Asset Management 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193881" y="6572250"/>
            <a:ext cx="694532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5CBDBD4D-7B7B-4EC0-AB6E-424933B04F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315200" cy="8080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3199"/>
            <a:ext cx="5105400" cy="303213"/>
          </a:xfrm>
          <a:prstGeom prst="rect">
            <a:avLst/>
          </a:prstGeo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dirty="0">
                <a:solidFill>
                  <a:srgbClr val="000000"/>
                </a:solidFill>
              </a:rPr>
              <a:t>TD Asset Management 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3881" y="6572250"/>
            <a:ext cx="694532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5CBDBD4D-7B7B-4EC0-AB6E-424933B04F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3199"/>
            <a:ext cx="5105400" cy="303213"/>
          </a:xfrm>
          <a:prstGeom prst="rect">
            <a:avLst/>
          </a:prstGeo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dirty="0">
                <a:solidFill>
                  <a:srgbClr val="000000"/>
                </a:solidFill>
              </a:rPr>
              <a:t>TD Asset Management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3881" y="6572250"/>
            <a:ext cx="694532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5CBDBD4D-7B7B-4EC0-AB6E-424933B04F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94242" y="89648"/>
            <a:ext cx="7315200" cy="7911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591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2724"/>
            <a:ext cx="4883150" cy="4689475"/>
          </a:xfrm>
        </p:spPr>
        <p:txBody>
          <a:bodyPr>
            <a:noAutofit/>
          </a:bodyPr>
          <a:lstStyle>
            <a:lvl1pPr>
              <a:buClr>
                <a:srgbClr val="808083"/>
              </a:buClr>
              <a:defRPr sz="2000">
                <a:solidFill>
                  <a:srgbClr val="000000"/>
                </a:solidFill>
              </a:defRPr>
            </a:lvl1pPr>
            <a:lvl2pPr>
              <a:buClr>
                <a:srgbClr val="808083"/>
              </a:buClr>
              <a:defRPr sz="1800">
                <a:solidFill>
                  <a:srgbClr val="000000"/>
                </a:solidFill>
              </a:defRPr>
            </a:lvl2pPr>
            <a:lvl3pPr>
              <a:buClr>
                <a:srgbClr val="808083"/>
              </a:buClr>
              <a:defRPr sz="1800">
                <a:solidFill>
                  <a:srgbClr val="000000"/>
                </a:solidFill>
              </a:defRPr>
            </a:lvl3pPr>
            <a:lvl4pPr>
              <a:buClr>
                <a:srgbClr val="808083"/>
              </a:buClr>
              <a:defRPr sz="1800">
                <a:solidFill>
                  <a:srgbClr val="000000"/>
                </a:solidFill>
              </a:defRPr>
            </a:lvl4pPr>
            <a:lvl5pPr>
              <a:buClr>
                <a:srgbClr val="808083"/>
              </a:buClr>
              <a:defRPr sz="1800">
                <a:solidFill>
                  <a:srgbClr val="00000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82724"/>
            <a:ext cx="2779713" cy="468947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00000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315200" cy="8080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3199"/>
            <a:ext cx="5105400" cy="303213"/>
          </a:xfrm>
          <a:prstGeom prst="rect">
            <a:avLst/>
          </a:prstGeo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dirty="0">
                <a:solidFill>
                  <a:srgbClr val="000000"/>
                </a:solidFill>
              </a:rPr>
              <a:t>TD Asset Management 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3881" y="6572250"/>
            <a:ext cx="694532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5CBDBD4D-7B7B-4EC0-AB6E-424933B04F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1482725"/>
            <a:ext cx="7772400" cy="43084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867400"/>
            <a:ext cx="7772400" cy="3048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315200" cy="8080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3199"/>
            <a:ext cx="5105400" cy="303213"/>
          </a:xfrm>
          <a:prstGeom prst="rect">
            <a:avLst/>
          </a:prstGeo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dirty="0">
                <a:solidFill>
                  <a:srgbClr val="000000"/>
                </a:solidFill>
              </a:rPr>
              <a:t>TD Asset Management 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3881" y="6572250"/>
            <a:ext cx="694532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5CBDBD4D-7B7B-4EC0-AB6E-424933B04F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82726"/>
            <a:ext cx="7772400" cy="4689474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808083"/>
              </a:buClr>
            </a:pPr>
            <a:r>
              <a:rPr lang="en-US" dirty="0"/>
              <a:t>Click to edit Master text styles</a:t>
            </a:r>
          </a:p>
          <a:p>
            <a:pPr lvl="1">
              <a:buClr>
                <a:srgbClr val="808083"/>
              </a:buClr>
            </a:pPr>
            <a:r>
              <a:rPr lang="en-US" dirty="0"/>
              <a:t>Second level</a:t>
            </a:r>
          </a:p>
          <a:p>
            <a:pPr lvl="2">
              <a:buClr>
                <a:srgbClr val="808083"/>
              </a:buClr>
            </a:pPr>
            <a:r>
              <a:rPr lang="en-US" dirty="0"/>
              <a:t>Third level</a:t>
            </a:r>
          </a:p>
          <a:p>
            <a:pPr lvl="3">
              <a:buClr>
                <a:srgbClr val="808083"/>
              </a:buClr>
            </a:pPr>
            <a:r>
              <a:rPr lang="en-US" dirty="0"/>
              <a:t>Fourth level</a:t>
            </a:r>
          </a:p>
          <a:p>
            <a:pPr lvl="4">
              <a:buClr>
                <a:srgbClr val="808083"/>
              </a:buClr>
            </a:pPr>
            <a:r>
              <a:rPr lang="en-US" dirty="0"/>
              <a:t>Fifth level</a:t>
            </a:r>
            <a:endParaRPr dirty="0"/>
          </a:p>
        </p:txBody>
      </p:sp>
      <p:pic>
        <p:nvPicPr>
          <p:cNvPr id="14" name="Picture 13" descr="TD Logo"/>
          <p:cNvPicPr>
            <a:picLocks noChangeAspect="1" noChangeArrowheads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hidden">
          <a:xfrm>
            <a:off x="8193087" y="244475"/>
            <a:ext cx="493713" cy="44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/>
          <p:cNvCxnSpPr/>
          <p:nvPr userDrawn="1"/>
        </p:nvCxnSpPr>
        <p:spPr>
          <a:xfrm>
            <a:off x="0" y="963423"/>
            <a:ext cx="9144000" cy="0"/>
          </a:xfrm>
          <a:prstGeom prst="line">
            <a:avLst/>
          </a:prstGeom>
          <a:ln w="12700" cmpd="sng">
            <a:solidFill>
              <a:srgbClr val="00B6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-76200" y="6553200"/>
            <a:ext cx="9296400" cy="0"/>
          </a:xfrm>
          <a:prstGeom prst="line">
            <a:avLst/>
          </a:prstGeom>
          <a:ln w="12700" cmpd="sng">
            <a:solidFill>
              <a:srgbClr val="00B62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PatternLineHorizontal.jp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8035"/>
            <a:ext cx="9144000" cy="48768"/>
          </a:xfrm>
          <a:prstGeom prst="rect">
            <a:avLst/>
          </a:prstGeom>
        </p:spPr>
      </p:pic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315200" cy="8080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3199"/>
            <a:ext cx="5105400" cy="303213"/>
          </a:xfrm>
          <a:prstGeom prst="rect">
            <a:avLst/>
          </a:prstGeom>
        </p:spPr>
        <p:txBody>
          <a:bodyPr anchor="ctr" anchorCtr="0"/>
          <a:lstStyle>
            <a:lvl1pPr>
              <a:defRPr sz="1000"/>
            </a:lvl1pPr>
          </a:lstStyle>
          <a:p>
            <a:r>
              <a:rPr lang="en-US" dirty="0">
                <a:solidFill>
                  <a:srgbClr val="000000"/>
                </a:solidFill>
              </a:rPr>
              <a:t>TD Asset Management 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93881" y="6572250"/>
            <a:ext cx="694532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00"/>
                </a:solidFill>
              </a:defRPr>
            </a:lvl1pPr>
          </a:lstStyle>
          <a:p>
            <a:fld id="{5CBDBD4D-7B7B-4EC0-AB6E-424933B04F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l" descr=" ">
            <a:extLst>
              <a:ext uri="{FF2B5EF4-FFF2-40B4-BE49-F238E27FC236}">
                <a16:creationId xmlns:a16="http://schemas.microsoft.com/office/drawing/2014/main" id="{8866411F-1B6D-26F9-E34D-45D947A44F7F}"/>
              </a:ext>
            </a:extLst>
          </p:cNvPr>
          <p:cNvSpPr txBox="1"/>
          <p:nvPr userDrawn="1"/>
        </p:nvSpPr>
        <p:spPr>
          <a:xfrm>
            <a:off x="0" y="6544437"/>
            <a:ext cx="9144000" cy="216598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sz="850" b="0" i="0" u="none" baseline="0">
                <a:solidFill>
                  <a:srgbClr val="000000"/>
                </a:solidFill>
                <a:latin typeface="Microsoft Sans Serif" panose="020B0604020202020204" pitchFamily="34" charset="0"/>
              </a:rPr>
              <a:t>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800" b="0" kern="1200">
          <a:solidFill>
            <a:schemeClr val="bg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7744" indent="-237744" algn="l" defTabSz="914400" rtl="0" eaLnBrk="1" latinLnBrk="0" hangingPunct="1">
        <a:lnSpc>
          <a:spcPct val="95000"/>
        </a:lnSpc>
        <a:spcBef>
          <a:spcPts val="2600"/>
        </a:spcBef>
        <a:buClr>
          <a:schemeClr val="tx1"/>
        </a:buClr>
        <a:buSzPct val="80000"/>
        <a:buFont typeface="Wingdings" pitchFamily="2" charset="2"/>
        <a:buChar char="n"/>
        <a:defRPr lang="en-US" sz="2000" kern="1200" dirty="0" smtClean="0">
          <a:solidFill>
            <a:srgbClr val="000000"/>
          </a:solidFill>
          <a:latin typeface="Arial" pitchFamily="34" charset="0"/>
          <a:ea typeface="+mn-ea"/>
          <a:cs typeface="Arial" pitchFamily="34" charset="0"/>
        </a:defRPr>
      </a:lvl1pPr>
      <a:lvl2pPr marL="411480" indent="-173736" algn="l" defTabSz="914400" rtl="0" eaLnBrk="1" latinLnBrk="0" hangingPunct="1">
        <a:lnSpc>
          <a:spcPct val="95000"/>
        </a:lnSpc>
        <a:spcBef>
          <a:spcPts val="900"/>
        </a:spcBef>
        <a:buClr>
          <a:schemeClr val="tx1"/>
        </a:buClr>
        <a:buSzPct val="100000"/>
        <a:buFont typeface="Arial" pitchFamily="34" charset="0"/>
        <a:buChar char="–"/>
        <a:defRPr lang="en-US" sz="18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2pPr>
      <a:lvl3pPr marL="576072" indent="-164592" algn="l" defTabSz="914400" rtl="0" eaLnBrk="1" latinLnBrk="0" hangingPunct="1">
        <a:lnSpc>
          <a:spcPct val="95000"/>
        </a:lnSpc>
        <a:spcBef>
          <a:spcPts val="900"/>
        </a:spcBef>
        <a:buClr>
          <a:schemeClr val="tx1"/>
        </a:buClr>
        <a:buSzPct val="100000"/>
        <a:buFont typeface="Arial" pitchFamily="34" charset="0"/>
        <a:buChar char="–"/>
        <a:defRPr lang="en-US" sz="18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3pPr>
      <a:lvl4pPr marL="749808" indent="-173736" algn="l" defTabSz="914400" rtl="0" eaLnBrk="1" latinLnBrk="0" hangingPunct="1">
        <a:lnSpc>
          <a:spcPct val="95000"/>
        </a:lnSpc>
        <a:spcBef>
          <a:spcPts val="900"/>
        </a:spcBef>
        <a:buClr>
          <a:schemeClr val="tx1"/>
        </a:buClr>
        <a:buSzPct val="100000"/>
        <a:buFont typeface="Arial" pitchFamily="34" charset="0"/>
        <a:buChar char="–"/>
        <a:defRPr lang="en-US" sz="18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4pPr>
      <a:lvl5pPr marL="914400" indent="-164592" algn="l" defTabSz="914400" rtl="0" eaLnBrk="1" latinLnBrk="0" hangingPunct="1">
        <a:lnSpc>
          <a:spcPct val="95000"/>
        </a:lnSpc>
        <a:spcBef>
          <a:spcPts val="900"/>
        </a:spcBef>
        <a:buClr>
          <a:schemeClr val="tx1"/>
        </a:buClr>
        <a:buSzPct val="100000"/>
        <a:buFont typeface="Arial" pitchFamily="34" charset="0"/>
        <a:buChar char="–"/>
        <a:defRPr lang="en-US" sz="1800" kern="1200" dirty="0">
          <a:solidFill>
            <a:srgbClr val="000000"/>
          </a:solidFill>
          <a:latin typeface="+mn-lt"/>
          <a:ea typeface="+mn-ea"/>
          <a:cs typeface="Arial" pitchFamily="34" charset="0"/>
        </a:defRPr>
      </a:lvl5pPr>
      <a:lvl6pPr marL="914400" indent="-164592" algn="l" defTabSz="914400" rtl="0" eaLnBrk="1" latinLnBrk="0" hangingPunct="1">
        <a:lnSpc>
          <a:spcPct val="95000"/>
        </a:lnSpc>
        <a:spcBef>
          <a:spcPts val="9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914400" indent="-164592" algn="l" defTabSz="914400" rtl="0" eaLnBrk="1" latinLnBrk="0" hangingPunct="1">
        <a:lnSpc>
          <a:spcPct val="95000"/>
        </a:lnSpc>
        <a:spcBef>
          <a:spcPts val="9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00" indent="-164592" algn="l" defTabSz="914400" rtl="0" eaLnBrk="1" latinLnBrk="0" hangingPunct="1">
        <a:lnSpc>
          <a:spcPct val="95000"/>
        </a:lnSpc>
        <a:spcBef>
          <a:spcPts val="900"/>
        </a:spcBef>
        <a:buFont typeface="Aria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914400" indent="-164592" algn="l" defTabSz="914400" rtl="0" eaLnBrk="1" latinLnBrk="0" hangingPunct="1">
        <a:lnSpc>
          <a:spcPct val="95000"/>
        </a:lnSpc>
        <a:spcBef>
          <a:spcPts val="900"/>
        </a:spcBef>
        <a:buFont typeface="Aria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486905" y="1350069"/>
            <a:ext cx="5581681" cy="1822662"/>
          </a:xfrm>
        </p:spPr>
        <p:txBody>
          <a:bodyPr anchor="ctr"/>
          <a:lstStyle/>
          <a:p>
            <a:endParaRPr lang="en-US" sz="3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8597" y="3588920"/>
            <a:ext cx="2608352" cy="523220"/>
          </a:xfrm>
        </p:spPr>
        <p:txBody>
          <a:bodyPr anchor="ctr"/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fld id="{901BAF96-7203-45F6-8A64-BB5EEC7D1154}" type="datetime4">
              <a:rPr lang="en-US">
                <a:solidFill>
                  <a:schemeClr val="tx1"/>
                </a:solidFill>
                <a:latin typeface="+mn-lt"/>
                <a:cs typeface="Arial" charset="0"/>
              </a:rPr>
              <a:pPr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t>August 26, 2024</a:t>
            </a:fld>
            <a:endParaRPr lang="en-US" dirty="0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86905" y="4448164"/>
            <a:ext cx="3415340" cy="5539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cs typeface="Arial" charset="0"/>
              </a:rPr>
              <a:t>TDAM Asset Allocation Research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54889"/>
      </p:ext>
    </p:extLst>
  </p:cSld>
  <p:clrMapOvr>
    <a:masterClrMapping/>
  </p:clrMapOvr>
</p:sld>
</file>

<file path=ppt/theme/theme1.xml><?xml version="1.0" encoding="utf-8"?>
<a:theme xmlns:a="http://schemas.openxmlformats.org/drawingml/2006/main" name="TD_Band_Light">
  <a:themeElements>
    <a:clrScheme name="TDAM color palette">
      <a:dk1>
        <a:srgbClr val="000000"/>
      </a:dk1>
      <a:lt1>
        <a:sysClr val="window" lastClr="FFFFFF"/>
      </a:lt1>
      <a:dk2>
        <a:srgbClr val="000000"/>
      </a:dk2>
      <a:lt2>
        <a:srgbClr val="00B624"/>
      </a:lt2>
      <a:accent1>
        <a:srgbClr val="9D9DA1"/>
      </a:accent1>
      <a:accent2>
        <a:srgbClr val="E8B400"/>
      </a:accent2>
      <a:accent3>
        <a:srgbClr val="8CC63F"/>
      </a:accent3>
      <a:accent4>
        <a:srgbClr val="619ABC"/>
      </a:accent4>
      <a:accent5>
        <a:srgbClr val="00B624"/>
      </a:accent5>
      <a:accent6>
        <a:srgbClr val="808083"/>
      </a:accent6>
      <a:hlink>
        <a:srgbClr val="00B624"/>
      </a:hlink>
      <a:folHlink>
        <a:srgbClr val="86CA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DI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custClrLst>
    <a:custClr name="Grey 100%">
      <a:srgbClr val="808083"/>
    </a:custClr>
    <a:custClr name="Orange 100%">
      <a:srgbClr val="E8B400"/>
    </a:custClr>
    <a:custClr name="Fresh Green 100%">
      <a:srgbClr val="8CC63F"/>
    </a:custClr>
    <a:custClr name="Blue 100%">
      <a:srgbClr val="619ABC"/>
    </a:custClr>
    <a:custClr name="blank">
      <a:srgbClr val="FFFFFF"/>
    </a:custClr>
    <a:custClr name="Logo Green 100%">
      <a:srgbClr val="00B624"/>
    </a:custClr>
    <a:custClr name="Dark Green 100%">
      <a:srgbClr val="163D22"/>
    </a:custClr>
    <a:custClr name="blank">
      <a:srgbClr val="FFFFFF"/>
    </a:custClr>
    <a:custClr name="blank">
      <a:srgbClr val="FFFFFF"/>
    </a:custClr>
    <a:custClr name="blank">
      <a:srgbClr val="FFFFFF"/>
    </a:custClr>
    <a:custClr name="Grey 75%">
      <a:srgbClr val="9D9DA1"/>
    </a:custClr>
    <a:custClr name="Orange 75%">
      <a:srgbClr val="EDC45F"/>
    </a:custClr>
    <a:custClr name="Fresh Green 75%">
      <a:srgbClr val="AAD572"/>
    </a:custClr>
    <a:custClr name="Blue 75%">
      <a:srgbClr val="83AECB"/>
    </a:custClr>
    <a:custClr name="blank">
      <a:srgbClr val="FFFFFF"/>
    </a:custClr>
    <a:custClr name="Logo Green 75%">
      <a:srgbClr val="86CA72"/>
    </a:custClr>
    <a:custClr name="Dark Green 75%">
      <a:srgbClr val="3E6856"/>
    </a:custClr>
    <a:custClr name="blank">
      <a:srgbClr val="FFFFFF"/>
    </a:custClr>
    <a:custClr name="blank">
      <a:srgbClr val="FFFFFF"/>
    </a:custClr>
    <a:custClr name="blank">
      <a:srgbClr val="FFFFFF"/>
    </a:custClr>
    <a:custClr name="Grey 50%">
      <a:srgbClr val="BCBBBF"/>
    </a:custClr>
    <a:custClr name="Orange 50%">
      <a:srgbClr val="F2D58F"/>
    </a:custClr>
    <a:custClr name="Fresh Green 50%">
      <a:srgbClr val="C5E19D"/>
    </a:custClr>
    <a:custClr name="Blue 50%">
      <a:srgbClr val="A7C4DA"/>
    </a:custClr>
    <a:custClr name="blank">
      <a:srgbClr val="FFFFFF"/>
    </a:custClr>
    <a:custClr name="Logo Green 50%">
      <a:srgbClr val="AED99E"/>
    </a:custClr>
    <a:custClr name="Dark Green 50%">
      <a:srgbClr val="739283"/>
    </a:custClr>
    <a:custClr name="blank">
      <a:srgbClr val="FFFFFF"/>
    </a:custClr>
    <a:custClr name="blank">
      <a:srgbClr val="FFFFFF"/>
    </a:custClr>
    <a:custClr name="blank">
      <a:srgbClr val="FFFFFF"/>
    </a:custClr>
    <a:custClr name="Grey 25%">
      <a:srgbClr val="DCDCDE"/>
    </a:custClr>
    <a:custClr name="Orange 25%">
      <a:srgbClr val="F8E7C2"/>
    </a:custClr>
    <a:custClr name="Fresh Green 20%">
      <a:srgbClr val="EDF5E0"/>
    </a:custClr>
    <a:custClr name="Blue 25%">
      <a:srgbClr val="CEDDEA"/>
    </a:custClr>
    <a:custClr name="blank">
      <a:srgbClr val="FFFFFF"/>
    </a:custClr>
    <a:custClr name="Logo Green 20%">
      <a:srgbClr val="E6F1E0"/>
    </a:custClr>
    <a:custClr name="Dark Green 10%">
      <a:srgbClr val="E0EBE7"/>
    </a:custClr>
    <a:custClr name="blank">
      <a:srgbClr val="FFFFFF"/>
    </a:custClr>
    <a:custClr name="blank">
      <a:srgbClr val="FFFFFF"/>
    </a:custClr>
    <a:custClr name="blank">
      <a:srgbClr val="FFFFFF"/>
    </a:custClr>
    <a:custClr name="Font">
      <a:srgbClr val="6A737B"/>
    </a:custClr>
    <a:custClr name="Lines (Black)">
      <a:srgbClr val="000000"/>
    </a:custClr>
    <a:custClr name="Background (White)">
      <a:srgbClr val="FFFFFF"/>
    </a:custClr>
  </a:custClrLst>
</a:theme>
</file>

<file path=ppt/theme/theme2.xml><?xml version="1.0" encoding="utf-8"?>
<a:theme xmlns:a="http://schemas.openxmlformats.org/drawingml/2006/main" name="Office Theme">
  <a:themeElements>
    <a:clrScheme name="TDI">
      <a:dk1>
        <a:srgbClr val="6A737B"/>
      </a:dk1>
      <a:lt1>
        <a:sysClr val="window" lastClr="FFFFFF"/>
      </a:lt1>
      <a:dk2>
        <a:srgbClr val="000000"/>
      </a:dk2>
      <a:lt2>
        <a:srgbClr val="00B624"/>
      </a:lt2>
      <a:accent1>
        <a:srgbClr val="808083"/>
      </a:accent1>
      <a:accent2>
        <a:srgbClr val="E8B400"/>
      </a:accent2>
      <a:accent3>
        <a:srgbClr val="8CC63F"/>
      </a:accent3>
      <a:accent4>
        <a:srgbClr val="619ABC"/>
      </a:accent4>
      <a:accent5>
        <a:srgbClr val="9D9DA1"/>
      </a:accent5>
      <a:accent6>
        <a:srgbClr val="EDC45F"/>
      </a:accent6>
      <a:hlink>
        <a:srgbClr val="00B624"/>
      </a:hlink>
      <a:folHlink>
        <a:srgbClr val="86CA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DI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  <a:custClrLst>
    <a:custClr name="Grey 100%">
      <a:srgbClr val="808083"/>
    </a:custClr>
    <a:custClr name="Orange 100%">
      <a:srgbClr val="E8B400"/>
    </a:custClr>
    <a:custClr name="Fresh Green 100%">
      <a:srgbClr val="8CC63F"/>
    </a:custClr>
    <a:custClr name="Blue 100%">
      <a:srgbClr val="619ABC"/>
    </a:custClr>
    <a:custClr name="blank">
      <a:srgbClr val="FFFFFF"/>
    </a:custClr>
    <a:custClr name="Logo Green 100%">
      <a:srgbClr val="00B624"/>
    </a:custClr>
    <a:custClr name="Dark Green 100%">
      <a:srgbClr val="163D22"/>
    </a:custClr>
    <a:custClr name="blank">
      <a:srgbClr val="FFFFFF"/>
    </a:custClr>
    <a:custClr name="blank">
      <a:srgbClr val="FFFFFF"/>
    </a:custClr>
    <a:custClr name="blank">
      <a:srgbClr val="FFFFFF"/>
    </a:custClr>
    <a:custClr name="Grey 75%">
      <a:srgbClr val="9D9DA1"/>
    </a:custClr>
    <a:custClr name="Orange 75%">
      <a:srgbClr val="EDC45F"/>
    </a:custClr>
    <a:custClr name="Fresh Green 75%">
      <a:srgbClr val="AAD572"/>
    </a:custClr>
    <a:custClr name="Blue 75%">
      <a:srgbClr val="83AECB"/>
    </a:custClr>
    <a:custClr name="blank">
      <a:srgbClr val="FFFFFF"/>
    </a:custClr>
    <a:custClr name="Logo Green 75%">
      <a:srgbClr val="86CA72"/>
    </a:custClr>
    <a:custClr name="Dark Green 75%">
      <a:srgbClr val="3E6856"/>
    </a:custClr>
    <a:custClr name="blank">
      <a:srgbClr val="FFFFFF"/>
    </a:custClr>
    <a:custClr name="blank">
      <a:srgbClr val="FFFFFF"/>
    </a:custClr>
    <a:custClr name="blank">
      <a:srgbClr val="FFFFFF"/>
    </a:custClr>
    <a:custClr name="Grey 50%">
      <a:srgbClr val="BCBBBF"/>
    </a:custClr>
    <a:custClr name="Orange 50%">
      <a:srgbClr val="F2D58F"/>
    </a:custClr>
    <a:custClr name="Fresh Green 50%">
      <a:srgbClr val="C5E19D"/>
    </a:custClr>
    <a:custClr name="Blue 50%">
      <a:srgbClr val="A7C4DA"/>
    </a:custClr>
    <a:custClr name="blank">
      <a:srgbClr val="FFFFFF"/>
    </a:custClr>
    <a:custClr name="Logo Green 50%">
      <a:srgbClr val="AED99E"/>
    </a:custClr>
    <a:custClr name="Dark Green 50%">
      <a:srgbClr val="739283"/>
    </a:custClr>
    <a:custClr name="blank">
      <a:srgbClr val="FFFFFF"/>
    </a:custClr>
    <a:custClr name="blank">
      <a:srgbClr val="FFFFFF"/>
    </a:custClr>
    <a:custClr name="blank">
      <a:srgbClr val="FFFFFF"/>
    </a:custClr>
    <a:custClr name="Grey 25%">
      <a:srgbClr val="DCDCDE"/>
    </a:custClr>
    <a:custClr name="Orange 25%">
      <a:srgbClr val="F8E7C2"/>
    </a:custClr>
    <a:custClr name="Fresh Green 20%">
      <a:srgbClr val="EDF5E0"/>
    </a:custClr>
    <a:custClr name="Blue 25%">
      <a:srgbClr val="CEDDEA"/>
    </a:custClr>
    <a:custClr name="blank">
      <a:srgbClr val="FFFFFF"/>
    </a:custClr>
    <a:custClr name="Logo Green 20%">
      <a:srgbClr val="E6F1E0"/>
    </a:custClr>
    <a:custClr name="Dark Green 10%">
      <a:srgbClr val="E0EBE7"/>
    </a:custClr>
    <a:custClr name="blank">
      <a:srgbClr val="FFFFFF"/>
    </a:custClr>
    <a:custClr name="blank">
      <a:srgbClr val="FFFFFF"/>
    </a:custClr>
    <a:custClr name="blank">
      <a:srgbClr val="FFFFFF"/>
    </a:custClr>
    <a:custClr name="Font">
      <a:srgbClr val="6A737B"/>
    </a:custClr>
    <a:custClr name="Lines (Black)">
      <a:srgbClr val="000000"/>
    </a:custClr>
    <a:custClr name="Background (White)">
      <a:srgbClr val="FFFFFF"/>
    </a:custClr>
  </a:custClrLst>
</a:theme>
</file>

<file path=ppt/theme/theme3.xml><?xml version="1.0" encoding="utf-8"?>
<a:theme xmlns:a="http://schemas.openxmlformats.org/drawingml/2006/main" name="Office Theme">
  <a:themeElements>
    <a:clrScheme name="TDI">
      <a:dk1>
        <a:srgbClr val="6A737B"/>
      </a:dk1>
      <a:lt1>
        <a:sysClr val="window" lastClr="FFFFFF"/>
      </a:lt1>
      <a:dk2>
        <a:srgbClr val="000000"/>
      </a:dk2>
      <a:lt2>
        <a:srgbClr val="00B624"/>
      </a:lt2>
      <a:accent1>
        <a:srgbClr val="808083"/>
      </a:accent1>
      <a:accent2>
        <a:srgbClr val="E8B400"/>
      </a:accent2>
      <a:accent3>
        <a:srgbClr val="8CC63F"/>
      </a:accent3>
      <a:accent4>
        <a:srgbClr val="619ABC"/>
      </a:accent4>
      <a:accent5>
        <a:srgbClr val="9D9DA1"/>
      </a:accent5>
      <a:accent6>
        <a:srgbClr val="EDC45F"/>
      </a:accent6>
      <a:hlink>
        <a:srgbClr val="00B624"/>
      </a:hlink>
      <a:folHlink>
        <a:srgbClr val="86CA7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DI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  <a:custClrLst>
    <a:custClr name="Grey 100%">
      <a:srgbClr val="808083"/>
    </a:custClr>
    <a:custClr name="Orange 100%">
      <a:srgbClr val="E8B400"/>
    </a:custClr>
    <a:custClr name="Fresh Green 100%">
      <a:srgbClr val="8CC63F"/>
    </a:custClr>
    <a:custClr name="Blue 100%">
      <a:srgbClr val="619ABC"/>
    </a:custClr>
    <a:custClr name="blank">
      <a:srgbClr val="FFFFFF"/>
    </a:custClr>
    <a:custClr name="Logo Green 100%">
      <a:srgbClr val="00B624"/>
    </a:custClr>
    <a:custClr name="Dark Green 100%">
      <a:srgbClr val="163D22"/>
    </a:custClr>
    <a:custClr name="blank">
      <a:srgbClr val="FFFFFF"/>
    </a:custClr>
    <a:custClr name="blank">
      <a:srgbClr val="FFFFFF"/>
    </a:custClr>
    <a:custClr name="blank">
      <a:srgbClr val="FFFFFF"/>
    </a:custClr>
    <a:custClr name="Grey 75%">
      <a:srgbClr val="9D9DA1"/>
    </a:custClr>
    <a:custClr name="Orange 75%">
      <a:srgbClr val="EDC45F"/>
    </a:custClr>
    <a:custClr name="Fresh Green 75%">
      <a:srgbClr val="AAD572"/>
    </a:custClr>
    <a:custClr name="Blue 75%">
      <a:srgbClr val="83AECB"/>
    </a:custClr>
    <a:custClr name="blank">
      <a:srgbClr val="FFFFFF"/>
    </a:custClr>
    <a:custClr name="Logo Green 75%">
      <a:srgbClr val="86CA72"/>
    </a:custClr>
    <a:custClr name="Dark Green 75%">
      <a:srgbClr val="3E6856"/>
    </a:custClr>
    <a:custClr name="blank">
      <a:srgbClr val="FFFFFF"/>
    </a:custClr>
    <a:custClr name="blank">
      <a:srgbClr val="FFFFFF"/>
    </a:custClr>
    <a:custClr name="blank">
      <a:srgbClr val="FFFFFF"/>
    </a:custClr>
    <a:custClr name="Grey 50%">
      <a:srgbClr val="BCBBBF"/>
    </a:custClr>
    <a:custClr name="Orange 50%">
      <a:srgbClr val="F2D58F"/>
    </a:custClr>
    <a:custClr name="Fresh Green 50%">
      <a:srgbClr val="C5E19D"/>
    </a:custClr>
    <a:custClr name="Blue 50%">
      <a:srgbClr val="A7C4DA"/>
    </a:custClr>
    <a:custClr name="blank">
      <a:srgbClr val="FFFFFF"/>
    </a:custClr>
    <a:custClr name="Logo Green 50%">
      <a:srgbClr val="AED99E"/>
    </a:custClr>
    <a:custClr name="Dark Green 50%">
      <a:srgbClr val="739283"/>
    </a:custClr>
    <a:custClr name="blank">
      <a:srgbClr val="FFFFFF"/>
    </a:custClr>
    <a:custClr name="blank">
      <a:srgbClr val="FFFFFF"/>
    </a:custClr>
    <a:custClr name="blank">
      <a:srgbClr val="FFFFFF"/>
    </a:custClr>
    <a:custClr name="Grey 25%">
      <a:srgbClr val="DCDCDE"/>
    </a:custClr>
    <a:custClr name="Orange 25%">
      <a:srgbClr val="F8E7C2"/>
    </a:custClr>
    <a:custClr name="Fresh Green 20%">
      <a:srgbClr val="EDF5E0"/>
    </a:custClr>
    <a:custClr name="Blue 25%">
      <a:srgbClr val="CEDDEA"/>
    </a:custClr>
    <a:custClr name="blank">
      <a:srgbClr val="FFFFFF"/>
    </a:custClr>
    <a:custClr name="Logo Green 20%">
      <a:srgbClr val="E6F1E0"/>
    </a:custClr>
    <a:custClr name="Dark Green 10%">
      <a:srgbClr val="E0EBE7"/>
    </a:custClr>
    <a:custClr name="blank">
      <a:srgbClr val="FFFFFF"/>
    </a:custClr>
    <a:custClr name="blank">
      <a:srgbClr val="FFFFFF"/>
    </a:custClr>
    <a:custClr name="blank">
      <a:srgbClr val="FFFFFF"/>
    </a:custClr>
    <a:custClr name="Font">
      <a:srgbClr val="6A737B"/>
    </a:custClr>
    <a:custClr name="Lines (Black)">
      <a:srgbClr val="000000"/>
    </a:custClr>
    <a:custClr name="Background (White)">
      <a:srgbClr val="FFFFFF"/>
    </a:custClr>
  </a:custClr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130569</TotalTime>
  <Words>6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Microsoft Sans Serif</vt:lpstr>
      <vt:lpstr>Wingdings</vt:lpstr>
      <vt:lpstr>TD_Band_Light</vt:lpstr>
      <vt:lpstr>PowerPoint Presentation</vt:lpstr>
    </vt:vector>
  </TitlesOfParts>
  <Company>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Title Here</dc:title>
  <dc:creator>Mengmeng Wang</dc:creator>
  <cp:keywords>Public</cp:keywords>
  <cp:lastModifiedBy>Luo, Eric</cp:lastModifiedBy>
  <cp:revision>2044</cp:revision>
  <cp:lastPrinted>2018-03-28T18:50:21Z</cp:lastPrinted>
  <dcterms:created xsi:type="dcterms:W3CDTF">2016-09-07T15:08:37Z</dcterms:created>
  <dcterms:modified xsi:type="dcterms:W3CDTF">2024-08-26T15:41:50Z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857c6e96-948a-4e87-b0c0-a57842f3029e</vt:lpwstr>
  </property>
  <property fmtid="{D5CDD505-2E9C-101B-9397-08002B2CF9AE}" pid="3" name="TDDCSClassification">
    <vt:lpwstr>Public</vt:lpwstr>
  </property>
  <property fmtid="{D5CDD505-2E9C-101B-9397-08002B2CF9AE}" pid="4" name="kjhasxiQ">
    <vt:lpwstr>Public</vt:lpwstr>
  </property>
  <property fmtid="{D5CDD505-2E9C-101B-9397-08002B2CF9AE}" pid="5" name="TD_Classification">
    <vt:lpwstr>Public</vt:lpwstr>
  </property>
  <property fmtid="{D5CDD505-2E9C-101B-9397-08002B2CF9AE}" pid="6" name="Classification">
    <vt:lpwstr>Public</vt:lpwstr>
  </property>
  <property fmtid="{D5CDD505-2E9C-101B-9397-08002B2CF9AE}" pid="7" name="MSIP_Label_3db7c0f8-6d74-4949-a071-f96ae6f0ad08_Enabled">
    <vt:lpwstr>true</vt:lpwstr>
  </property>
  <property fmtid="{D5CDD505-2E9C-101B-9397-08002B2CF9AE}" pid="8" name="MSIP_Label_3db7c0f8-6d74-4949-a071-f96ae6f0ad08_SetDate">
    <vt:lpwstr>2023-05-19T21:12:58Z</vt:lpwstr>
  </property>
  <property fmtid="{D5CDD505-2E9C-101B-9397-08002B2CF9AE}" pid="9" name="MSIP_Label_3db7c0f8-6d74-4949-a071-f96ae6f0ad08_Method">
    <vt:lpwstr>Privileged</vt:lpwstr>
  </property>
  <property fmtid="{D5CDD505-2E9C-101B-9397-08002B2CF9AE}" pid="10" name="MSIP_Label_3db7c0f8-6d74-4949-a071-f96ae6f0ad08_Name">
    <vt:lpwstr>Public</vt:lpwstr>
  </property>
  <property fmtid="{D5CDD505-2E9C-101B-9397-08002B2CF9AE}" pid="11" name="MSIP_Label_3db7c0f8-6d74-4949-a071-f96ae6f0ad08_SiteId">
    <vt:lpwstr>1cf1d9d9-3044-413a-8064-117ca9472450</vt:lpwstr>
  </property>
  <property fmtid="{D5CDD505-2E9C-101B-9397-08002B2CF9AE}" pid="12" name="MSIP_Label_3db7c0f8-6d74-4949-a071-f96ae6f0ad08_ContentBits">
    <vt:lpwstr>0</vt:lpwstr>
  </property>
  <property fmtid="{D5CDD505-2E9C-101B-9397-08002B2CF9AE}" pid="13" name="MSIP_Label_3db7c0f8-6d74-4949-a071-f96ae6f0ad08_Application">
    <vt:lpwstr>Microsoft Azure Information Protection</vt:lpwstr>
  </property>
  <property fmtid="{D5CDD505-2E9C-101B-9397-08002B2CF9AE}" pid="14" name="MSIP_Label_3db7c0f8-6d74-4949-a071-f96ae6f0ad08_Extended_MSFT_Method">
    <vt:lpwstr>Manual</vt:lpwstr>
  </property>
</Properties>
</file>