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914A3-65CE-47F5-9499-2FC9D5407635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orient="horz" pos="1890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orient="horz" pos="934">
          <p15:clr>
            <a:srgbClr val="A4A3A4"/>
          </p15:clr>
        </p15:guide>
        <p15:guide id="5" orient="horz" pos="525">
          <p15:clr>
            <a:srgbClr val="A4A3A4"/>
          </p15:clr>
        </p15:guide>
        <p15:guide id="6" orient="horz" pos="1132">
          <p15:clr>
            <a:srgbClr val="A4A3A4"/>
          </p15:clr>
        </p15:guide>
        <p15:guide id="7" orient="horz" pos="2418">
          <p15:clr>
            <a:srgbClr val="A4A3A4"/>
          </p15:clr>
        </p15:guide>
        <p15:guide id="8" orient="horz" pos="3169">
          <p15:clr>
            <a:srgbClr val="A4A3A4"/>
          </p15:clr>
        </p15:guide>
        <p15:guide id="9" pos="240">
          <p15:clr>
            <a:srgbClr val="A4A3A4"/>
          </p15:clr>
        </p15:guide>
        <p15:guide id="10" pos="600">
          <p15:clr>
            <a:srgbClr val="A4A3A4"/>
          </p15:clr>
        </p15:guide>
        <p15:guide id="11" pos="488">
          <p15:clr>
            <a:srgbClr val="A4A3A4"/>
          </p15:clr>
        </p15:guide>
        <p15:guide id="12" pos="5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lamiero, Donato" initials="S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7DF"/>
    <a:srgbClr val="FFFF00"/>
    <a:srgbClr val="F8E7C2"/>
    <a:srgbClr val="00B624"/>
    <a:srgbClr val="D8D8D9"/>
    <a:srgbClr val="DCDCDE"/>
    <a:srgbClr val="AED99E"/>
    <a:srgbClr val="FFFFFF"/>
    <a:srgbClr val="BCBBBF"/>
    <a:srgbClr val="C5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AB047-E756-4E4F-BBFA-3B90754CBD4B}" v="1" dt="2025-06-03T02:14:3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713" autoAdjust="0"/>
    <p:restoredTop sz="92127" autoAdjust="0"/>
  </p:normalViewPr>
  <p:slideViewPr>
    <p:cSldViewPr snapToGrid="0" showGuides="1">
      <p:cViewPr varScale="1">
        <p:scale>
          <a:sx n="86" d="100"/>
          <a:sy n="86" d="100"/>
        </p:scale>
        <p:origin x="1108" y="84"/>
      </p:cViewPr>
      <p:guideLst>
        <p:guide orient="horz" pos="3888"/>
        <p:guide orient="horz" pos="1890"/>
        <p:guide orient="horz" pos="4042"/>
        <p:guide orient="horz" pos="934"/>
        <p:guide orient="horz" pos="525"/>
        <p:guide orient="horz" pos="1132"/>
        <p:guide orient="horz" pos="2418"/>
        <p:guide orient="horz" pos="3169"/>
        <p:guide pos="240"/>
        <p:guide pos="600"/>
        <p:guide pos="488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3712"/>
    </p:cViewPr>
  </p:sorterViewPr>
  <p:notesViewPr>
    <p:cSldViewPr>
      <p:cViewPr varScale="1">
        <p:scale>
          <a:sx n="87" d="100"/>
          <a:sy n="87" d="100"/>
        </p:scale>
        <p:origin x="-378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, Eric" userId="4807d76e-976e-49bc-97e4-98ab6310606c" providerId="ADAL" clId="{797AF359-FCCE-4300-8215-3117853B3755}"/>
    <pc:docChg chg="custSel addSld delSld modSld sldOrd modMainMaster modSection">
      <pc:chgData name="Luo, Eric" userId="4807d76e-976e-49bc-97e4-98ab6310606c" providerId="ADAL" clId="{797AF359-FCCE-4300-8215-3117853B3755}" dt="2024-08-23T21:07:56.878" v="212"/>
      <pc:docMkLst>
        <pc:docMk/>
      </pc:docMkLst>
      <pc:sldChg chg="modSp mod">
        <pc:chgData name="Luo, Eric" userId="4807d76e-976e-49bc-97e4-98ab6310606c" providerId="ADAL" clId="{797AF359-FCCE-4300-8215-3117853B3755}" dt="2024-08-23T19:59:50.634" v="68" actId="6549"/>
        <pc:sldMkLst>
          <pc:docMk/>
          <pc:sldMk cId="322754889" sldId="308"/>
        </pc:sldMkLst>
      </pc:sldChg>
      <pc:sldChg chg="new del">
        <pc:chgData name="Luo, Eric" userId="4807d76e-976e-49bc-97e4-98ab6310606c" providerId="ADAL" clId="{797AF359-FCCE-4300-8215-3117853B3755}" dt="2024-08-23T21:07:54.004" v="184" actId="47"/>
        <pc:sldMkLst>
          <pc:docMk/>
          <pc:sldMk cId="457514719" sldId="309"/>
        </pc:sldMkLst>
      </pc:sldChg>
      <pc:sldChg chg="new del">
        <pc:chgData name="Luo, Eric" userId="4807d76e-976e-49bc-97e4-98ab6310606c" providerId="ADAL" clId="{797AF359-FCCE-4300-8215-3117853B3755}" dt="2024-08-23T21:07:09.929" v="126" actId="47"/>
        <pc:sldMkLst>
          <pc:docMk/>
          <pc:sldMk cId="922843147" sldId="3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511249706" sldId="38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04942600" sldId="38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274586590" sldId="39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576996927" sldId="39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12894607" sldId="50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40444060" sldId="51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37027290" sldId="573"/>
        </pc:sldMkLst>
      </pc:sldChg>
      <pc:sldChg chg="del ord">
        <pc:chgData name="Luo, Eric" userId="4807d76e-976e-49bc-97e4-98ab6310606c" providerId="ADAL" clId="{797AF359-FCCE-4300-8215-3117853B3755}" dt="2024-08-23T19:03:46.078" v="39" actId="47"/>
        <pc:sldMkLst>
          <pc:docMk/>
          <pc:sldMk cId="632746235" sldId="63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60619237" sldId="64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896544201" sldId="66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40312226" sldId="67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75200603" sldId="69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585595592" sldId="70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957175752" sldId="70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245165697" sldId="7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130596849" sldId="71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05662965" sldId="71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05203986" sldId="71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750698184" sldId="71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976778487" sldId="71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149290458" sldId="79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63175513" sldId="8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047897881" sldId="81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479499430" sldId="81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779501972" sldId="81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727421662" sldId="81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934814663" sldId="82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710661876" sldId="82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308889831" sldId="82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556379173" sldId="82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73743529" sldId="82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011220251" sldId="82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28597227" sldId="82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058392426" sldId="83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47684624" sldId="83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86927279" sldId="83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66882745" sldId="83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753794661" sldId="83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128850944" sldId="83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70497200" sldId="83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208854140" sldId="83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922060971" sldId="84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915206325" sldId="84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369783393" sldId="84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31493010" sldId="84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289023656" sldId="84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076023573" sldId="85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991656615" sldId="366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895173200" sldId="366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89421681" sldId="366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959602288" sldId="366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438973265" sldId="366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38823065" sldId="3665"/>
        </pc:sldMkLst>
      </pc:sldChg>
      <pc:sldMasterChg chg="addSp delSp modSp mod delSldLayout">
        <pc:chgData name="Luo, Eric" userId="4807d76e-976e-49bc-97e4-98ab6310606c" providerId="ADAL" clId="{797AF359-FCCE-4300-8215-3117853B3755}" dt="2024-08-23T21:07:56.878" v="212"/>
        <pc:sldMasterMkLst>
          <pc:docMk/>
          <pc:sldMasterMk cId="0" sldId="2147483648"/>
        </pc:sldMasterMkLst>
        <pc:sldLayoutChg chg="del">
          <pc:chgData name="Luo, Eric" userId="4807d76e-976e-49bc-97e4-98ab6310606c" providerId="ADAL" clId="{797AF359-FCCE-4300-8215-3117853B3755}" dt="2024-08-23T19:03:46.078" v="39" actId="47"/>
          <pc:sldLayoutMkLst>
            <pc:docMk/>
            <pc:sldMasterMk cId="0" sldId="2147483648"/>
            <pc:sldLayoutMk cId="1385586460" sldId="2147483662"/>
          </pc:sldLayoutMkLst>
        </pc:sldLayoutChg>
      </pc:sldMasterChg>
    </pc:docChg>
  </pc:docChgLst>
  <pc:docChgLst>
    <pc:chgData name="Haining Zha" userId="8e822d9cfdb6ab9f" providerId="LiveId" clId="{C67AB047-E756-4E4F-BBFA-3B90754CBD4B}"/>
    <pc:docChg chg="undo custSel addSld delSld modSld modMainMaster modSection">
      <pc:chgData name="Haining Zha" userId="8e822d9cfdb6ab9f" providerId="LiveId" clId="{C67AB047-E756-4E4F-BBFA-3B90754CBD4B}" dt="2025-06-03T02:14:34.164" v="50" actId="207"/>
      <pc:docMkLst>
        <pc:docMk/>
      </pc:docMkLst>
      <pc:sldChg chg="addSp delSp modSp del mod">
        <pc:chgData name="Haining Zha" userId="8e822d9cfdb6ab9f" providerId="LiveId" clId="{C67AB047-E756-4E4F-BBFA-3B90754CBD4B}" dt="2025-06-03T02:03:59.321" v="49" actId="47"/>
        <pc:sldMkLst>
          <pc:docMk/>
          <pc:sldMk cId="322754889" sldId="308"/>
        </pc:sldMkLst>
        <pc:spChg chg="add del mod">
          <ac:chgData name="Haining Zha" userId="8e822d9cfdb6ab9f" providerId="LiveId" clId="{C67AB047-E756-4E4F-BBFA-3B90754CBD4B}" dt="2025-06-03T01:32:10.184" v="1" actId="478"/>
          <ac:spMkLst>
            <pc:docMk/>
            <pc:sldMk cId="322754889" sldId="308"/>
            <ac:spMk id="3" creationId="{82C886AF-985D-CCC0-ACD6-87F9CAB096E2}"/>
          </ac:spMkLst>
        </pc:spChg>
        <pc:spChg chg="mod">
          <ac:chgData name="Haining Zha" userId="8e822d9cfdb6ab9f" providerId="LiveId" clId="{C67AB047-E756-4E4F-BBFA-3B90754CBD4B}" dt="2025-06-03T01:32:55.354" v="43" actId="20577"/>
          <ac:spMkLst>
            <pc:docMk/>
            <pc:sldMk cId="322754889" sldId="308"/>
            <ac:spMk id="4" creationId="{00000000-0000-0000-0000-000000000000}"/>
          </ac:spMkLst>
        </pc:spChg>
        <pc:spChg chg="add del">
          <ac:chgData name="Haining Zha" userId="8e822d9cfdb6ab9f" providerId="LiveId" clId="{C67AB047-E756-4E4F-BBFA-3B90754CBD4B}" dt="2025-06-03T01:32:12.676" v="2" actId="478"/>
          <ac:spMkLst>
            <pc:docMk/>
            <pc:sldMk cId="322754889" sldId="308"/>
            <ac:spMk id="5" creationId="{00000000-0000-0000-0000-000000000000}"/>
          </ac:spMkLst>
        </pc:spChg>
        <pc:spChg chg="add del mod">
          <ac:chgData name="Haining Zha" userId="8e822d9cfdb6ab9f" providerId="LiveId" clId="{C67AB047-E756-4E4F-BBFA-3B90754CBD4B}" dt="2025-06-03T01:32:15.447" v="3" actId="478"/>
          <ac:spMkLst>
            <pc:docMk/>
            <pc:sldMk cId="322754889" sldId="308"/>
            <ac:spMk id="7" creationId="{105B8516-FE82-8F64-6E42-3BA02236284E}"/>
          </ac:spMkLst>
        </pc:spChg>
        <pc:spChg chg="mod">
          <ac:chgData name="Haining Zha" userId="8e822d9cfdb6ab9f" providerId="LiveId" clId="{C67AB047-E756-4E4F-BBFA-3B90754CBD4B}" dt="2025-06-03T01:33:01.201" v="44" actId="1076"/>
          <ac:spMkLst>
            <pc:docMk/>
            <pc:sldMk cId="322754889" sldId="308"/>
            <ac:spMk id="8" creationId="{00000000-0000-0000-0000-000000000000}"/>
          </ac:spMkLst>
        </pc:spChg>
      </pc:sldChg>
      <pc:sldChg chg="new">
        <pc:chgData name="Haining Zha" userId="8e822d9cfdb6ab9f" providerId="LiveId" clId="{C67AB047-E756-4E4F-BBFA-3B90754CBD4B}" dt="2025-06-03T02:03:49.204" v="48" actId="680"/>
        <pc:sldMkLst>
          <pc:docMk/>
          <pc:sldMk cId="4198715769" sldId="309"/>
        </pc:sldMkLst>
      </pc:sldChg>
      <pc:sldMasterChg chg="modSldLayout">
        <pc:chgData name="Haining Zha" userId="8e822d9cfdb6ab9f" providerId="LiveId" clId="{C67AB047-E756-4E4F-BBFA-3B90754CBD4B}" dt="2025-06-03T02:14:34.164" v="50" actId="207"/>
        <pc:sldMasterMkLst>
          <pc:docMk/>
          <pc:sldMasterMk cId="0" sldId="2147483648"/>
        </pc:sldMasterMkLst>
        <pc:sldLayoutChg chg="delSp mod">
          <pc:chgData name="Haining Zha" userId="8e822d9cfdb6ab9f" providerId="LiveId" clId="{C67AB047-E756-4E4F-BBFA-3B90754CBD4B}" dt="2025-06-03T02:02:56.869" v="47" actId="478"/>
          <pc:sldLayoutMkLst>
            <pc:docMk/>
            <pc:sldMasterMk cId="0" sldId="2147483648"/>
            <pc:sldLayoutMk cId="0" sldId="2147483650"/>
          </pc:sldLayoutMkLst>
          <pc:spChg chg="del">
            <ac:chgData name="Haining Zha" userId="8e822d9cfdb6ab9f" providerId="LiveId" clId="{C67AB047-E756-4E4F-BBFA-3B90754CBD4B}" dt="2025-06-03T02:02:43.724" v="45" actId="478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Haining Zha" userId="8e822d9cfdb6ab9f" providerId="LiveId" clId="{C67AB047-E756-4E4F-BBFA-3B90754CBD4B}" dt="2025-06-03T02:02:50.548" v="46" actId="478"/>
            <ac:spMkLst>
              <pc:docMk/>
              <pc:sldMasterMk cId="0" sldId="2147483648"/>
              <pc:sldLayoutMk cId="0" sldId="2147483650"/>
              <ac:spMk id="14" creationId="{00000000-0000-0000-0000-000000000000}"/>
            </ac:spMkLst>
          </pc:spChg>
          <pc:spChg chg="del">
            <ac:chgData name="Haining Zha" userId="8e822d9cfdb6ab9f" providerId="LiveId" clId="{C67AB047-E756-4E4F-BBFA-3B90754CBD4B}" dt="2025-06-03T02:02:56.869" v="47" actId="478"/>
            <ac:spMkLst>
              <pc:docMk/>
              <pc:sldMasterMk cId="0" sldId="2147483648"/>
              <pc:sldLayoutMk cId="0" sldId="2147483650"/>
              <ac:spMk id="19" creationId="{00000000-0000-0000-0000-000000000000}"/>
            </ac:spMkLst>
          </pc:spChg>
        </pc:sldLayoutChg>
        <pc:sldLayoutChg chg="modSp">
          <pc:chgData name="Haining Zha" userId="8e822d9cfdb6ab9f" providerId="LiveId" clId="{C67AB047-E756-4E4F-BBFA-3B90754CBD4B}" dt="2025-06-03T02:14:34.164" v="50" actId="207"/>
          <pc:sldLayoutMkLst>
            <pc:docMk/>
            <pc:sldMasterMk cId="0" sldId="2147483648"/>
            <pc:sldLayoutMk cId="0" sldId="2147483652"/>
          </pc:sldLayoutMkLst>
          <pc:spChg chg="mod">
            <ac:chgData name="Haining Zha" userId="8e822d9cfdb6ab9f" providerId="LiveId" clId="{C67AB047-E756-4E4F-BBFA-3B90754CBD4B}" dt="2025-06-03T02:14:34.164" v="50" actId="207"/>
            <ac:spMkLst>
              <pc:docMk/>
              <pc:sldMasterMk cId="0" sldId="2147483648"/>
              <pc:sldLayoutMk cId="0" sldId="2147483652"/>
              <ac:spMk id="1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CBC33E-7492-47EF-814C-A80BE9487D9C}" type="datetimeFigureOut">
              <a:rPr lang="en-US"/>
              <a:t>6/2/2025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C65778-D36A-4DB5-8AC3-355954F055D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58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47DF80-D345-4C6A-B0F8-E6F03195C21B}" type="datetimeFigureOut">
              <a:rPr lang="en-US"/>
              <a:pPr/>
              <a:t>6/2/2025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625642-F0AF-4361-B339-24EC26CA9B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587" y="2257425"/>
            <a:ext cx="5264925" cy="12525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 b="0"/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4587" y="3629025"/>
            <a:ext cx="5264925" cy="7143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Type Subtitle/Sub-brand/Business</a:t>
            </a:r>
            <a:r>
              <a:rPr lang="en-US" dirty="0"/>
              <a:t> </a:t>
            </a:r>
            <a:r>
              <a:rPr dirty="0"/>
              <a:t>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0"/>
            <a:ext cx="3072384" cy="6858000"/>
          </a:xfrm>
          <a:prstGeom prst="rect">
            <a:avLst/>
          </a:prstGeom>
        </p:spPr>
      </p:pic>
      <p:pic>
        <p:nvPicPr>
          <p:cNvPr id="10" name="Picture 6" descr="TD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077200" y="5830887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atternLin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04" y="0"/>
            <a:ext cx="140208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88" y="501994"/>
            <a:ext cx="2677991" cy="212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TD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077200" y="5830887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PatternLin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63829" y="-643182"/>
            <a:ext cx="127891" cy="62555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5" y="501994"/>
            <a:ext cx="2646111" cy="210447"/>
          </a:xfrm>
          <a:prstGeom prst="rect">
            <a:avLst/>
          </a:prstGeom>
        </p:spPr>
      </p:pic>
      <p:sp>
        <p:nvSpPr>
          <p:cNvPr id="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35679" y="2667000"/>
            <a:ext cx="5334000" cy="144780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54914" y="1390958"/>
            <a:ext cx="5141086" cy="895042"/>
          </a:xfrm>
        </p:spPr>
        <p:txBody>
          <a:bodyPr lIns="0" tIns="0" rIns="0" bIns="0" anchor="b" anchorCtr="0"/>
          <a:lstStyle>
            <a:lvl1pPr marL="0" indent="0">
              <a:spcBef>
                <a:spcPct val="30000"/>
              </a:spcBef>
              <a:buFont typeface="Wingdings" charset="0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33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2725"/>
            <a:ext cx="3813048" cy="4689475"/>
          </a:xfrm>
        </p:spPr>
        <p:txBody>
          <a:bodyPr/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1482725"/>
            <a:ext cx="3813048" cy="4689475"/>
          </a:xfrm>
        </p:spPr>
        <p:txBody>
          <a:bodyPr/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>
                <a:solidFill>
                  <a:srgbClr val="EDE7D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5"/>
            <a:ext cx="381167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220912"/>
            <a:ext cx="3811678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2000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>
              <a:buClr>
                <a:srgbClr val="808083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2725"/>
            <a:ext cx="38131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0912"/>
            <a:ext cx="3813175" cy="395128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z="2000" smtClean="0"/>
            </a:lvl3pPr>
            <a:lvl4pPr>
              <a:defRPr lang="en-US" smtClean="0"/>
            </a:lvl4pPr>
            <a:lvl5pPr>
              <a:defRPr/>
            </a:lvl5pPr>
          </a:lstStyle>
          <a:p>
            <a:pPr lvl="0">
              <a:buClr>
                <a:srgbClr val="808083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/>
              <a:t>Fifth level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94242" y="89648"/>
            <a:ext cx="7315200" cy="791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1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2724"/>
            <a:ext cx="4883150" cy="4689475"/>
          </a:xfrm>
        </p:spPr>
        <p:txBody>
          <a:bodyPr>
            <a:noAutofit/>
          </a:bodyPr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82724"/>
            <a:ext cx="2779713" cy="468947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482725"/>
            <a:ext cx="7772400" cy="430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867400"/>
            <a:ext cx="7772400" cy="3048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6"/>
            <a:ext cx="7772400" cy="468947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808083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 dirty="0"/>
              <a:t>Fifth level</a:t>
            </a:r>
            <a:endParaRPr dirty="0"/>
          </a:p>
        </p:txBody>
      </p:sp>
      <p:pic>
        <p:nvPicPr>
          <p:cNvPr id="14" name="Picture 13" descr="TD Logo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8193087" y="244475"/>
            <a:ext cx="493713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963423"/>
            <a:ext cx="9144000" cy="0"/>
          </a:xfrm>
          <a:prstGeom prst="line">
            <a:avLst/>
          </a:prstGeom>
          <a:ln w="12700" cmpd="sng">
            <a:solidFill>
              <a:srgbClr val="00B6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76200" y="6553200"/>
            <a:ext cx="9296400" cy="0"/>
          </a:xfrm>
          <a:prstGeom prst="line">
            <a:avLst/>
          </a:prstGeom>
          <a:ln w="12700" cmpd="sng">
            <a:solidFill>
              <a:srgbClr val="00B6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atternLineHorizontal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035"/>
            <a:ext cx="9144000" cy="48768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" descr=" ">
            <a:extLst>
              <a:ext uri="{FF2B5EF4-FFF2-40B4-BE49-F238E27FC236}">
                <a16:creationId xmlns:a16="http://schemas.microsoft.com/office/drawing/2014/main" id="{8866411F-1B6D-26F9-E34D-45D947A44F7F}"/>
              </a:ext>
            </a:extLst>
          </p:cNvPr>
          <p:cNvSpPr txBox="1"/>
          <p:nvPr userDrawn="1"/>
        </p:nvSpPr>
        <p:spPr>
          <a:xfrm>
            <a:off x="0" y="6544437"/>
            <a:ext cx="9144000" cy="2165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744" indent="-237744" algn="l" defTabSz="914400" rtl="0" eaLnBrk="1" latinLnBrk="0" hangingPunct="1">
        <a:lnSpc>
          <a:spcPct val="95000"/>
        </a:lnSpc>
        <a:spcBef>
          <a:spcPts val="2600"/>
        </a:spcBef>
        <a:buClr>
          <a:schemeClr val="tx1"/>
        </a:buClr>
        <a:buSzPct val="80000"/>
        <a:buFont typeface="Wingdings" pitchFamily="2" charset="2"/>
        <a:buChar char="n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411480" indent="-173736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576072" indent="-164592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749808" indent="-173736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914400" indent="-164592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CCC63-9B74-1DC7-03F6-88C660D5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TD Asset Management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15769"/>
      </p:ext>
    </p:extLst>
  </p:cSld>
  <p:clrMapOvr>
    <a:masterClrMapping/>
  </p:clrMapOvr>
</p:sld>
</file>

<file path=ppt/theme/theme1.xml><?xml version="1.0" encoding="utf-8"?>
<a:theme xmlns:a="http://schemas.openxmlformats.org/drawingml/2006/main" name="TD_Band_Light">
  <a:themeElements>
    <a:clrScheme name="TDAM color palette">
      <a:dk1>
        <a:srgbClr val="000000"/>
      </a:dk1>
      <a:lt1>
        <a:sysClr val="window" lastClr="FFFFFF"/>
      </a:lt1>
      <a:dk2>
        <a:srgbClr val="000000"/>
      </a:dk2>
      <a:lt2>
        <a:srgbClr val="00B624"/>
      </a:lt2>
      <a:accent1>
        <a:srgbClr val="9D9DA1"/>
      </a:accent1>
      <a:accent2>
        <a:srgbClr val="E8B400"/>
      </a:accent2>
      <a:accent3>
        <a:srgbClr val="8CC63F"/>
      </a:accent3>
      <a:accent4>
        <a:srgbClr val="619ABC"/>
      </a:accent4>
      <a:accent5>
        <a:srgbClr val="00B624"/>
      </a:accent5>
      <a:accent6>
        <a:srgbClr val="808083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130594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Microsoft Sans Serif</vt:lpstr>
      <vt:lpstr>Wingdings</vt:lpstr>
      <vt:lpstr>TD_Band_Light</vt:lpstr>
      <vt:lpstr>PowerPoint Presentation</vt:lpstr>
    </vt:vector>
  </TitlesOfParts>
  <Company>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Mengmeng Wang</dc:creator>
  <cp:keywords>Public</cp:keywords>
  <cp:lastModifiedBy>Haining Zha</cp:lastModifiedBy>
  <cp:revision>2044</cp:revision>
  <cp:lastPrinted>2018-03-28T18:50:21Z</cp:lastPrinted>
  <dcterms:created xsi:type="dcterms:W3CDTF">2016-09-07T15:08:37Z</dcterms:created>
  <dcterms:modified xsi:type="dcterms:W3CDTF">2025-06-03T02:14:38Z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857c6e96-948a-4e87-b0c0-a57842f3029e</vt:lpwstr>
  </property>
  <property fmtid="{D5CDD505-2E9C-101B-9397-08002B2CF9AE}" pid="3" name="TDDCSClassification">
    <vt:lpwstr>Public</vt:lpwstr>
  </property>
  <property fmtid="{D5CDD505-2E9C-101B-9397-08002B2CF9AE}" pid="4" name="kjhasxiQ">
    <vt:lpwstr>Public</vt:lpwstr>
  </property>
  <property fmtid="{D5CDD505-2E9C-101B-9397-08002B2CF9AE}" pid="5" name="TD_Classification">
    <vt:lpwstr>Public</vt:lpwstr>
  </property>
  <property fmtid="{D5CDD505-2E9C-101B-9397-08002B2CF9AE}" pid="6" name="Classification">
    <vt:lpwstr>Public</vt:lpwstr>
  </property>
  <property fmtid="{D5CDD505-2E9C-101B-9397-08002B2CF9AE}" pid="7" name="MSIP_Label_3db7c0f8-6d74-4949-a071-f96ae6f0ad08_Enabled">
    <vt:lpwstr>true</vt:lpwstr>
  </property>
  <property fmtid="{D5CDD505-2E9C-101B-9397-08002B2CF9AE}" pid="8" name="MSIP_Label_3db7c0f8-6d74-4949-a071-f96ae6f0ad08_SetDate">
    <vt:lpwstr>2023-05-19T21:12:58Z</vt:lpwstr>
  </property>
  <property fmtid="{D5CDD505-2E9C-101B-9397-08002B2CF9AE}" pid="9" name="MSIP_Label_3db7c0f8-6d74-4949-a071-f96ae6f0ad08_Method">
    <vt:lpwstr>Privileged</vt:lpwstr>
  </property>
  <property fmtid="{D5CDD505-2E9C-101B-9397-08002B2CF9AE}" pid="10" name="MSIP_Label_3db7c0f8-6d74-4949-a071-f96ae6f0ad08_Name">
    <vt:lpwstr>Public</vt:lpwstr>
  </property>
  <property fmtid="{D5CDD505-2E9C-101B-9397-08002B2CF9AE}" pid="11" name="MSIP_Label_3db7c0f8-6d74-4949-a071-f96ae6f0ad08_SiteId">
    <vt:lpwstr>1cf1d9d9-3044-413a-8064-117ca9472450</vt:lpwstr>
  </property>
  <property fmtid="{D5CDD505-2E9C-101B-9397-08002B2CF9AE}" pid="12" name="MSIP_Label_3db7c0f8-6d74-4949-a071-f96ae6f0ad08_ContentBits">
    <vt:lpwstr>0</vt:lpwstr>
  </property>
  <property fmtid="{D5CDD505-2E9C-101B-9397-08002B2CF9AE}" pid="13" name="MSIP_Label_3db7c0f8-6d74-4949-a071-f96ae6f0ad08_Application">
    <vt:lpwstr>Microsoft Azure Information Protection</vt:lpwstr>
  </property>
  <property fmtid="{D5CDD505-2E9C-101B-9397-08002B2CF9AE}" pid="14" name="MSIP_Label_3db7c0f8-6d74-4949-a071-f96ae6f0ad08_Extended_MSFT_Method">
    <vt:lpwstr>Manual</vt:lpwstr>
  </property>
</Properties>
</file>