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5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4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4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4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7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0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8DCF-C1EC-4327-8FCE-1CB3ABAD1AC0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CD1E-9969-4FA2-8A65-47D95AA2D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7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" y="1027906"/>
            <a:ext cx="3240024" cy="54010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36" y="1027906"/>
            <a:ext cx="3240024" cy="540105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60" y="1027906"/>
            <a:ext cx="3240024" cy="54010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12" y="1027906"/>
            <a:ext cx="3240024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1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456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1" y="610172"/>
            <a:ext cx="3600002" cy="27009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1" y="3311126"/>
            <a:ext cx="3600002" cy="27009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63" y="3311126"/>
            <a:ext cx="3600002" cy="27009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63" y="610172"/>
            <a:ext cx="3600002" cy="27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翟鸿宇</dc:creator>
  <cp:lastModifiedBy>翟鸿宇</cp:lastModifiedBy>
  <cp:revision>3</cp:revision>
  <dcterms:created xsi:type="dcterms:W3CDTF">2015-11-04T06:27:09Z</dcterms:created>
  <dcterms:modified xsi:type="dcterms:W3CDTF">2015-11-04T08:16:33Z</dcterms:modified>
</cp:coreProperties>
</file>