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557B08A-35D9-4224-B8A8-1469EBC3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Demonstration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A030DC-D615-4B16-9132-E1FA52397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2023-12-28 11:21:17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aterfall Chart">
            <a:extLst>
              <a:ext uri="{FF2B5EF4-FFF2-40B4-BE49-F238E27FC236}">
                <a16:creationId xmlns:a16="http://schemas.microsoft.com/office/drawing/2014/main" id="{8C132127-403E-4AAC-8F07-F335C961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8" y="0"/>
            <a:ext cx="1165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llet Graph">
            <a:extLst>
              <a:ext uri="{FF2B5EF4-FFF2-40B4-BE49-F238E27FC236}">
                <a16:creationId xmlns:a16="http://schemas.microsoft.com/office/drawing/2014/main" id="{A4B2EF8B-7CA0-47A5-9A21-6AC18FAC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8" y="0"/>
            <a:ext cx="1165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drant Analysis">
            <a:extLst>
              <a:ext uri="{FF2B5EF4-FFF2-40B4-BE49-F238E27FC236}">
                <a16:creationId xmlns:a16="http://schemas.microsoft.com/office/drawing/2014/main" id="{709CE4F9-9107-443B-9952-C6D6BDDD3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58" y="0"/>
            <a:ext cx="7083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pplying filtering using sets ">
            <a:extLst>
              <a:ext uri="{FF2B5EF4-FFF2-40B4-BE49-F238E27FC236}">
                <a16:creationId xmlns:a16="http://schemas.microsoft.com/office/drawing/2014/main" id="{9A4FDDF9-8143-4C37-8F9E-F1F36941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5" y="0"/>
            <a:ext cx="1144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10 States with lowest profit">
            <a:extLst>
              <a:ext uri="{FF2B5EF4-FFF2-40B4-BE49-F238E27FC236}">
                <a16:creationId xmlns:a16="http://schemas.microsoft.com/office/drawing/2014/main" id="{0AD8147E-CC1F-4A32-9415-70B9B164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5" y="0"/>
            <a:ext cx="1144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ynamic condition set">
            <a:extLst>
              <a:ext uri="{FF2B5EF4-FFF2-40B4-BE49-F238E27FC236}">
                <a16:creationId xmlns:a16="http://schemas.microsoft.com/office/drawing/2014/main" id="{6E484D02-F70D-433D-B8D2-BB1C4F6B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5" y="0"/>
            <a:ext cx="11445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85AA1FA8-87E4-4360-89CE-C04006C37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56"/>
            <a:ext cx="12192000" cy="66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</dc:title>
  <dc:creator/>
  <cp:lastModifiedBy>Steven Zhai</cp:lastModifiedBy>
  <cp:revision>2</cp:revision>
  <dcterms:created xsi:type="dcterms:W3CDTF">2023-12-29T04:21:21Z</dcterms:created>
  <dcterms:modified xsi:type="dcterms:W3CDTF">2023-12-29T17:01:26Z</dcterms:modified>
</cp:coreProperties>
</file>