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5A53-16A8-4818-B8EC-EE0BE794091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A44E2C-70D0-4ABE-B788-5A3626C2E0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2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5A53-16A8-4818-B8EC-EE0BE794091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E2C-70D0-4ABE-B788-5A3626C2E0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0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5A53-16A8-4818-B8EC-EE0BE794091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E2C-70D0-4ABE-B788-5A3626C2E0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3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5A53-16A8-4818-B8EC-EE0BE794091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E2C-70D0-4ABE-B788-5A3626C2E0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3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5A53-16A8-4818-B8EC-EE0BE794091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E2C-70D0-4ABE-B788-5A3626C2E0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4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5A53-16A8-4818-B8EC-EE0BE794091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E2C-70D0-4ABE-B788-5A3626C2E0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5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5A53-16A8-4818-B8EC-EE0BE794091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E2C-70D0-4ABE-B788-5A3626C2E0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1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5A53-16A8-4818-B8EC-EE0BE794091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E2C-70D0-4ABE-B788-5A3626C2E0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3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5A53-16A8-4818-B8EC-EE0BE794091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E2C-70D0-4ABE-B788-5A3626C2E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7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5A53-16A8-4818-B8EC-EE0BE794091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E2C-70D0-4ABE-B788-5A3626C2E0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045A53-16A8-4818-B8EC-EE0BE794091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4E2C-70D0-4ABE-B788-5A3626C2E0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7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5A53-16A8-4818-B8EC-EE0BE794091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A44E2C-70D0-4ABE-B788-5A3626C2E03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2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A23B1-83B3-03EA-F1F0-DB227479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Video Diffusion Models are Strong Video </a:t>
            </a:r>
            <a:r>
              <a:rPr lang="en-US" altLang="zh-CN" dirty="0" err="1"/>
              <a:t>Inpainter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F0918-3F4D-04BE-9624-FB18D79D7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2025.4.29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38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89BE0-AF75-4477-27BB-735AFBA0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已有方法的问题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D51A4-CEC3-7780-D0B4-B6747955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使用光流维持时序一致性</a:t>
            </a:r>
            <a:endParaRPr lang="en-US" altLang="zh-CN" dirty="0"/>
          </a:p>
          <a:p>
            <a:pPr lvl="1"/>
            <a:r>
              <a:rPr lang="zh-CN" altLang="en-US" dirty="0"/>
              <a:t>依赖光流的准确性</a:t>
            </a:r>
            <a:endParaRPr lang="en-US" altLang="zh-CN" dirty="0"/>
          </a:p>
          <a:p>
            <a:pPr lvl="1"/>
            <a:r>
              <a:rPr lang="zh-CN" altLang="en-US" dirty="0"/>
              <a:t>删除物体时很依赖精确的</a:t>
            </a:r>
            <a:r>
              <a:rPr lang="en-US" altLang="zh-CN" dirty="0"/>
              <a:t>mask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使用扩散生成模型时的幻觉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14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F706F-858C-1785-C374-23C31DC8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FFf</a:t>
            </a:r>
            <a:r>
              <a:rPr lang="en-US" altLang="zh-CN" dirty="0"/>
              <a:t>-DVI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D7D66-A823-351F-E383-ADD1D08E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First frame filling </a:t>
            </a:r>
            <a:r>
              <a:rPr lang="en-US" altLang="zh-CN" dirty="0"/>
              <a:t>m</a:t>
            </a:r>
            <a:r>
              <a:rPr lang="en-US" altLang="zh-CN"/>
              <a:t>odule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Diffusion video inpainting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48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95114-3E46-31D5-59CA-26D2D6DD8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9A386C-6A7C-8E4A-A552-F3AD6032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96" y="0"/>
            <a:ext cx="9958039" cy="61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1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6EE896-9709-B4A6-CF6B-449CF18B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67" y="0"/>
            <a:ext cx="9030834" cy="61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3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39BA5-CF81-349C-9793-02C5B60C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5FEBDC-C303-6DBF-D345-3CD5D3B7A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37773"/>
            <a:ext cx="12245238" cy="3252334"/>
          </a:xfrm>
        </p:spPr>
      </p:pic>
    </p:spTree>
    <p:extLst>
      <p:ext uri="{BB962C8B-B14F-4D97-AF65-F5344CB8AC3E}">
        <p14:creationId xmlns:p14="http://schemas.microsoft.com/office/powerpoint/2010/main" val="194373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CAB14-518C-A55D-959C-F21B35A1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rESULTS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3BDB3D-7726-75CA-201B-344332E91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213" y="2016125"/>
            <a:ext cx="6171898" cy="3449638"/>
          </a:xfrm>
        </p:spPr>
      </p:pic>
    </p:spTree>
    <p:extLst>
      <p:ext uri="{BB962C8B-B14F-4D97-AF65-F5344CB8AC3E}">
        <p14:creationId xmlns:p14="http://schemas.microsoft.com/office/powerpoint/2010/main" val="116478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97690-5FF3-BCC5-AD57-BC987F25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160CB-FE27-4CA1-8121-349E01BB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978635-9DBF-F88D-5407-8F6F0CA1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136"/>
            <a:ext cx="12192000" cy="351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2887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48</Words>
  <Application>Microsoft Office PowerPoint</Application>
  <PresentationFormat>宽屏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画廊</vt:lpstr>
      <vt:lpstr>Video Diffusion Models are Strong Video Inpainter</vt:lpstr>
      <vt:lpstr>已有方法的问题</vt:lpstr>
      <vt:lpstr>FFf-DVI</vt:lpstr>
      <vt:lpstr>PowerPoint 演示文稿</vt:lpstr>
      <vt:lpstr>PowerPoint 演示文稿</vt:lpstr>
      <vt:lpstr>PowerPoint 演示文稿</vt:lpstr>
      <vt:lpstr>rESULTS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明舒 翟</dc:creator>
  <cp:lastModifiedBy>明舒 翟</cp:lastModifiedBy>
  <cp:revision>3</cp:revision>
  <dcterms:created xsi:type="dcterms:W3CDTF">2025-04-29T10:10:31Z</dcterms:created>
  <dcterms:modified xsi:type="dcterms:W3CDTF">2025-04-29T10:50:43Z</dcterms:modified>
</cp:coreProperties>
</file>