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782" r:id="rId3"/>
    <p:sldId id="783" r:id="rId4"/>
    <p:sldId id="784" r:id="rId5"/>
    <p:sldId id="785" r:id="rId6"/>
    <p:sldId id="769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FEEDEF-134F-4CDC-8D60-955B19497497}">
          <p14:sldIdLst>
            <p14:sldId id="261"/>
            <p14:sldId id="782"/>
            <p14:sldId id="783"/>
            <p14:sldId id="784"/>
            <p14:sldId id="785"/>
          </p14:sldIdLst>
        </p14:section>
        <p14:section name="无标题节" id="{B6DBD87B-A852-4814-AA63-91CD8A71A42F}">
          <p14:sldIdLst>
            <p14:sldId id="7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3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D53"/>
    <a:srgbClr val="3365E8"/>
    <a:srgbClr val="FE8F00"/>
    <a:srgbClr val="2E4F98"/>
    <a:srgbClr val="33CCFF"/>
    <a:srgbClr val="F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/>
    <p:restoredTop sz="84760" autoAdjust="0"/>
  </p:normalViewPr>
  <p:slideViewPr>
    <p:cSldViewPr showGuides="1">
      <p:cViewPr varScale="1">
        <p:scale>
          <a:sx n="97" d="100"/>
          <a:sy n="97" d="100"/>
        </p:scale>
        <p:origin x="1872" y="78"/>
      </p:cViewPr>
      <p:guideLst>
        <p:guide orient="horz" pos="2263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B46C28-47CD-4224-8EC8-BC2F4432F6D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Html-</a:t>
            </a:r>
            <a:r>
              <a:rPr lang="en-US" altLang="zh-CN" dirty="0" err="1"/>
              <a:t>css</a:t>
            </a:r>
            <a:r>
              <a:rPr lang="en-US" altLang="zh-CN" dirty="0"/>
              <a:t>-</a:t>
            </a:r>
            <a:r>
              <a:rPr lang="en-US" altLang="zh-CN" dirty="0" err="1"/>
              <a:t>js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遮罩层，单击去掉遮罩层。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同一个网页内部不同位置的锚点实现，无论是使用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属性，还是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属性在链接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中都必须加上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不同网页间跳转到的指定位置，利用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属性能够实现，而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属性是不能的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54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9465E0-FE80-48A7-8749-4D7552FB124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C8B0FC-681B-4095-8F97-FB3B8B1D23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4941E5-CC67-4B02-BEBD-51AFCE4869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9A681D-CA19-462B-BDD4-15833451ED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4131C0-A3D8-45D9-868F-B681786405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742B46-88F1-456A-BF1B-1E17B440938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A9D6C5-BF48-4BF6-ADE8-070B4A2AEE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62CEAB-B13B-414C-B882-2FA86109A88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2E0044-989E-4E09-ABD9-C283FCC7BF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1EFDDD-C61E-45DB-9E45-3181F9FC4E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1D26CEE-9BE8-4DEA-B403-5ABD3C638C7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eaLnBrk="1" fontAlgn="base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eaLnBrk="1" fontAlgn="base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AA6B81-E798-4774-8603-CD62555A93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E1C0D-9DF0-4B05-A81A-B5EAA55939DE}"/>
              </a:ext>
            </a:extLst>
          </p:cNvPr>
          <p:cNvSpPr txBox="1"/>
          <p:nvPr/>
        </p:nvSpPr>
        <p:spPr>
          <a:xfrm>
            <a:off x="741609" y="2035087"/>
            <a:ext cx="746710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常用标签与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常用属性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712D47-3D72-46F4-9C66-F8EAFB388792}"/>
              </a:ext>
            </a:extLst>
          </p:cNvPr>
          <p:cNvSpPr txBox="1"/>
          <p:nvPr/>
        </p:nvSpPr>
        <p:spPr>
          <a:xfrm>
            <a:off x="1402080" y="2879090"/>
            <a:ext cx="558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天入门训练营（二）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1DF41F-82E4-43F9-8454-CB1B531E6FA2}"/>
              </a:ext>
            </a:extLst>
          </p:cNvPr>
          <p:cNvSpPr/>
          <p:nvPr/>
        </p:nvSpPr>
        <p:spPr>
          <a:xfrm>
            <a:off x="467544" y="9807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4A4D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（一）作业提交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5F16D14-765B-44F9-8283-F6398F4498DE}"/>
              </a:ext>
            </a:extLst>
          </p:cNvPr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A5A6424-7C71-4BF1-935C-3372CD1BD8F9}"/>
              </a:ext>
            </a:extLst>
          </p:cNvPr>
          <p:cNvSpPr txBox="1"/>
          <p:nvPr/>
        </p:nvSpPr>
        <p:spPr>
          <a:xfrm>
            <a:off x="432453" y="1440852"/>
            <a:ext cx="7632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每日作业提交位置，进入博学谷平台，找到“我的课程”→“微课”找到“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天入门训练营”课程，进入开始作业。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一定要上传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压缩包。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DDB70A-88A6-4A70-86AB-26EB26F2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25682"/>
            <a:ext cx="6696744" cy="43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0DDC06-12C3-4EE4-8CB8-C3AC04FD0B75}"/>
              </a:ext>
            </a:extLst>
          </p:cNvPr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1846598A-F3D4-473F-905C-60A5AB76A87D}"/>
              </a:ext>
            </a:extLst>
          </p:cNvPr>
          <p:cNvSpPr txBox="1">
            <a:spLocks/>
          </p:cNvSpPr>
          <p:nvPr/>
        </p:nvSpPr>
        <p:spPr>
          <a:xfrm>
            <a:off x="497319" y="786130"/>
            <a:ext cx="5010785" cy="64325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4A4D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（二）优秀作品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DC86B4-6295-4226-BB37-53D18C8A2256}"/>
              </a:ext>
            </a:extLst>
          </p:cNvPr>
          <p:cNvSpPr/>
          <p:nvPr/>
        </p:nvSpPr>
        <p:spPr>
          <a:xfrm>
            <a:off x="1469122" y="27299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江淮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C1A03F-484B-4F54-ABBE-ED506434AFFD}"/>
              </a:ext>
            </a:extLst>
          </p:cNvPr>
          <p:cNvSpPr/>
          <p:nvPr/>
        </p:nvSpPr>
        <p:spPr>
          <a:xfrm>
            <a:off x="3701300" y="2763450"/>
            <a:ext cx="1126494" cy="366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张晓芳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77DAD3-A618-4933-B656-5EB9B43B99D5}"/>
              </a:ext>
            </a:extLst>
          </p:cNvPr>
          <p:cNvSpPr/>
          <p:nvPr/>
        </p:nvSpPr>
        <p:spPr>
          <a:xfrm>
            <a:off x="5508104" y="2802525"/>
            <a:ext cx="1126494" cy="366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陈嘉豪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5A5B17-7FD2-4AE2-9F05-5D1559E1715E}"/>
              </a:ext>
            </a:extLst>
          </p:cNvPr>
          <p:cNvSpPr/>
          <p:nvPr/>
        </p:nvSpPr>
        <p:spPr>
          <a:xfrm>
            <a:off x="7778902" y="2754546"/>
            <a:ext cx="112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杜家琦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FBF96B-01A0-4C5C-8D1E-13501DB77AD4}"/>
              </a:ext>
            </a:extLst>
          </p:cNvPr>
          <p:cNvSpPr txBox="1"/>
          <p:nvPr/>
        </p:nvSpPr>
        <p:spPr>
          <a:xfrm>
            <a:off x="1469122" y="3491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5556C-B1BB-4387-BCF4-046E593B2CBE}"/>
              </a:ext>
            </a:extLst>
          </p:cNvPr>
          <p:cNvSpPr txBox="1"/>
          <p:nvPr/>
        </p:nvSpPr>
        <p:spPr>
          <a:xfrm>
            <a:off x="3705625" y="3491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石海伦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B6FB27-3FBF-4BDD-8CBA-D0CB3F65EA89}"/>
              </a:ext>
            </a:extLst>
          </p:cNvPr>
          <p:cNvSpPr txBox="1"/>
          <p:nvPr/>
        </p:nvSpPr>
        <p:spPr>
          <a:xfrm>
            <a:off x="5509572" y="3504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林柳娜</a:t>
            </a:r>
          </a:p>
        </p:txBody>
      </p:sp>
    </p:spTree>
    <p:extLst>
      <p:ext uri="{BB962C8B-B14F-4D97-AF65-F5344CB8AC3E}">
        <p14:creationId xmlns:p14="http://schemas.microsoft.com/office/powerpoint/2010/main" val="20331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A7A7-619C-400B-849E-69B7FB9A3ED6}"/>
              </a:ext>
            </a:extLst>
          </p:cNvPr>
          <p:cNvSpPr txBox="1">
            <a:spLocks/>
          </p:cNvSpPr>
          <p:nvPr/>
        </p:nvSpPr>
        <p:spPr>
          <a:xfrm>
            <a:off x="497319" y="786130"/>
            <a:ext cx="5010785" cy="64325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4A4D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lang="en-US" altLang="zh-CN" sz="2400" b="1" dirty="0">
                <a:solidFill>
                  <a:srgbClr val="4A4D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</a:t>
            </a:r>
            <a:r>
              <a:rPr lang="zh-CN" altLang="en-US" sz="2400" b="1" dirty="0">
                <a:solidFill>
                  <a:srgbClr val="4A4D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问题反馈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835C1A-6FA2-4F74-B2DF-8A680D0F9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69" y="1628800"/>
            <a:ext cx="3181794" cy="8668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F019C2-84B1-4048-A127-1E0802457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35" y="2666166"/>
            <a:ext cx="318179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4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C251-121C-4722-ABF7-4AE249B4C3DA}"/>
              </a:ext>
            </a:extLst>
          </p:cNvPr>
          <p:cNvSpPr txBox="1">
            <a:spLocks/>
          </p:cNvSpPr>
          <p:nvPr/>
        </p:nvSpPr>
        <p:spPr>
          <a:xfrm>
            <a:off x="497319" y="786130"/>
            <a:ext cx="5010785" cy="64325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4A4D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（四）作业讲解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1B0AC2-0BC5-40DA-83FC-3192F1C86C12}"/>
              </a:ext>
            </a:extLst>
          </p:cNvPr>
          <p:cNvSpPr txBox="1"/>
          <p:nvPr/>
        </p:nvSpPr>
        <p:spPr>
          <a:xfrm>
            <a:off x="3491880" y="31409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关于锚点使用</a:t>
            </a:r>
          </a:p>
        </p:txBody>
      </p:sp>
    </p:spTree>
    <p:extLst>
      <p:ext uri="{BB962C8B-B14F-4D97-AF65-F5344CB8AC3E}">
        <p14:creationId xmlns:p14="http://schemas.microsoft.com/office/powerpoint/2010/main" val="217881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94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107</Words>
  <Application>Microsoft Office PowerPoint</Application>
  <PresentationFormat>全屏显示(4:3)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 </cp:lastModifiedBy>
  <cp:revision>1650</cp:revision>
  <dcterms:created xsi:type="dcterms:W3CDTF">2015-06-29T07:19:00Z</dcterms:created>
  <dcterms:modified xsi:type="dcterms:W3CDTF">2019-03-19T10:08:55Z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