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79190" y="363855"/>
            <a:ext cx="4833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/>
              <a:t>退役报废枪械销毁处理情况全过程登记表</a:t>
            </a:r>
            <a:endParaRPr lang="zh-CN" altLang="zh-CN" sz="2000" b="1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42290" y="877570"/>
          <a:ext cx="11230610" cy="555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"/>
                <a:gridCol w="450850"/>
                <a:gridCol w="468630"/>
                <a:gridCol w="523240"/>
                <a:gridCol w="649605"/>
                <a:gridCol w="415925"/>
                <a:gridCol w="459105"/>
                <a:gridCol w="459740"/>
                <a:gridCol w="425450"/>
                <a:gridCol w="414020"/>
                <a:gridCol w="544830"/>
                <a:gridCol w="721360"/>
                <a:gridCol w="432435"/>
                <a:gridCol w="382905"/>
                <a:gridCol w="586105"/>
                <a:gridCol w="488950"/>
                <a:gridCol w="424180"/>
                <a:gridCol w="450215"/>
                <a:gridCol w="442595"/>
                <a:gridCol w="410210"/>
                <a:gridCol w="422910"/>
                <a:gridCol w="412115"/>
                <a:gridCol w="433070"/>
                <a:gridCol w="523240"/>
              </a:tblGrid>
              <a:tr h="35433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枪械名称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6098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</a:t>
                      </a:r>
                      <a:endParaRPr 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枪械号码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检查拆解记录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毁形装箱记录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装卸运输记录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投炉熔炼记录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1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主枪号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枪管号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机枪号</a:t>
                      </a:r>
                      <a:endParaRPr 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套筒号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机枪框号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拆解人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监督人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箱(捆)号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毁形装箱人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监督人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运输车号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装车人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押运人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卸车人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监督人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点验人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核查人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监销人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9fb0bb22-0259-4db5-9d6d-ec9b5ad23eab}"/>
  <p:tag name="TABLE_ENDDRAG_ORIGIN_RECT" val="885*401"/>
  <p:tag name="TABLE_ENDDRAG_RECT" val="42*69*884*43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111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HSY-PC</cp:lastModifiedBy>
  <cp:revision>174</cp:revision>
  <dcterms:created xsi:type="dcterms:W3CDTF">2019-06-19T02:08:00Z</dcterms:created>
  <dcterms:modified xsi:type="dcterms:W3CDTF">2021-04-06T03:41:23Z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2E2BEA606218421098D984D9367F7476</vt:lpwstr>
  </property>
</Properties>
</file>