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6" r:id="rId8"/>
    <p:sldId id="414" r:id="rId9"/>
    <p:sldId id="415" r:id="rId10"/>
    <p:sldId id="417" r:id="rId11"/>
    <p:sldId id="418" r:id="rId12"/>
    <p:sldId id="419" r:id="rId13"/>
    <p:sldId id="42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2130" y="375285"/>
            <a:ext cx="9186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200"/>
              <a:t>主界面</a:t>
            </a:r>
            <a:endParaRPr lang="zh-CN" altLang="zh-CN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0" y="1195070"/>
            <a:ext cx="8420100" cy="5076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2130" y="375285"/>
            <a:ext cx="9186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编码检视</a:t>
            </a:r>
            <a:r>
              <a:rPr lang="en-US" altLang="zh-CN" sz="3200"/>
              <a:t>OCR</a:t>
            </a:r>
            <a:r>
              <a:rPr lang="zh-CN" altLang="en-US" sz="3200"/>
              <a:t>界面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985" y="1136015"/>
            <a:ext cx="9892030" cy="53771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2130" y="375285"/>
            <a:ext cx="9186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信息管理</a:t>
            </a:r>
            <a:r>
              <a:rPr lang="en-US" altLang="zh-CN" sz="3200"/>
              <a:t>-</a:t>
            </a:r>
            <a:r>
              <a:rPr lang="zh-CN" altLang="en-US" sz="3200"/>
              <a:t>查询界面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245" y="1102995"/>
            <a:ext cx="10304145" cy="5601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2130" y="375285"/>
            <a:ext cx="9186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信息管理</a:t>
            </a:r>
            <a:r>
              <a:rPr lang="en-US" altLang="zh-CN" sz="3200"/>
              <a:t>-</a:t>
            </a:r>
            <a:r>
              <a:rPr lang="zh-CN" altLang="en-US" sz="3200"/>
              <a:t>出库界面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720" y="1141730"/>
            <a:ext cx="10322560" cy="56108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2130" y="375285"/>
            <a:ext cx="9186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200"/>
              <a:t>登录界面</a:t>
            </a:r>
            <a:r>
              <a:rPr lang="en-US" altLang="zh-CN" sz="3200"/>
              <a:t>-</a:t>
            </a:r>
            <a:r>
              <a:rPr lang="zh-CN" altLang="en-US" sz="3200"/>
              <a:t>账号管理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7975" y="1485900"/>
            <a:ext cx="6343650" cy="3886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2130" y="375285"/>
            <a:ext cx="9186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200"/>
              <a:t>登录界面</a:t>
            </a:r>
            <a:r>
              <a:rPr lang="en-US" altLang="zh-CN" sz="3200"/>
              <a:t>-</a:t>
            </a:r>
            <a:r>
              <a:rPr lang="zh-CN" altLang="en-US" sz="3200"/>
              <a:t>编码检视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9570" y="1476375"/>
            <a:ext cx="6372225" cy="3905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2130" y="375285"/>
            <a:ext cx="9186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200"/>
              <a:t>登录界面</a:t>
            </a:r>
            <a:r>
              <a:rPr lang="en-US" altLang="zh-CN" sz="3200"/>
              <a:t>-</a:t>
            </a:r>
            <a:r>
              <a:rPr lang="zh-CN" altLang="en-US" sz="3200"/>
              <a:t>信息管理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9570" y="1476375"/>
            <a:ext cx="6372225" cy="3905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2130" y="375285"/>
            <a:ext cx="9186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账号管理界面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0945" y="1257935"/>
            <a:ext cx="9770745" cy="53111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2130" y="375285"/>
            <a:ext cx="9186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编码检视</a:t>
            </a:r>
            <a:r>
              <a:rPr lang="en-US" altLang="zh-CN" sz="3200"/>
              <a:t>-</a:t>
            </a:r>
            <a:r>
              <a:rPr lang="zh-CN" altLang="en-US" sz="3200"/>
              <a:t>箱装入库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1395" y="1067435"/>
            <a:ext cx="10189845" cy="55384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2130" y="375285"/>
            <a:ext cx="9186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编码检视</a:t>
            </a:r>
            <a:r>
              <a:rPr lang="en-US" altLang="zh-CN" sz="3200"/>
              <a:t>-</a:t>
            </a:r>
            <a:r>
              <a:rPr lang="zh-CN" altLang="en-US" sz="3200"/>
              <a:t>箱装入库</a:t>
            </a:r>
            <a:r>
              <a:rPr lang="en-US" altLang="zh-CN" sz="3200"/>
              <a:t>-</a:t>
            </a:r>
            <a:r>
              <a:rPr lang="zh-CN" altLang="en-US" sz="3200"/>
              <a:t>箱装清单打印</a:t>
            </a:r>
            <a:endParaRPr lang="zh-CN" altLang="en-US" sz="3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9285" y="1637030"/>
            <a:ext cx="6281420" cy="35839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0" y="958850"/>
            <a:ext cx="4590415" cy="5594350"/>
          </a:xfrm>
          <a:prstGeom prst="rect">
            <a:avLst/>
          </a:prstGeom>
        </p:spPr>
      </p:pic>
      <p:cxnSp>
        <p:nvCxnSpPr>
          <p:cNvPr id="10" name="直接箭头连接符 9"/>
          <p:cNvCxnSpPr>
            <a:endCxn id="8" idx="1"/>
          </p:cNvCxnSpPr>
          <p:nvPr/>
        </p:nvCxnSpPr>
        <p:spPr>
          <a:xfrm flipV="1">
            <a:off x="1772285" y="3429000"/>
            <a:ext cx="3937000" cy="2922270"/>
          </a:xfrm>
          <a:prstGeom prst="straightConnector1">
            <a:avLst/>
          </a:prstGeom>
          <a:ln w="28575" cmpd="sng">
            <a:solidFill>
              <a:srgbClr val="92D05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2130" y="375285"/>
            <a:ext cx="9186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编码检视</a:t>
            </a:r>
            <a:r>
              <a:rPr lang="en-US" altLang="zh-CN" sz="3200"/>
              <a:t>-</a:t>
            </a:r>
            <a:r>
              <a:rPr lang="zh-CN" altLang="en-US" sz="3200"/>
              <a:t>单装入库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8385" y="1202055"/>
            <a:ext cx="10095230" cy="54870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2130" y="375285"/>
            <a:ext cx="9186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编码检视</a:t>
            </a:r>
            <a:r>
              <a:rPr lang="en-US" altLang="zh-CN" sz="3200"/>
              <a:t>-</a:t>
            </a:r>
            <a:r>
              <a:rPr lang="zh-CN" altLang="en-US" sz="3200"/>
              <a:t>单装入库</a:t>
            </a:r>
            <a:r>
              <a:rPr lang="en-US" altLang="zh-CN" sz="3200"/>
              <a:t>-</a:t>
            </a:r>
            <a:r>
              <a:rPr lang="zh-CN" altLang="en-US" sz="3200"/>
              <a:t>单装卡片打印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4695" y="1652270"/>
            <a:ext cx="8181975" cy="3552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WPS 演示</Application>
  <PresentationFormat>宽屏</PresentationFormat>
  <Paragraphs>24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BayMax</cp:lastModifiedBy>
  <cp:revision>172</cp:revision>
  <dcterms:created xsi:type="dcterms:W3CDTF">2019-06-19T02:08:00Z</dcterms:created>
  <dcterms:modified xsi:type="dcterms:W3CDTF">2021-03-23T06:01:27Z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954EC0AB1F9D4A3EBA815BC0E1B87EE5</vt:lpwstr>
  </property>
</Properties>
</file>