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30395" y="1029970"/>
            <a:ext cx="333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/>
              <a:t>退役报废军械装备装箱清单</a:t>
            </a:r>
            <a:endParaRPr lang="zh-CN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878205" y="1586865"/>
            <a:ext cx="109277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单位名称：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箱号：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730250" y="2113280"/>
          <a:ext cx="10665460" cy="334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10"/>
                <a:gridCol w="1472565"/>
                <a:gridCol w="1580515"/>
                <a:gridCol w="1548130"/>
                <a:gridCol w="1035050"/>
                <a:gridCol w="1067435"/>
                <a:gridCol w="2840355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装备(部件)名称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计量单位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0250" y="5617845"/>
            <a:ext cx="109277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>
                <a:latin typeface="+mj-ea"/>
                <a:ea typeface="+mj-ea"/>
                <a:cs typeface="+mj-ea"/>
              </a:rPr>
              <a:t>负责人：</a:t>
            </a:r>
            <a:r>
              <a:rPr lang="en-US" altLang="zh-CN" sz="1600">
                <a:latin typeface="+mj-ea"/>
                <a:ea typeface="+mj-ea"/>
                <a:cs typeface="+mj-ea"/>
              </a:rPr>
              <a:t>                                                      </a:t>
            </a:r>
            <a:r>
              <a:rPr lang="zh-CN" altLang="en-US" sz="1600">
                <a:latin typeface="+mj-ea"/>
                <a:ea typeface="+mj-ea"/>
                <a:cs typeface="+mj-ea"/>
              </a:rPr>
              <a:t>经办人：</a:t>
            </a:r>
            <a:r>
              <a:rPr lang="en-US" altLang="zh-CN" sz="1600">
                <a:latin typeface="+mj-ea"/>
                <a:ea typeface="+mj-ea"/>
                <a:cs typeface="+mj-ea"/>
              </a:rPr>
              <a:t>                               </a:t>
            </a:r>
            <a:r>
              <a:rPr lang="zh-CN" altLang="en-US" sz="1600">
                <a:latin typeface="+mj-ea"/>
                <a:ea typeface="+mj-ea"/>
                <a:cs typeface="+mj-ea"/>
              </a:rPr>
              <a:t>验收人：</a:t>
            </a:r>
            <a:endParaRPr lang="zh-CN" altLang="en-US" sz="1600">
              <a:latin typeface="+mj-ea"/>
              <a:ea typeface="+mj-ea"/>
              <a:cs typeface="+mj-ea"/>
            </a:endParaRPr>
          </a:p>
          <a:p>
            <a:endParaRPr lang="zh-CN" altLang="en-US" sz="1600">
              <a:latin typeface="+mj-ea"/>
              <a:ea typeface="+mj-ea"/>
              <a:cs typeface="+mj-ea"/>
            </a:endParaRPr>
          </a:p>
          <a:p>
            <a:r>
              <a:rPr lang="zh-CN" altLang="en-US" sz="1600">
                <a:latin typeface="+mj-ea"/>
                <a:ea typeface="+mj-ea"/>
                <a:cs typeface="+mj-ea"/>
              </a:rPr>
              <a:t>填写说明：</a:t>
            </a:r>
            <a:endParaRPr lang="zh-CN" altLang="en-US" sz="1600">
              <a:latin typeface="+mj-ea"/>
              <a:ea typeface="+mj-ea"/>
              <a:cs typeface="+mj-ea"/>
            </a:endParaRPr>
          </a:p>
          <a:p>
            <a:r>
              <a:rPr lang="en-US" altLang="zh-CN" sz="1600">
                <a:latin typeface="+mj-ea"/>
                <a:ea typeface="+mj-ea"/>
                <a:cs typeface="+mj-ea"/>
              </a:rPr>
              <a:t>       </a:t>
            </a:r>
            <a:r>
              <a:rPr lang="zh-CN" altLang="en-US" sz="1600">
                <a:latin typeface="+mj-ea"/>
                <a:ea typeface="+mj-ea"/>
                <a:cs typeface="+mj-ea"/>
              </a:rPr>
              <a:t>该清单一式两份，箱内外各粘贴一份</a:t>
            </a:r>
            <a:endParaRPr lang="zh-CN" altLang="en-US" sz="1600"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79190" y="363855"/>
            <a:ext cx="4833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/>
              <a:t>退役报废枪械销毁处理情况全过程登记表</a:t>
            </a:r>
            <a:endParaRPr lang="zh-CN" altLang="zh-CN" sz="2000" b="1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42290" y="877570"/>
          <a:ext cx="11230610" cy="555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"/>
                <a:gridCol w="450850"/>
                <a:gridCol w="468630"/>
                <a:gridCol w="523240"/>
                <a:gridCol w="649605"/>
                <a:gridCol w="415925"/>
                <a:gridCol w="459105"/>
                <a:gridCol w="459740"/>
                <a:gridCol w="425450"/>
                <a:gridCol w="414020"/>
                <a:gridCol w="544830"/>
                <a:gridCol w="721360"/>
                <a:gridCol w="432435"/>
                <a:gridCol w="382905"/>
                <a:gridCol w="586105"/>
                <a:gridCol w="488950"/>
                <a:gridCol w="424180"/>
                <a:gridCol w="450215"/>
                <a:gridCol w="442595"/>
                <a:gridCol w="410210"/>
                <a:gridCol w="422910"/>
                <a:gridCol w="412115"/>
                <a:gridCol w="433070"/>
                <a:gridCol w="523240"/>
              </a:tblGrid>
              <a:tr h="35433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枪械名称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</a:t>
                      </a:r>
                      <a:endParaRPr 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枪械号码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检查拆解记录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毁形装箱记录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装卸运输记录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投炉熔炼记录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1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主枪号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枪管号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机枪号</a:t>
                      </a:r>
                      <a:endParaRPr 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套筒号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机枪框号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拆解人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监督人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箱(捆)号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毁形装箱人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监督人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运输车号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装车人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押运人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卸车人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监督人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点验人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核查人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监销人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d48c5a85-8a3b-4dd7-865f-af0bc22f2ffd}"/>
  <p:tag name="TABLE_ENDDRAG_ORIGIN_RECT" val="821*263"/>
  <p:tag name="TABLE_ENDDRAG_RECT" val="57*166*839*263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9fb0bb22-0259-4db5-9d6d-ec9b5ad23eab}"/>
  <p:tag name="TABLE_ENDDRAG_ORIGIN_RECT" val="885*401"/>
  <p:tag name="TABLE_ENDDRAG_RECT" val="42*69*884*43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演示</Application>
  <PresentationFormat>宽屏</PresentationFormat>
  <Paragraphs>134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HSY-PC</cp:lastModifiedBy>
  <cp:revision>173</cp:revision>
  <dcterms:created xsi:type="dcterms:W3CDTF">2019-06-19T02:08:00Z</dcterms:created>
  <dcterms:modified xsi:type="dcterms:W3CDTF">2021-04-06T06:50:06Z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D214C01128094ACB82C3D035CFE90791</vt:lpwstr>
  </property>
</Properties>
</file>