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1" r:id="rId7"/>
    <p:sldId id="272" r:id="rId8"/>
    <p:sldId id="273" r:id="rId9"/>
    <p:sldId id="276" r:id="rId10"/>
    <p:sldId id="277" r:id="rId11"/>
    <p:sldId id="274" r:id="rId12"/>
    <p:sldId id="275" r:id="rId13"/>
    <p:sldId id="278" r:id="rId14"/>
    <p:sldId id="279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 Lin" userId="a5a024fd-8081-4b1f-a6f9-d85414cb1222" providerId="ADAL" clId="{4B7DA3B7-A5AD-4B43-A533-B6F479AFC2EA}"/>
    <pc:docChg chg="custSel addSld delSld modSld">
      <pc:chgData name="Qiao Lin" userId="a5a024fd-8081-4b1f-a6f9-d85414cb1222" providerId="ADAL" clId="{4B7DA3B7-A5AD-4B43-A533-B6F479AFC2EA}" dt="2025-02-17T12:05:09.569" v="326" actId="20577"/>
      <pc:docMkLst>
        <pc:docMk/>
      </pc:docMkLst>
      <pc:sldChg chg="del">
        <pc:chgData name="Qiao Lin" userId="a5a024fd-8081-4b1f-a6f9-d85414cb1222" providerId="ADAL" clId="{4B7DA3B7-A5AD-4B43-A533-B6F479AFC2EA}" dt="2025-02-17T07:57:05.480" v="3" actId="2696"/>
        <pc:sldMkLst>
          <pc:docMk/>
          <pc:sldMk cId="4280607" sldId="257"/>
        </pc:sldMkLst>
      </pc:sldChg>
      <pc:sldChg chg="del">
        <pc:chgData name="Qiao Lin" userId="a5a024fd-8081-4b1f-a6f9-d85414cb1222" providerId="ADAL" clId="{4B7DA3B7-A5AD-4B43-A533-B6F479AFC2EA}" dt="2025-02-17T07:57:05.474" v="2" actId="2696"/>
        <pc:sldMkLst>
          <pc:docMk/>
          <pc:sldMk cId="2268484928" sldId="258"/>
        </pc:sldMkLst>
      </pc:sldChg>
      <pc:sldChg chg="del">
        <pc:chgData name="Qiao Lin" userId="a5a024fd-8081-4b1f-a6f9-d85414cb1222" providerId="ADAL" clId="{4B7DA3B7-A5AD-4B43-A533-B6F479AFC2EA}" dt="2025-02-17T07:57:05.485" v="4" actId="2696"/>
        <pc:sldMkLst>
          <pc:docMk/>
          <pc:sldMk cId="2687053473" sldId="259"/>
        </pc:sldMkLst>
      </pc:sldChg>
      <pc:sldChg chg="del">
        <pc:chgData name="Qiao Lin" userId="a5a024fd-8081-4b1f-a6f9-d85414cb1222" providerId="ADAL" clId="{4B7DA3B7-A5AD-4B43-A533-B6F479AFC2EA}" dt="2025-02-17T07:57:05.488" v="5" actId="2696"/>
        <pc:sldMkLst>
          <pc:docMk/>
          <pc:sldMk cId="2258849874" sldId="260"/>
        </pc:sldMkLst>
      </pc:sldChg>
      <pc:sldChg chg="del">
        <pc:chgData name="Qiao Lin" userId="a5a024fd-8081-4b1f-a6f9-d85414cb1222" providerId="ADAL" clId="{4B7DA3B7-A5AD-4B43-A533-B6F479AFC2EA}" dt="2025-02-17T07:57:05.508" v="6" actId="2696"/>
        <pc:sldMkLst>
          <pc:docMk/>
          <pc:sldMk cId="3061240374" sldId="261"/>
        </pc:sldMkLst>
      </pc:sldChg>
      <pc:sldChg chg="del">
        <pc:chgData name="Qiao Lin" userId="a5a024fd-8081-4b1f-a6f9-d85414cb1222" providerId="ADAL" clId="{4B7DA3B7-A5AD-4B43-A533-B6F479AFC2EA}" dt="2025-02-17T07:57:05.801" v="11" actId="2696"/>
        <pc:sldMkLst>
          <pc:docMk/>
          <pc:sldMk cId="1080079274" sldId="262"/>
        </pc:sldMkLst>
      </pc:sldChg>
      <pc:sldChg chg="modSp">
        <pc:chgData name="Qiao Lin" userId="a5a024fd-8081-4b1f-a6f9-d85414cb1222" providerId="ADAL" clId="{4B7DA3B7-A5AD-4B43-A533-B6F479AFC2EA}" dt="2025-02-17T08:20:59.345" v="245" actId="20577"/>
        <pc:sldMkLst>
          <pc:docMk/>
          <pc:sldMk cId="3959574589" sldId="264"/>
        </pc:sldMkLst>
        <pc:spChg chg="mod">
          <ac:chgData name="Qiao Lin" userId="a5a024fd-8081-4b1f-a6f9-d85414cb1222" providerId="ADAL" clId="{4B7DA3B7-A5AD-4B43-A533-B6F479AFC2EA}" dt="2025-02-17T08:20:59.345" v="245" actId="20577"/>
          <ac:spMkLst>
            <pc:docMk/>
            <pc:sldMk cId="3959574589" sldId="264"/>
            <ac:spMk id="2" creationId="{888785B0-1368-6337-1139-CC1BB4B4B006}"/>
          </ac:spMkLst>
        </pc:spChg>
      </pc:sldChg>
      <pc:sldChg chg="modSp">
        <pc:chgData name="Qiao Lin" userId="a5a024fd-8081-4b1f-a6f9-d85414cb1222" providerId="ADAL" clId="{4B7DA3B7-A5AD-4B43-A533-B6F479AFC2EA}" dt="2025-02-17T12:05:09.569" v="326" actId="20577"/>
        <pc:sldMkLst>
          <pc:docMk/>
          <pc:sldMk cId="633135875" sldId="265"/>
        </pc:sldMkLst>
        <pc:spChg chg="mod">
          <ac:chgData name="Qiao Lin" userId="a5a024fd-8081-4b1f-a6f9-d85414cb1222" providerId="ADAL" clId="{4B7DA3B7-A5AD-4B43-A533-B6F479AFC2EA}" dt="2025-02-17T12:05:09.569" v="326" actId="20577"/>
          <ac:spMkLst>
            <pc:docMk/>
            <pc:sldMk cId="633135875" sldId="265"/>
            <ac:spMk id="2" creationId="{35385D53-A91D-1DE0-FDF9-E342E92EC95D}"/>
          </ac:spMkLst>
        </pc:spChg>
      </pc:sldChg>
      <pc:sldChg chg="del">
        <pc:chgData name="Qiao Lin" userId="a5a024fd-8081-4b1f-a6f9-d85414cb1222" providerId="ADAL" clId="{4B7DA3B7-A5AD-4B43-A533-B6F479AFC2EA}" dt="2025-02-17T07:57:05.592" v="7" actId="2696"/>
        <pc:sldMkLst>
          <pc:docMk/>
          <pc:sldMk cId="3062598395" sldId="266"/>
        </pc:sldMkLst>
      </pc:sldChg>
      <pc:sldChg chg="del">
        <pc:chgData name="Qiao Lin" userId="a5a024fd-8081-4b1f-a6f9-d85414cb1222" providerId="ADAL" clId="{4B7DA3B7-A5AD-4B43-A533-B6F479AFC2EA}" dt="2025-02-17T07:57:05.660" v="8" actId="2696"/>
        <pc:sldMkLst>
          <pc:docMk/>
          <pc:sldMk cId="329356110" sldId="267"/>
        </pc:sldMkLst>
      </pc:sldChg>
      <pc:sldChg chg="del">
        <pc:chgData name="Qiao Lin" userId="a5a024fd-8081-4b1f-a6f9-d85414cb1222" providerId="ADAL" clId="{4B7DA3B7-A5AD-4B43-A533-B6F479AFC2EA}" dt="2025-02-17T07:57:05.746" v="9" actId="2696"/>
        <pc:sldMkLst>
          <pc:docMk/>
          <pc:sldMk cId="1254485286" sldId="268"/>
        </pc:sldMkLst>
      </pc:sldChg>
      <pc:sldChg chg="del">
        <pc:chgData name="Qiao Lin" userId="a5a024fd-8081-4b1f-a6f9-d85414cb1222" providerId="ADAL" clId="{4B7DA3B7-A5AD-4B43-A533-B6F479AFC2EA}" dt="2025-02-17T07:57:05.798" v="10" actId="2696"/>
        <pc:sldMkLst>
          <pc:docMk/>
          <pc:sldMk cId="1753448391" sldId="269"/>
        </pc:sldMkLst>
      </pc:sldChg>
      <pc:sldChg chg="add">
        <pc:chgData name="Qiao Lin" userId="a5a024fd-8081-4b1f-a6f9-d85414cb1222" providerId="ADAL" clId="{4B7DA3B7-A5AD-4B43-A533-B6F479AFC2EA}" dt="2025-02-17T07:56:57.841" v="0"/>
        <pc:sldMkLst>
          <pc:docMk/>
          <pc:sldMk cId="3775623220" sldId="270"/>
        </pc:sldMkLst>
      </pc:sldChg>
      <pc:sldChg chg="add">
        <pc:chgData name="Qiao Lin" userId="a5a024fd-8081-4b1f-a6f9-d85414cb1222" providerId="ADAL" clId="{4B7DA3B7-A5AD-4B43-A533-B6F479AFC2EA}" dt="2025-02-17T07:56:57.841" v="0"/>
        <pc:sldMkLst>
          <pc:docMk/>
          <pc:sldMk cId="750598890" sldId="271"/>
        </pc:sldMkLst>
      </pc:sldChg>
      <pc:sldChg chg="add">
        <pc:chgData name="Qiao Lin" userId="a5a024fd-8081-4b1f-a6f9-d85414cb1222" providerId="ADAL" clId="{4B7DA3B7-A5AD-4B43-A533-B6F479AFC2EA}" dt="2025-02-17T07:56:57.841" v="0"/>
        <pc:sldMkLst>
          <pc:docMk/>
          <pc:sldMk cId="1697870542" sldId="272"/>
        </pc:sldMkLst>
      </pc:sldChg>
      <pc:sldChg chg="add">
        <pc:chgData name="Qiao Lin" userId="a5a024fd-8081-4b1f-a6f9-d85414cb1222" providerId="ADAL" clId="{4B7DA3B7-A5AD-4B43-A533-B6F479AFC2EA}" dt="2025-02-17T07:56:57.841" v="0"/>
        <pc:sldMkLst>
          <pc:docMk/>
          <pc:sldMk cId="3467870615" sldId="273"/>
        </pc:sldMkLst>
      </pc:sldChg>
      <pc:sldChg chg="modSp add">
        <pc:chgData name="Qiao Lin" userId="a5a024fd-8081-4b1f-a6f9-d85414cb1222" providerId="ADAL" clId="{4B7DA3B7-A5AD-4B43-A533-B6F479AFC2EA}" dt="2025-02-17T08:17:50.355" v="158" actId="20577"/>
        <pc:sldMkLst>
          <pc:docMk/>
          <pc:sldMk cId="872874571" sldId="274"/>
        </pc:sldMkLst>
        <pc:spChg chg="mod">
          <ac:chgData name="Qiao Lin" userId="a5a024fd-8081-4b1f-a6f9-d85414cb1222" providerId="ADAL" clId="{4B7DA3B7-A5AD-4B43-A533-B6F479AFC2EA}" dt="2025-02-17T08:16:08.141" v="136" actId="20577"/>
          <ac:spMkLst>
            <pc:docMk/>
            <pc:sldMk cId="872874571" sldId="274"/>
            <ac:spMk id="2" creationId="{00000000-0000-0000-0000-000000000000}"/>
          </ac:spMkLst>
        </pc:spChg>
        <pc:spChg chg="mod">
          <ac:chgData name="Qiao Lin" userId="a5a024fd-8081-4b1f-a6f9-d85414cb1222" providerId="ADAL" clId="{4B7DA3B7-A5AD-4B43-A533-B6F479AFC2EA}" dt="2025-02-17T08:17:50.355" v="158" actId="20577"/>
          <ac:spMkLst>
            <pc:docMk/>
            <pc:sldMk cId="872874571" sldId="274"/>
            <ac:spMk id="3" creationId="{00000000-0000-0000-0000-000000000000}"/>
          </ac:spMkLst>
        </pc:spChg>
      </pc:sldChg>
      <pc:sldChg chg="modSp add">
        <pc:chgData name="Qiao Lin" userId="a5a024fd-8081-4b1f-a6f9-d85414cb1222" providerId="ADAL" clId="{4B7DA3B7-A5AD-4B43-A533-B6F479AFC2EA}" dt="2025-02-17T08:19:54.595" v="237" actId="12"/>
        <pc:sldMkLst>
          <pc:docMk/>
          <pc:sldMk cId="294381666" sldId="275"/>
        </pc:sldMkLst>
        <pc:spChg chg="mod">
          <ac:chgData name="Qiao Lin" userId="a5a024fd-8081-4b1f-a6f9-d85414cb1222" providerId="ADAL" clId="{4B7DA3B7-A5AD-4B43-A533-B6F479AFC2EA}" dt="2025-02-17T08:16:13.563" v="145" actId="20577"/>
          <ac:spMkLst>
            <pc:docMk/>
            <pc:sldMk cId="294381666" sldId="275"/>
            <ac:spMk id="2" creationId="{00000000-0000-0000-0000-000000000000}"/>
          </ac:spMkLst>
        </pc:spChg>
        <pc:spChg chg="mod">
          <ac:chgData name="Qiao Lin" userId="a5a024fd-8081-4b1f-a6f9-d85414cb1222" providerId="ADAL" clId="{4B7DA3B7-A5AD-4B43-A533-B6F479AFC2EA}" dt="2025-02-17T08:19:54.595" v="237" actId="12"/>
          <ac:spMkLst>
            <pc:docMk/>
            <pc:sldMk cId="294381666" sldId="275"/>
            <ac:spMk id="3" creationId="{00000000-0000-0000-0000-000000000000}"/>
          </ac:spMkLst>
        </pc:spChg>
      </pc:sldChg>
      <pc:sldChg chg="modSp add">
        <pc:chgData name="Qiao Lin" userId="a5a024fd-8081-4b1f-a6f9-d85414cb1222" providerId="ADAL" clId="{4B7DA3B7-A5AD-4B43-A533-B6F479AFC2EA}" dt="2025-02-17T08:04:37.174" v="25" actId="1076"/>
        <pc:sldMkLst>
          <pc:docMk/>
          <pc:sldMk cId="1095383588" sldId="276"/>
        </pc:sldMkLst>
        <pc:spChg chg="mod">
          <ac:chgData name="Qiao Lin" userId="a5a024fd-8081-4b1f-a6f9-d85414cb1222" providerId="ADAL" clId="{4B7DA3B7-A5AD-4B43-A533-B6F479AFC2EA}" dt="2025-02-17T08:02:51.078" v="16" actId="20577"/>
          <ac:spMkLst>
            <pc:docMk/>
            <pc:sldMk cId="1095383588" sldId="276"/>
            <ac:spMk id="2" creationId="{00000000-0000-0000-0000-000000000000}"/>
          </ac:spMkLst>
        </pc:spChg>
        <pc:spChg chg="mod">
          <ac:chgData name="Qiao Lin" userId="a5a024fd-8081-4b1f-a6f9-d85414cb1222" providerId="ADAL" clId="{4B7DA3B7-A5AD-4B43-A533-B6F479AFC2EA}" dt="2025-02-17T08:04:37.174" v="25" actId="1076"/>
          <ac:spMkLst>
            <pc:docMk/>
            <pc:sldMk cId="1095383588" sldId="276"/>
            <ac:spMk id="3" creationId="{00000000-0000-0000-0000-000000000000}"/>
          </ac:spMkLst>
        </pc:spChg>
      </pc:sldChg>
      <pc:sldChg chg="modSp add">
        <pc:chgData name="Qiao Lin" userId="a5a024fd-8081-4b1f-a6f9-d85414cb1222" providerId="ADAL" clId="{4B7DA3B7-A5AD-4B43-A533-B6F479AFC2EA}" dt="2025-02-17T08:13:54.234" v="127" actId="20577"/>
        <pc:sldMkLst>
          <pc:docMk/>
          <pc:sldMk cId="3903410471" sldId="277"/>
        </pc:sldMkLst>
        <pc:spChg chg="mod">
          <ac:chgData name="Qiao Lin" userId="a5a024fd-8081-4b1f-a6f9-d85414cb1222" providerId="ADAL" clId="{4B7DA3B7-A5AD-4B43-A533-B6F479AFC2EA}" dt="2025-02-17T08:10:15.349" v="36" actId="20577"/>
          <ac:spMkLst>
            <pc:docMk/>
            <pc:sldMk cId="3903410471" sldId="277"/>
            <ac:spMk id="2" creationId="{EB14C0A0-7EC6-4BCA-BE02-4E4E13B109FE}"/>
          </ac:spMkLst>
        </pc:spChg>
        <pc:spChg chg="mod">
          <ac:chgData name="Qiao Lin" userId="a5a024fd-8081-4b1f-a6f9-d85414cb1222" providerId="ADAL" clId="{4B7DA3B7-A5AD-4B43-A533-B6F479AFC2EA}" dt="2025-02-17T08:13:54.234" v="127" actId="20577"/>
          <ac:spMkLst>
            <pc:docMk/>
            <pc:sldMk cId="3903410471" sldId="277"/>
            <ac:spMk id="3" creationId="{2ADAB582-0AA1-461B-A18E-F559B856C928}"/>
          </ac:spMkLst>
        </pc:spChg>
      </pc:sldChg>
      <pc:sldChg chg="modSp add">
        <pc:chgData name="Qiao Lin" userId="a5a024fd-8081-4b1f-a6f9-d85414cb1222" providerId="ADAL" clId="{4B7DA3B7-A5AD-4B43-A533-B6F479AFC2EA}" dt="2025-02-17T08:22:27.716" v="249" actId="20577"/>
        <pc:sldMkLst>
          <pc:docMk/>
          <pc:sldMk cId="4146796509" sldId="278"/>
        </pc:sldMkLst>
        <pc:spChg chg="mod">
          <ac:chgData name="Qiao Lin" userId="a5a024fd-8081-4b1f-a6f9-d85414cb1222" providerId="ADAL" clId="{4B7DA3B7-A5AD-4B43-A533-B6F479AFC2EA}" dt="2025-02-17T08:20:53.016" v="239" actId="20577"/>
          <ac:spMkLst>
            <pc:docMk/>
            <pc:sldMk cId="4146796509" sldId="278"/>
            <ac:spMk id="2" creationId="{00000000-0000-0000-0000-000000000000}"/>
          </ac:spMkLst>
        </pc:spChg>
        <pc:spChg chg="mod">
          <ac:chgData name="Qiao Lin" userId="a5a024fd-8081-4b1f-a6f9-d85414cb1222" providerId="ADAL" clId="{4B7DA3B7-A5AD-4B43-A533-B6F479AFC2EA}" dt="2025-02-17T08:22:27.716" v="249" actId="20577"/>
          <ac:spMkLst>
            <pc:docMk/>
            <pc:sldMk cId="4146796509" sldId="278"/>
            <ac:spMk id="3" creationId="{00000000-0000-0000-0000-000000000000}"/>
          </ac:spMkLst>
        </pc:spChg>
      </pc:sldChg>
      <pc:sldChg chg="modSp add">
        <pc:chgData name="Qiao Lin" userId="a5a024fd-8081-4b1f-a6f9-d85414cb1222" providerId="ADAL" clId="{4B7DA3B7-A5AD-4B43-A533-B6F479AFC2EA}" dt="2025-02-17T08:25:47.829" v="253" actId="20577"/>
        <pc:sldMkLst>
          <pc:docMk/>
          <pc:sldMk cId="1150164059" sldId="279"/>
        </pc:sldMkLst>
        <pc:spChg chg="mod">
          <ac:chgData name="Qiao Lin" userId="a5a024fd-8081-4b1f-a6f9-d85414cb1222" providerId="ADAL" clId="{4B7DA3B7-A5AD-4B43-A533-B6F479AFC2EA}" dt="2025-02-17T08:20:56.314" v="242" actId="20577"/>
          <ac:spMkLst>
            <pc:docMk/>
            <pc:sldMk cId="1150164059" sldId="279"/>
            <ac:spMk id="2" creationId="{00000000-0000-0000-0000-000000000000}"/>
          </ac:spMkLst>
        </pc:spChg>
        <pc:spChg chg="mod">
          <ac:chgData name="Qiao Lin" userId="a5a024fd-8081-4b1f-a6f9-d85414cb1222" providerId="ADAL" clId="{4B7DA3B7-A5AD-4B43-A533-B6F479AFC2EA}" dt="2025-02-17T08:25:47.829" v="253" actId="20577"/>
          <ac:spMkLst>
            <pc:docMk/>
            <pc:sldMk cId="1150164059" sldId="2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AE-ABCC-4C71-BC35-57B478427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B799-1479-478C-B7C0-4D98E149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E338-8554-4505-8A5A-CC6AFE4D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0A50-BF7E-4182-9972-60013A7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686C-9AD7-47FE-A4A4-3C1A5060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69D2-EDFC-4DC1-92C1-EB5BEE49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B6543-5F6C-48F4-8171-A5EA37464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CF3B-4B6F-480B-9F39-E2C4DB4D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1543-E500-4104-BC25-96601666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9FF4-B098-473B-BC58-A932264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DB7B8-DE65-4C75-AC98-AC7CDAFED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A8C25-DE86-4DC4-950C-885270D1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1C50-9DA4-4814-80C0-D45B24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68E1-E59A-4DDA-84C5-DA457D2F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7986-4B5C-4B21-8250-3CC8D0F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EFF8-2555-4FB5-B2E5-E2DB19D9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E2F1-AC7D-4665-88ED-FD6D957B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6777-4468-4DE2-9832-9BC7772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2E-CBFE-4063-A2FC-CA86FBDE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0144-1EC2-4D68-B220-BCD48908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035-54BE-4107-8202-B7D5C4FD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EA3B-B58D-4CA7-821A-2EA604DD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9272-AAAB-4569-93AA-9F3361F2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EA06-38FE-48A1-9F96-BD0D668E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CAAB-ADCF-48EC-8586-566B5C2B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A3C-474D-4D90-A344-5BA4A98E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33A1-7A5A-4551-984B-CF46F9A95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C596-AE72-459D-A733-30141D98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5EB53-C4A4-4274-9187-B4B1466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6D20-2088-4632-A053-6895748A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4E2D-876D-4A1A-A5EC-C6875707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A97F-5F69-4EA1-94A3-FF11A8C9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CBEF-2D6D-426A-B031-3E843CB8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F84DB-194B-43FE-836E-0E1149B7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736E0-486E-4BC1-B95B-2C6A081B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7FB26-702B-4C44-9D16-3A1B54CBF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BDC62-AB36-4902-A365-AA539322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3BF8B-241F-48BE-98BF-2CF99E55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07B7E-9ECF-43A4-B5C7-93ED0501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75F-D1CA-451F-9CA7-BE674732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BE4E9-251D-4003-9AE1-9529D93B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6C8C-DC20-4F9C-A5E5-999A002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29E7-9E45-4387-9E3A-49B36DED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CA6D5-3FFA-45C7-A55C-9C2441C9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F136-0CFB-4BF7-B732-6831859A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7C988-23DD-4F4F-954C-F8E7D1F1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F4F-E716-4859-98F1-2C5D17E8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E1D1-519B-49EC-90D3-B0B06F76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B6F59-C695-4363-A6A8-7E0B817D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16306-9846-4EE6-8447-C3B9494F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5BAC-2E74-4DB9-8BE8-960AF66E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726E-F713-46AB-82A6-6BF27CC7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B017-6331-4DE5-9F61-67416082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CD430-694C-4607-8D36-515BE8CDB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4C62-A079-40FD-9431-DD7A73B1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1A3CA-4B66-47D9-9ACD-DBDCA373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F8AB-D45F-41CE-9D2C-72CE1AEC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7FA7-5521-49EB-A24F-157D683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1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A1EE9-00E7-4D33-9AC0-A1BD4CF6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E56D-B227-429A-84EB-2303FF50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4A53-4E94-43DB-8A7C-D2DA94B4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46-F791-4BEA-9028-BAEB4A6EDE2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8D6A-F2A8-404A-99A0-71803A31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54A2-0AB7-45C2-80B9-93A406E9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EF5E-D1C4-4C79-A34C-8149DBC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47E-18B1-44CA-8A95-8586A6038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Lab01</a:t>
            </a:r>
          </a:p>
        </p:txBody>
      </p:sp>
    </p:spTree>
    <p:extLst>
      <p:ext uri="{BB962C8B-B14F-4D97-AF65-F5344CB8AC3E}">
        <p14:creationId xmlns:p14="http://schemas.microsoft.com/office/powerpoint/2010/main" val="39081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Write a Java method to count all the words in a string.</a:t>
            </a:r>
          </a:p>
          <a:p>
            <a:r>
              <a:rPr lang="en-US" altLang="zh-CN" dirty="0">
                <a:ea typeface="+mn-lt"/>
                <a:cs typeface="+mn-lt"/>
              </a:rPr>
              <a:t>Test Data: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Input the string: The quick brown fox jumps over the lazy dog.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Expected Output: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Number of words in the string: 9</a:t>
            </a:r>
          </a:p>
        </p:txBody>
      </p:sp>
    </p:spTree>
    <p:extLst>
      <p:ext uri="{BB962C8B-B14F-4D97-AF65-F5344CB8AC3E}">
        <p14:creationId xmlns:p14="http://schemas.microsoft.com/office/powerpoint/2010/main" val="414679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Write a Java method to check whether every digit of a given integer is even. Return true if every digit is odd otherwise false.</a:t>
            </a:r>
          </a:p>
          <a:p>
            <a:pPr marL="0" indent="0">
              <a:buNone/>
            </a:pPr>
            <a:endParaRPr lang="en-US" altLang="zh-CN" dirty="0">
              <a:ea typeface="+mn-lt"/>
              <a:cs typeface="+mn-lt"/>
            </a:endParaRPr>
          </a:p>
          <a:p>
            <a:r>
              <a:rPr lang="en-US" altLang="zh-CN" dirty="0">
                <a:ea typeface="+mn-lt"/>
                <a:cs typeface="+mn-lt"/>
              </a:rPr>
              <a:t>Expected Output: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Input an integer: 8642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Check whether every digit of the said integer is even or not!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01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85B0-1368-6337-1139-CC1BB4B4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Exercise 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FC806-2CCA-1C4E-0357-52E16E54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Perform an experimental analysis to test the hypothesis that Java’s </a:t>
            </a:r>
            <a:r>
              <a:rPr lang="en-GB" altLang="zh-CN" dirty="0" err="1"/>
              <a:t>Array.sort</a:t>
            </a:r>
            <a:r>
              <a:rPr lang="en-GB" altLang="zh-CN" dirty="0"/>
              <a:t> method runs in O(</a:t>
            </a:r>
            <a:r>
              <a:rPr lang="en-GB" altLang="zh-CN" dirty="0" err="1"/>
              <a:t>nlogn</a:t>
            </a:r>
            <a:r>
              <a:rPr lang="en-GB" altLang="zh-CN" dirty="0"/>
              <a:t>) time on average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7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5D53-A91D-1DE0-FDF9-E342E92E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Hints for Exercise 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4CE4ED-DCF9-50D7-3326-F2109E8BACB4}"/>
              </a:ext>
            </a:extLst>
          </p:cNvPr>
          <p:cNvSpPr txBox="1"/>
          <p:nvPr/>
        </p:nvSpPr>
        <p:spPr>
          <a:xfrm>
            <a:off x="1169436" y="1904819"/>
            <a:ext cx="93617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Step-by-Step Analysis:</a:t>
            </a:r>
          </a:p>
          <a:p>
            <a:r>
              <a:rPr lang="en-US" altLang="zh-CN" dirty="0"/>
              <a:t>1:Setup: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 sizes are chosen from small to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 integers are used to minimize sorting biases.</a:t>
            </a:r>
          </a:p>
          <a:p>
            <a:r>
              <a:rPr lang="en-US" altLang="zh-CN" dirty="0"/>
              <a:t>2:Measurement: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 err="1"/>
              <a:t>System.nanoTime</a:t>
            </a:r>
            <a:r>
              <a:rPr lang="en-US" altLang="zh-CN" i="1" dirty="0"/>
              <a:t>()</a:t>
            </a:r>
            <a:r>
              <a:rPr lang="en-US" altLang="zh-CN" dirty="0"/>
              <a:t> is used for accurate timing.</a:t>
            </a:r>
          </a:p>
          <a:p>
            <a:r>
              <a:rPr lang="en-US" altLang="zh-CN" dirty="0"/>
              <a:t>3: 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Execution time increases as the array size grows.</a:t>
            </a:r>
          </a:p>
          <a:p>
            <a:r>
              <a:rPr lang="en-US" altLang="zh-CN" dirty="0"/>
              <a:t>4: Validation of O(n log 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plotted on a graph with array size (n) on the x-axis and time on the y-axis, the curve should align closely with an </a:t>
            </a:r>
            <a:r>
              <a:rPr lang="zh-CN" altLang="en-US" dirty="0"/>
              <a:t>𝑛</a:t>
            </a:r>
            <a:r>
              <a:rPr lang="en-US" altLang="zh-CN" dirty="0"/>
              <a:t>log⁡</a:t>
            </a:r>
            <a:r>
              <a:rPr lang="zh-CN" altLang="en-US" dirty="0"/>
              <a:t>𝑛</a:t>
            </a:r>
            <a:r>
              <a:rPr lang="en-US" altLang="zh-CN" dirty="0"/>
              <a:t> trend.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1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0D65-CA78-D213-9C4B-0ED0E39C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02BF-CE09-1797-BC74-201B0ED2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practice writing algorithms in pseudocode </a:t>
            </a:r>
          </a:p>
          <a:p>
            <a:endParaRPr lang="en-US" dirty="0"/>
          </a:p>
          <a:p>
            <a:r>
              <a:rPr lang="en-US" dirty="0"/>
              <a:t>To review Java and implement some simple algorithms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/>
              <a:t>Write a method (in pseudocode) which takes an array of integers and outputs the maximum element of it. </a:t>
            </a:r>
          </a:p>
          <a:p>
            <a:pPr lvl="0"/>
            <a:endParaRPr lang="en-US" sz="600" dirty="0"/>
          </a:p>
          <a:p>
            <a:endParaRPr lang="en-US" sz="600" dirty="0"/>
          </a:p>
          <a:p>
            <a:r>
              <a:rPr lang="en-US" sz="3000" dirty="0"/>
              <a:t>Implement the method in Java.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a method (in pseudocode) that takes an array of integers and determines if there is a pair of elements in the array such that their product is odd. </a:t>
            </a:r>
          </a:p>
          <a:p>
            <a:pPr lvl="0"/>
            <a:endParaRPr lang="en-US" sz="600" dirty="0"/>
          </a:p>
          <a:p>
            <a:endParaRPr lang="en-US" sz="600" dirty="0"/>
          </a:p>
          <a:p>
            <a:r>
              <a:rPr lang="en-US" dirty="0"/>
              <a:t>Implement the method in Java.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7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/>
              <a:t>Write a method (in pseudocode) that takes an array of integers and determines if all the numbers are different from each other. </a:t>
            </a:r>
          </a:p>
          <a:p>
            <a:pPr lvl="0"/>
            <a:endParaRPr lang="en-US" sz="600" dirty="0"/>
          </a:p>
          <a:p>
            <a:endParaRPr lang="en-US" sz="600" dirty="0"/>
          </a:p>
          <a:p>
            <a:r>
              <a:rPr lang="en-US" sz="3000" dirty="0"/>
              <a:t>Implement the method in Java. </a:t>
            </a:r>
          </a:p>
        </p:txBody>
      </p:sp>
    </p:spTree>
    <p:extLst>
      <p:ext uri="{BB962C8B-B14F-4D97-AF65-F5344CB8AC3E}">
        <p14:creationId xmlns:p14="http://schemas.microsoft.com/office/powerpoint/2010/main" val="346787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921" y="169068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Write a Java method to find the smallest number among three numbers.</a:t>
            </a:r>
          </a:p>
          <a:p>
            <a:pPr lvl="0"/>
            <a:r>
              <a:rPr lang="en-US" sz="3000" dirty="0"/>
              <a:t>Test Data:</a:t>
            </a:r>
          </a:p>
          <a:p>
            <a:pPr marL="0" lvl="0" indent="0">
              <a:buNone/>
            </a:pPr>
            <a:r>
              <a:rPr lang="en-US" sz="3000" dirty="0"/>
              <a:t>Input the first number: 25</a:t>
            </a:r>
          </a:p>
          <a:p>
            <a:pPr marL="0" lvl="0" indent="0">
              <a:buNone/>
            </a:pPr>
            <a:r>
              <a:rPr lang="en-US" sz="3000" dirty="0"/>
              <a:t>Input the Second number: 37</a:t>
            </a:r>
          </a:p>
          <a:p>
            <a:pPr marL="0" lvl="0" indent="0">
              <a:buNone/>
            </a:pPr>
            <a:r>
              <a:rPr lang="en-US" sz="3000" dirty="0"/>
              <a:t>Input the third number: 29</a:t>
            </a:r>
          </a:p>
          <a:p>
            <a:pPr lvl="0"/>
            <a:r>
              <a:rPr lang="en-US" sz="3000" dirty="0"/>
              <a:t>Expected Output:</a:t>
            </a:r>
          </a:p>
          <a:p>
            <a:pPr marL="0" lvl="0" indent="0">
              <a:buNone/>
            </a:pPr>
            <a:r>
              <a:rPr lang="en-US" sz="3000" dirty="0"/>
              <a:t>The smallest value is 25.0</a:t>
            </a:r>
          </a:p>
        </p:txBody>
      </p:sp>
    </p:spTree>
    <p:extLst>
      <p:ext uri="{BB962C8B-B14F-4D97-AF65-F5344CB8AC3E}">
        <p14:creationId xmlns:p14="http://schemas.microsoft.com/office/powerpoint/2010/main" val="10953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C0A0-7EC6-4BCA-BE02-4E4E13B1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B582-0AA1-461B-A18E-F559B856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Java method to display the middle character of a string.</a:t>
            </a:r>
          </a:p>
          <a:p>
            <a:r>
              <a:rPr lang="en-US" dirty="0"/>
              <a:t>Note: </a:t>
            </a:r>
          </a:p>
          <a:p>
            <a:pPr marL="0" indent="0">
              <a:buNone/>
            </a:pPr>
            <a:r>
              <a:rPr lang="en-US" dirty="0"/>
              <a:t>a) If the length of the string is odd there will be two middle characters.</a:t>
            </a:r>
          </a:p>
          <a:p>
            <a:pPr marL="0" indent="0">
              <a:buNone/>
            </a:pPr>
            <a:r>
              <a:rPr lang="en-US" dirty="0"/>
              <a:t>b) If the length of the string is even there will be one middle character.</a:t>
            </a:r>
          </a:p>
          <a:p>
            <a:r>
              <a:rPr lang="en-US" dirty="0"/>
              <a:t>Test Data:</a:t>
            </a:r>
          </a:p>
          <a:p>
            <a:r>
              <a:rPr lang="en-US" dirty="0"/>
              <a:t>Input a string: 350</a:t>
            </a:r>
          </a:p>
          <a:p>
            <a:r>
              <a:rPr lang="en-US" dirty="0"/>
              <a:t>Expected Output:</a:t>
            </a:r>
          </a:p>
          <a:p>
            <a:pPr marL="0" indent="0">
              <a:buNone/>
            </a:pPr>
            <a:r>
              <a:rPr lang="en-US" dirty="0"/>
              <a:t>The middle character in the string: 5</a:t>
            </a:r>
          </a:p>
        </p:txBody>
      </p:sp>
    </p:spTree>
    <p:extLst>
      <p:ext uri="{BB962C8B-B14F-4D97-AF65-F5344CB8AC3E}">
        <p14:creationId xmlns:p14="http://schemas.microsoft.com/office/powerpoint/2010/main" val="39034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method to compute the sum of digits in an integer.</a:t>
            </a:r>
          </a:p>
          <a:p>
            <a:r>
              <a:rPr lang="en-US" dirty="0"/>
              <a:t>Test Data:</a:t>
            </a:r>
          </a:p>
          <a:p>
            <a:pPr marL="0" indent="0">
              <a:buNone/>
            </a:pPr>
            <a:r>
              <a:rPr lang="en-US" dirty="0"/>
              <a:t>Input an integer: 25</a:t>
            </a:r>
          </a:p>
          <a:p>
            <a:pPr marL="0" indent="0">
              <a:buNone/>
            </a:pPr>
            <a:r>
              <a:rPr lang="en-US" dirty="0"/>
              <a:t>Expected Output:</a:t>
            </a:r>
          </a:p>
          <a:p>
            <a:pPr marL="0" indent="0">
              <a:buNone/>
            </a:pPr>
            <a:r>
              <a:rPr lang="en-US" dirty="0"/>
              <a:t>The sum is 7 </a:t>
            </a:r>
          </a:p>
        </p:txBody>
      </p:sp>
    </p:spTree>
    <p:extLst>
      <p:ext uri="{BB962C8B-B14F-4D97-AF65-F5344CB8AC3E}">
        <p14:creationId xmlns:p14="http://schemas.microsoft.com/office/powerpoint/2010/main" val="8728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Write a Java method to check whether a year (integer) entered by the user is a leap year or not.</a:t>
            </a:r>
          </a:p>
          <a:p>
            <a:r>
              <a:rPr lang="en-US" dirty="0"/>
              <a:t>Test Data:</a:t>
            </a:r>
            <a:endParaRPr lang="en-US" altLang="zh-C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Input a year: 2017   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Expected Output:</a:t>
            </a:r>
          </a:p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43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023B3AE684EB438C8A1816534946EA" ma:contentTypeVersion="14" ma:contentTypeDescription="新建文档。" ma:contentTypeScope="" ma:versionID="5738cbc5aae99f17b5bef9a0b668f896">
  <xsd:schema xmlns:xsd="http://www.w3.org/2001/XMLSchema" xmlns:xs="http://www.w3.org/2001/XMLSchema" xmlns:p="http://schemas.microsoft.com/office/2006/metadata/properties" xmlns:ns3="bc53fadc-59b5-45ef-ac31-99e5d2551ab6" xmlns:ns4="577a31e2-c9dd-49a9-88fe-005f0fe00dc3" targetNamespace="http://schemas.microsoft.com/office/2006/metadata/properties" ma:root="true" ma:fieldsID="e61e18e9568f3e827c0e59e07816a764" ns3:_="" ns4:_="">
    <xsd:import namespace="bc53fadc-59b5-45ef-ac31-99e5d2551ab6"/>
    <xsd:import namespace="577a31e2-c9dd-49a9-88fe-005f0fe00d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3fadc-59b5-45ef-ac31-99e5d2551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a31e2-c9dd-49a9-88fe-005f0fe00dc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53fadc-59b5-45ef-ac31-99e5d2551ab6" xsi:nil="true"/>
  </documentManagement>
</p:properties>
</file>

<file path=customXml/itemProps1.xml><?xml version="1.0" encoding="utf-8"?>
<ds:datastoreItem xmlns:ds="http://schemas.openxmlformats.org/officeDocument/2006/customXml" ds:itemID="{9A411A58-06CF-4182-9F73-04F0CF0F5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53fadc-59b5-45ef-ac31-99e5d2551ab6"/>
    <ds:schemaRef ds:uri="577a31e2-c9dd-49a9-88fe-005f0fe00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F80A4-C5AB-4C3B-945E-87AE76E785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5E439-3113-452D-A17E-C8A7F87070A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577a31e2-c9dd-49a9-88fe-005f0fe00dc3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bc53fadc-59b5-45ef-ac31-99e5d2551a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521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Lab01</vt:lpstr>
      <vt:lpstr>Aim and Objectives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Hints for 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</dc:title>
  <dc:creator>Qiao Lin</dc:creator>
  <cp:lastModifiedBy>Qiao Lin</cp:lastModifiedBy>
  <cp:revision>8</cp:revision>
  <dcterms:created xsi:type="dcterms:W3CDTF">2025-02-16T03:30:02Z</dcterms:created>
  <dcterms:modified xsi:type="dcterms:W3CDTF">2025-02-17T12:05:12Z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0x01010067023B3AE684EB438C8A1816534946EA</vt:lpwstr>
  </property>
</Properties>
</file>