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73" r:id="rId1"/>
  </p:sldMasterIdLst>
  <p:notesMasterIdLst>
    <p:notesMasterId r:id="rId38"/>
  </p:notesMasterIdLst>
  <p:handoutMasterIdLst>
    <p:handoutMasterId r:id="rId39"/>
  </p:handoutMasterIdLst>
  <p:sldIdLst>
    <p:sldId id="331" r:id="rId2"/>
    <p:sldId id="374" r:id="rId3"/>
    <p:sldId id="504" r:id="rId4"/>
    <p:sldId id="500" r:id="rId5"/>
    <p:sldId id="341" r:id="rId6"/>
    <p:sldId id="440" r:id="rId7"/>
    <p:sldId id="501" r:id="rId8"/>
    <p:sldId id="421" r:id="rId9"/>
    <p:sldId id="436" r:id="rId10"/>
    <p:sldId id="502" r:id="rId11"/>
    <p:sldId id="434" r:id="rId12"/>
    <p:sldId id="503" r:id="rId13"/>
    <p:sldId id="492" r:id="rId14"/>
    <p:sldId id="437" r:id="rId15"/>
    <p:sldId id="419" r:id="rId16"/>
    <p:sldId id="416" r:id="rId17"/>
    <p:sldId id="347" r:id="rId18"/>
    <p:sldId id="424" r:id="rId19"/>
    <p:sldId id="348" r:id="rId20"/>
    <p:sldId id="349" r:id="rId21"/>
    <p:sldId id="317" r:id="rId22"/>
    <p:sldId id="417" r:id="rId23"/>
    <p:sldId id="418" r:id="rId24"/>
    <p:sldId id="334" r:id="rId25"/>
    <p:sldId id="335" r:id="rId26"/>
    <p:sldId id="363" r:id="rId27"/>
    <p:sldId id="336" r:id="rId28"/>
    <p:sldId id="320" r:id="rId29"/>
    <p:sldId id="322" r:id="rId30"/>
    <p:sldId id="356" r:id="rId31"/>
    <p:sldId id="358" r:id="rId32"/>
    <p:sldId id="426" r:id="rId33"/>
    <p:sldId id="427" r:id="rId34"/>
    <p:sldId id="429" r:id="rId35"/>
    <p:sldId id="324" r:id="rId36"/>
    <p:sldId id="435" r:id="rId37"/>
  </p:sldIdLst>
  <p:sldSz cx="9144000" cy="6858000" type="screen4x3"/>
  <p:notesSz cx="6794500" cy="9906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750" autoAdjust="0"/>
    <p:restoredTop sz="70423" autoAdjust="0"/>
  </p:normalViewPr>
  <p:slideViewPr>
    <p:cSldViewPr>
      <p:cViewPr varScale="1">
        <p:scale>
          <a:sx n="85" d="100"/>
          <a:sy n="85" d="100"/>
        </p:scale>
        <p:origin x="1136"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4096"/>
    </p:cViewPr>
  </p:sorterViewPr>
  <p:notesViewPr>
    <p:cSldViewPr>
      <p:cViewPr varScale="1">
        <p:scale>
          <a:sx n="55" d="100"/>
          <a:sy n="55" d="100"/>
        </p:scale>
        <p:origin x="-1752" y="-84"/>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9.xml"/><Relationship Id="rId3" Type="http://schemas.openxmlformats.org/officeDocument/2006/relationships/slide" Target="slides/slide11.xml"/><Relationship Id="rId7" Type="http://schemas.openxmlformats.org/officeDocument/2006/relationships/slide" Target="slides/slide17.xml"/><Relationship Id="rId12" Type="http://schemas.openxmlformats.org/officeDocument/2006/relationships/slide" Target="slides/slide23.xml"/><Relationship Id="rId2" Type="http://schemas.openxmlformats.org/officeDocument/2006/relationships/slide" Target="slides/slide8.xml"/><Relationship Id="rId1" Type="http://schemas.openxmlformats.org/officeDocument/2006/relationships/slide" Target="slides/slide5.xml"/><Relationship Id="rId6" Type="http://schemas.openxmlformats.org/officeDocument/2006/relationships/slide" Target="slides/slide16.xml"/><Relationship Id="rId11" Type="http://schemas.openxmlformats.org/officeDocument/2006/relationships/slide" Target="slides/slide22.xml"/><Relationship Id="rId5" Type="http://schemas.openxmlformats.org/officeDocument/2006/relationships/slide" Target="slides/slide15.xml"/><Relationship Id="rId15" Type="http://schemas.openxmlformats.org/officeDocument/2006/relationships/slide" Target="slides/slide31.xml"/><Relationship Id="rId10" Type="http://schemas.openxmlformats.org/officeDocument/2006/relationships/slide" Target="slides/slide21.xml"/><Relationship Id="rId4" Type="http://schemas.openxmlformats.org/officeDocument/2006/relationships/slide" Target="slides/slide12.xml"/><Relationship Id="rId9" Type="http://schemas.openxmlformats.org/officeDocument/2006/relationships/slide" Target="slides/slide20.xml"/><Relationship Id="rId1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CDEEA52-AB97-8B4D-92C2-2E2D717F5004}"/>
              </a:ext>
            </a:extLst>
          </p:cNvPr>
          <p:cNvSpPr>
            <a:spLocks noGrp="1" noChangeArrowheads="1"/>
          </p:cNvSpPr>
          <p:nvPr>
            <p:ph type="hdr" sz="quarter"/>
          </p:nvPr>
        </p:nvSpPr>
        <p:spPr bwMode="auto">
          <a:xfrm>
            <a:off x="0" y="0"/>
            <a:ext cx="2944813" cy="495300"/>
          </a:xfrm>
          <a:prstGeom prst="rect">
            <a:avLst/>
          </a:prstGeom>
          <a:noFill/>
          <a:ln w="12700">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defTabSz="928688">
              <a:defRPr sz="1200">
                <a:latin typeface="Times New Roman" pitchFamily="18" charset="0"/>
              </a:defRPr>
            </a:lvl1pPr>
          </a:lstStyle>
          <a:p>
            <a:pPr>
              <a:defRPr/>
            </a:pPr>
            <a:endParaRPr lang="en-US"/>
          </a:p>
        </p:txBody>
      </p:sp>
      <p:sp>
        <p:nvSpPr>
          <p:cNvPr id="14339" name="Rectangle 3">
            <a:extLst>
              <a:ext uri="{FF2B5EF4-FFF2-40B4-BE49-F238E27FC236}">
                <a16:creationId xmlns:a16="http://schemas.microsoft.com/office/drawing/2014/main" id="{79243952-5DCB-EE4E-81E0-DC3C01E98C25}"/>
              </a:ext>
            </a:extLst>
          </p:cNvPr>
          <p:cNvSpPr>
            <a:spLocks noGrp="1" noChangeArrowheads="1"/>
          </p:cNvSpPr>
          <p:nvPr>
            <p:ph type="dt" sz="quarter" idx="1"/>
          </p:nvPr>
        </p:nvSpPr>
        <p:spPr bwMode="auto">
          <a:xfrm>
            <a:off x="3849688" y="0"/>
            <a:ext cx="2944812" cy="495300"/>
          </a:xfrm>
          <a:prstGeom prst="rect">
            <a:avLst/>
          </a:prstGeom>
          <a:noFill/>
          <a:ln w="12700">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algn="r" defTabSz="928688">
              <a:defRPr sz="1200">
                <a:latin typeface="Times New Roman" pitchFamily="18" charset="0"/>
              </a:defRPr>
            </a:lvl1pPr>
          </a:lstStyle>
          <a:p>
            <a:pPr>
              <a:defRPr/>
            </a:pPr>
            <a:endParaRPr lang="en-US"/>
          </a:p>
        </p:txBody>
      </p:sp>
      <p:sp>
        <p:nvSpPr>
          <p:cNvPr id="14340" name="Rectangle 4">
            <a:extLst>
              <a:ext uri="{FF2B5EF4-FFF2-40B4-BE49-F238E27FC236}">
                <a16:creationId xmlns:a16="http://schemas.microsoft.com/office/drawing/2014/main" id="{21FB3BD8-1516-0049-B33E-C08E99B59315}"/>
              </a:ext>
            </a:extLst>
          </p:cNvPr>
          <p:cNvSpPr>
            <a:spLocks noGrp="1" noChangeArrowheads="1"/>
          </p:cNvSpPr>
          <p:nvPr>
            <p:ph type="ftr" sz="quarter" idx="2"/>
          </p:nvPr>
        </p:nvSpPr>
        <p:spPr bwMode="auto">
          <a:xfrm>
            <a:off x="0" y="9410700"/>
            <a:ext cx="2944813" cy="495300"/>
          </a:xfrm>
          <a:prstGeom prst="rect">
            <a:avLst/>
          </a:prstGeom>
          <a:noFill/>
          <a:ln w="12700">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defTabSz="928688">
              <a:defRPr sz="1200">
                <a:latin typeface="Times New Roman" pitchFamily="18" charset="0"/>
              </a:defRPr>
            </a:lvl1pPr>
          </a:lstStyle>
          <a:p>
            <a:pPr>
              <a:defRPr/>
            </a:pPr>
            <a:endParaRPr lang="en-US"/>
          </a:p>
        </p:txBody>
      </p:sp>
      <p:sp>
        <p:nvSpPr>
          <p:cNvPr id="14341" name="Rectangle 5">
            <a:extLst>
              <a:ext uri="{FF2B5EF4-FFF2-40B4-BE49-F238E27FC236}">
                <a16:creationId xmlns:a16="http://schemas.microsoft.com/office/drawing/2014/main" id="{7EC56372-E9FE-1E42-9742-988462BB2814}"/>
              </a:ext>
            </a:extLst>
          </p:cNvPr>
          <p:cNvSpPr>
            <a:spLocks noGrp="1" noChangeArrowheads="1"/>
          </p:cNvSpPr>
          <p:nvPr>
            <p:ph type="sldNum" sz="quarter" idx="3"/>
          </p:nvPr>
        </p:nvSpPr>
        <p:spPr bwMode="auto">
          <a:xfrm>
            <a:off x="3849688" y="9410700"/>
            <a:ext cx="2944812" cy="495300"/>
          </a:xfrm>
          <a:prstGeom prst="rect">
            <a:avLst/>
          </a:prstGeom>
          <a:noFill/>
          <a:ln w="12700">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algn="r" defTabSz="928688">
              <a:defRPr sz="1200">
                <a:latin typeface="Times New Roman" charset="0"/>
              </a:defRPr>
            </a:lvl1pPr>
          </a:lstStyle>
          <a:p>
            <a:pPr>
              <a:defRPr/>
            </a:pPr>
            <a:fld id="{FEDA1C8E-22E0-4DF5-969D-1C8A3F548A7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01DFD6B-9E9F-B440-A52C-6A03749EF11C}"/>
              </a:ext>
            </a:extLst>
          </p:cNvPr>
          <p:cNvSpPr>
            <a:spLocks noGrp="1" noChangeArrowheads="1"/>
          </p:cNvSpPr>
          <p:nvPr>
            <p:ph type="hdr" sz="quarter"/>
          </p:nvPr>
        </p:nvSpPr>
        <p:spPr bwMode="auto">
          <a:xfrm>
            <a:off x="0" y="0"/>
            <a:ext cx="2944813" cy="495300"/>
          </a:xfrm>
          <a:prstGeom prst="rect">
            <a:avLst/>
          </a:prstGeom>
          <a:noFill/>
          <a:ln w="12700">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defTabSz="928688">
              <a:defRPr sz="1200">
                <a:latin typeface="Times New Roman" pitchFamily="18" charset="0"/>
              </a:defRPr>
            </a:lvl1pPr>
          </a:lstStyle>
          <a:p>
            <a:pPr>
              <a:defRPr/>
            </a:pPr>
            <a:endParaRPr lang="en-US"/>
          </a:p>
        </p:txBody>
      </p:sp>
      <p:sp>
        <p:nvSpPr>
          <p:cNvPr id="16387" name="Rectangle 3">
            <a:extLst>
              <a:ext uri="{FF2B5EF4-FFF2-40B4-BE49-F238E27FC236}">
                <a16:creationId xmlns:a16="http://schemas.microsoft.com/office/drawing/2014/main" id="{C4F99DAF-9C2A-B247-829A-AA806CD4D495}"/>
              </a:ext>
            </a:extLst>
          </p:cNvPr>
          <p:cNvSpPr>
            <a:spLocks noGrp="1" noChangeArrowheads="1"/>
          </p:cNvSpPr>
          <p:nvPr>
            <p:ph type="dt" idx="1"/>
          </p:nvPr>
        </p:nvSpPr>
        <p:spPr bwMode="auto">
          <a:xfrm>
            <a:off x="3849688" y="0"/>
            <a:ext cx="2944812" cy="495300"/>
          </a:xfrm>
          <a:prstGeom prst="rect">
            <a:avLst/>
          </a:prstGeom>
          <a:noFill/>
          <a:ln w="12700">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algn="r" defTabSz="928688">
              <a:defRPr sz="1200">
                <a:latin typeface="Times New Roman" pitchFamily="18" charset="0"/>
              </a:defRPr>
            </a:lvl1pPr>
          </a:lstStyle>
          <a:p>
            <a:pPr>
              <a:defRPr/>
            </a:pPr>
            <a:endParaRPr lang="en-US"/>
          </a:p>
        </p:txBody>
      </p:sp>
      <p:sp>
        <p:nvSpPr>
          <p:cNvPr id="14340" name="Rectangle 4">
            <a:extLst>
              <a:ext uri="{FF2B5EF4-FFF2-40B4-BE49-F238E27FC236}">
                <a16:creationId xmlns:a16="http://schemas.microsoft.com/office/drawing/2014/main" id="{44CC28E4-9338-4EC9-894A-66E0EC41E527}"/>
              </a:ext>
            </a:extLst>
          </p:cNvPr>
          <p:cNvSpPr>
            <a:spLocks noGrp="1" noRot="1" noChangeAspect="1" noChangeArrowheads="1" noTextEdit="1"/>
          </p:cNvSpPr>
          <p:nvPr>
            <p:ph type="sldImg" idx="2"/>
          </p:nvPr>
        </p:nvSpPr>
        <p:spPr bwMode="auto">
          <a:xfrm>
            <a:off x="9207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B154A3FB-84F4-FB4C-886A-54187F2C8241}"/>
              </a:ext>
            </a:extLst>
          </p:cNvPr>
          <p:cNvSpPr>
            <a:spLocks noGrp="1" noChangeArrowheads="1"/>
          </p:cNvSpPr>
          <p:nvPr>
            <p:ph type="body" sz="quarter" idx="3"/>
          </p:nvPr>
        </p:nvSpPr>
        <p:spPr bwMode="auto">
          <a:xfrm>
            <a:off x="906463" y="4705350"/>
            <a:ext cx="4981575" cy="4457700"/>
          </a:xfrm>
          <a:prstGeom prst="rect">
            <a:avLst/>
          </a:prstGeom>
          <a:noFill/>
          <a:ln w="12700">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6390" name="Rectangle 6">
            <a:extLst>
              <a:ext uri="{FF2B5EF4-FFF2-40B4-BE49-F238E27FC236}">
                <a16:creationId xmlns:a16="http://schemas.microsoft.com/office/drawing/2014/main" id="{413CB0EC-64AC-DE45-A9EF-1C4C070FAFB4}"/>
              </a:ext>
            </a:extLst>
          </p:cNvPr>
          <p:cNvSpPr>
            <a:spLocks noGrp="1" noChangeArrowheads="1"/>
          </p:cNvSpPr>
          <p:nvPr>
            <p:ph type="ftr" sz="quarter" idx="4"/>
          </p:nvPr>
        </p:nvSpPr>
        <p:spPr bwMode="auto">
          <a:xfrm>
            <a:off x="0" y="9410700"/>
            <a:ext cx="2944813" cy="495300"/>
          </a:xfrm>
          <a:prstGeom prst="rect">
            <a:avLst/>
          </a:prstGeom>
          <a:noFill/>
          <a:ln w="12700">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defTabSz="928688">
              <a:defRPr sz="1200">
                <a:latin typeface="Times New Roman" pitchFamily="18" charset="0"/>
              </a:defRPr>
            </a:lvl1pPr>
          </a:lstStyle>
          <a:p>
            <a:pPr>
              <a:defRPr/>
            </a:pPr>
            <a:endParaRPr lang="en-US"/>
          </a:p>
        </p:txBody>
      </p:sp>
      <p:sp>
        <p:nvSpPr>
          <p:cNvPr id="16391" name="Rectangle 7">
            <a:extLst>
              <a:ext uri="{FF2B5EF4-FFF2-40B4-BE49-F238E27FC236}">
                <a16:creationId xmlns:a16="http://schemas.microsoft.com/office/drawing/2014/main" id="{628D8E47-68F7-A647-807B-4F47198CC3F5}"/>
              </a:ext>
            </a:extLst>
          </p:cNvPr>
          <p:cNvSpPr>
            <a:spLocks noGrp="1" noChangeArrowheads="1"/>
          </p:cNvSpPr>
          <p:nvPr>
            <p:ph type="sldNum" sz="quarter" idx="5"/>
          </p:nvPr>
        </p:nvSpPr>
        <p:spPr bwMode="auto">
          <a:xfrm>
            <a:off x="3849688" y="9410700"/>
            <a:ext cx="2944812" cy="495300"/>
          </a:xfrm>
          <a:prstGeom prst="rect">
            <a:avLst/>
          </a:prstGeom>
          <a:noFill/>
          <a:ln w="12700">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algn="r" defTabSz="928688">
              <a:defRPr sz="1200">
                <a:latin typeface="Times New Roman" charset="0"/>
              </a:defRPr>
            </a:lvl1pPr>
          </a:lstStyle>
          <a:p>
            <a:pPr>
              <a:defRPr/>
            </a:pPr>
            <a:fld id="{F6965B0C-0383-49BC-A093-619A521664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0A38FF-B096-4C9F-9084-9B80EEEADCF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1C3B0C-0E01-4616-874C-6B21ECB5676A}" type="slidenum">
              <a:rPr lang="en-US" altLang="en-US" smtClean="0"/>
              <a:pPr>
                <a:spcBef>
                  <a:spcPct val="0"/>
                </a:spcBef>
              </a:pPr>
              <a:t>1</a:t>
            </a:fld>
            <a:endParaRPr lang="en-US" altLang="en-US"/>
          </a:p>
        </p:txBody>
      </p:sp>
      <p:sp>
        <p:nvSpPr>
          <p:cNvPr id="17410" name="Rectangle 2">
            <a:extLst>
              <a:ext uri="{FF2B5EF4-FFF2-40B4-BE49-F238E27FC236}">
                <a16:creationId xmlns:a16="http://schemas.microsoft.com/office/drawing/2014/main" id="{ACFC4F90-E497-4AF2-A01F-9BE74C66166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FD66243D-A9DB-48E6-91CF-CAC53A8561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altLang="zh-CN" dirty="0"/>
              <a:t>If</a:t>
            </a:r>
            <a:r>
              <a:rPr lang="zh-CN" altLang="en-US" dirty="0"/>
              <a:t> </a:t>
            </a:r>
            <a:r>
              <a:rPr lang="en-US" altLang="zh-CN" dirty="0"/>
              <a:t>I</a:t>
            </a:r>
            <a:r>
              <a:rPr lang="zh-CN" altLang="en-US" dirty="0"/>
              <a:t> </a:t>
            </a:r>
            <a:r>
              <a:rPr lang="en-US" altLang="zh-CN" dirty="0"/>
              <a:t>knew</a:t>
            </a:r>
            <a:r>
              <a:rPr lang="zh-CN" altLang="en-US" dirty="0"/>
              <a:t> </a:t>
            </a:r>
            <a:r>
              <a:rPr lang="en-US" altLang="zh-CN" dirty="0"/>
              <a:t>what</a:t>
            </a:r>
            <a:r>
              <a:rPr lang="zh-CN" altLang="en-US" dirty="0"/>
              <a:t> </a:t>
            </a:r>
            <a:r>
              <a:rPr lang="en-US" altLang="zh-CN" dirty="0"/>
              <a:t>future</a:t>
            </a:r>
            <a:r>
              <a:rPr lang="zh-CN" altLang="en-US" dirty="0"/>
              <a:t> </a:t>
            </a:r>
            <a:r>
              <a:rPr lang="en-US" altLang="zh-CN" dirty="0"/>
              <a:t>cost</a:t>
            </a:r>
            <a:r>
              <a:rPr lang="zh-CN" altLang="en-US" dirty="0"/>
              <a:t> </a:t>
            </a:r>
            <a:r>
              <a:rPr lang="en-US" altLang="zh-CN" dirty="0"/>
              <a:t>of</a:t>
            </a:r>
            <a:r>
              <a:rPr lang="zh-CN" altLang="en-US" dirty="0"/>
              <a:t> </a:t>
            </a:r>
            <a:r>
              <a:rPr lang="en-US" altLang="zh-CN" dirty="0"/>
              <a:t>G</a:t>
            </a:r>
            <a:r>
              <a:rPr lang="zh-CN" altLang="en-US" dirty="0"/>
              <a:t> </a:t>
            </a:r>
            <a:r>
              <a:rPr lang="en-US" altLang="zh-CN" dirty="0"/>
              <a:t>was,</a:t>
            </a:r>
            <a:r>
              <a:rPr lang="zh-CN" altLang="en-US" dirty="0"/>
              <a:t> </a:t>
            </a:r>
            <a:r>
              <a:rPr lang="en-US" altLang="zh-CN" dirty="0"/>
              <a:t>I</a:t>
            </a:r>
            <a:r>
              <a:rPr lang="zh-CN" altLang="en-US" dirty="0"/>
              <a:t> </a:t>
            </a:r>
            <a:r>
              <a:rPr lang="en-US" altLang="zh-CN" dirty="0"/>
              <a:t>will</a:t>
            </a:r>
            <a:r>
              <a:rPr lang="zh-CN" altLang="en-US" dirty="0"/>
              <a:t> </a:t>
            </a:r>
            <a:r>
              <a:rPr lang="en-US" altLang="zh-CN" dirty="0"/>
              <a:t>just</a:t>
            </a:r>
            <a:r>
              <a:rPr lang="zh-CN" altLang="en-US" dirty="0"/>
              <a:t> </a:t>
            </a:r>
            <a:r>
              <a:rPr lang="en-US" altLang="zh-CN" dirty="0"/>
              <a:t>move</a:t>
            </a:r>
            <a:r>
              <a:rPr lang="zh-CN" altLang="en-US" dirty="0"/>
              <a:t> </a:t>
            </a:r>
            <a:r>
              <a:rPr lang="en-US" altLang="zh-CN" dirty="0"/>
              <a:t>to</a:t>
            </a:r>
            <a:r>
              <a:rPr lang="zh-CN" altLang="en-US" dirty="0"/>
              <a:t> </a:t>
            </a:r>
            <a:r>
              <a:rPr lang="en-US" altLang="zh-CN" dirty="0"/>
              <a:t>that</a:t>
            </a:r>
            <a:r>
              <a:rPr lang="zh-CN" altLang="en-US" dirty="0"/>
              <a:t> </a:t>
            </a:r>
            <a:r>
              <a:rPr lang="en-US" altLang="zh-CN" dirty="0"/>
              <a:t>direction.</a:t>
            </a:r>
            <a:r>
              <a:rPr lang="zh-CN" altLang="en-US" dirty="0"/>
              <a:t> </a:t>
            </a:r>
            <a:r>
              <a:rPr lang="en-US" altLang="zh-CN" dirty="0"/>
              <a:t>The</a:t>
            </a:r>
            <a:r>
              <a:rPr lang="zh-CN" altLang="en-US" dirty="0"/>
              <a:t> </a:t>
            </a:r>
            <a:r>
              <a:rPr lang="en-US" altLang="zh-CN" dirty="0"/>
              <a:t>problem</a:t>
            </a:r>
            <a:r>
              <a:rPr lang="zh-CN" altLang="en-US" dirty="0"/>
              <a:t> </a:t>
            </a:r>
            <a:r>
              <a:rPr lang="en-US" altLang="zh-CN" dirty="0"/>
              <a:t>was</a:t>
            </a:r>
            <a:r>
              <a:rPr lang="zh-CN" altLang="en-US" dirty="0"/>
              <a:t> </a:t>
            </a:r>
            <a:r>
              <a:rPr lang="en-US" altLang="zh-CN" dirty="0"/>
              <a:t>solved.</a:t>
            </a:r>
          </a:p>
          <a:p>
            <a:endParaRPr lang="en-US" dirty="0"/>
          </a:p>
          <a:p>
            <a:r>
              <a:rPr lang="en-US" altLang="zh-CN" dirty="0"/>
              <a:t>In</a:t>
            </a:r>
            <a:r>
              <a:rPr lang="zh-CN" altLang="en-US" dirty="0"/>
              <a:t> </a:t>
            </a:r>
            <a:r>
              <a:rPr lang="en-US" altLang="zh-CN" dirty="0"/>
              <a:t>the</a:t>
            </a:r>
            <a:r>
              <a:rPr lang="zh-CN" altLang="en-US" dirty="0"/>
              <a:t> </a:t>
            </a:r>
            <a:r>
              <a:rPr lang="en-US" altLang="zh-CN" dirty="0"/>
              <a:t>reality,</a:t>
            </a:r>
            <a:r>
              <a:rPr lang="zh-CN" altLang="en-US" dirty="0"/>
              <a:t> </a:t>
            </a:r>
            <a:r>
              <a:rPr lang="en-US" altLang="zh-CN" dirty="0"/>
              <a:t>I</a:t>
            </a:r>
            <a:r>
              <a:rPr lang="zh-CN" altLang="en-US" dirty="0"/>
              <a:t> </a:t>
            </a:r>
            <a:r>
              <a:rPr lang="en-US" altLang="zh-CN" dirty="0"/>
              <a:t>don’t</a:t>
            </a:r>
            <a:r>
              <a:rPr lang="zh-CN" altLang="en-US" dirty="0"/>
              <a:t> </a:t>
            </a:r>
            <a:r>
              <a:rPr lang="en-US" altLang="zh-CN" dirty="0"/>
              <a:t>have</a:t>
            </a:r>
            <a:r>
              <a:rPr lang="zh-CN" altLang="en-US" dirty="0"/>
              <a:t> </a:t>
            </a:r>
            <a:r>
              <a:rPr lang="en-US" altLang="zh-CN" dirty="0"/>
              <a:t>access</a:t>
            </a:r>
            <a:r>
              <a:rPr lang="zh-CN" altLang="en-US" dirty="0"/>
              <a:t> </a:t>
            </a:r>
            <a:r>
              <a:rPr lang="en-US" altLang="zh-CN" dirty="0"/>
              <a:t>to</a:t>
            </a:r>
            <a:r>
              <a:rPr lang="zh-CN" altLang="en-US" dirty="0"/>
              <a:t> </a:t>
            </a:r>
            <a:r>
              <a:rPr lang="en-US" altLang="zh-CN" dirty="0"/>
              <a:t>future</a:t>
            </a:r>
            <a:r>
              <a:rPr lang="zh-CN" altLang="en-US" dirty="0"/>
              <a:t> </a:t>
            </a:r>
            <a:r>
              <a:rPr lang="en-US" altLang="zh-CN" dirty="0"/>
              <a:t>cost,</a:t>
            </a:r>
            <a:r>
              <a:rPr lang="zh-CN" altLang="en-US" dirty="0"/>
              <a:t> </a:t>
            </a:r>
            <a:endParaRPr lang="en-US" altLang="zh-CN" dirty="0"/>
          </a:p>
          <a:p>
            <a:endParaRPr lang="en-US" dirty="0"/>
          </a:p>
          <a:p>
            <a:r>
              <a:rPr lang="en-US" altLang="zh-CN" dirty="0"/>
              <a:t>But</a:t>
            </a:r>
            <a:r>
              <a:rPr lang="zh-CN" altLang="en-US" dirty="0"/>
              <a:t> </a:t>
            </a:r>
            <a:r>
              <a:rPr lang="en-US" altLang="zh-CN" dirty="0"/>
              <a:t>I</a:t>
            </a:r>
            <a:r>
              <a:rPr lang="zh-CN" altLang="en-US" dirty="0"/>
              <a:t> </a:t>
            </a:r>
            <a:r>
              <a:rPr lang="en-US" altLang="zh-CN" dirty="0"/>
              <a:t>do</a:t>
            </a:r>
            <a:r>
              <a:rPr lang="zh-CN" altLang="en-US" dirty="0"/>
              <a:t> </a:t>
            </a:r>
            <a:r>
              <a:rPr lang="en-US" altLang="zh-CN" dirty="0"/>
              <a:t>have</a:t>
            </a:r>
            <a:r>
              <a:rPr lang="zh-CN" altLang="en-US" dirty="0"/>
              <a:t> </a:t>
            </a:r>
            <a:r>
              <a:rPr lang="en-US" altLang="zh-CN" dirty="0"/>
              <a:t>access</a:t>
            </a:r>
            <a:r>
              <a:rPr lang="zh-CN" altLang="en-US" dirty="0"/>
              <a:t> </a:t>
            </a:r>
            <a:r>
              <a:rPr lang="en-US" altLang="zh-CN" dirty="0"/>
              <a:t>to</a:t>
            </a:r>
            <a:r>
              <a:rPr lang="zh-CN" altLang="en-US" dirty="0"/>
              <a:t> </a:t>
            </a:r>
            <a:r>
              <a:rPr lang="en-US" altLang="zh-CN" dirty="0"/>
              <a:t>some-like</a:t>
            </a:r>
            <a:r>
              <a:rPr lang="zh-CN" altLang="en-US" dirty="0"/>
              <a:t> </a:t>
            </a:r>
            <a:r>
              <a:rPr lang="en-US" altLang="zh-CN" dirty="0"/>
              <a:t>I</a:t>
            </a:r>
            <a:r>
              <a:rPr lang="zh-CN" altLang="en-US" dirty="0"/>
              <a:t> </a:t>
            </a:r>
            <a:r>
              <a:rPr lang="en-US" altLang="zh-CN" dirty="0"/>
              <a:t>can</a:t>
            </a:r>
            <a:r>
              <a:rPr lang="zh-CN" altLang="en-US" dirty="0"/>
              <a:t> </a:t>
            </a:r>
            <a:r>
              <a:rPr lang="en-US" altLang="zh-CN" dirty="0"/>
              <a:t>potentially</a:t>
            </a:r>
            <a:r>
              <a:rPr lang="zh-CN" altLang="en-US" dirty="0"/>
              <a:t> </a:t>
            </a:r>
            <a:r>
              <a:rPr lang="en-US" altLang="zh-CN" dirty="0"/>
              <a:t>have</a:t>
            </a:r>
            <a:r>
              <a:rPr lang="zh-CN" altLang="en-US" dirty="0"/>
              <a:t> </a:t>
            </a:r>
            <a:r>
              <a:rPr lang="en-US" altLang="zh-CN" dirty="0"/>
              <a:t>access</a:t>
            </a:r>
            <a:r>
              <a:rPr lang="zh-CN" altLang="en-US" dirty="0"/>
              <a:t> </a:t>
            </a:r>
            <a:r>
              <a:rPr lang="en-US" altLang="zh-CN" dirty="0"/>
              <a:t>to</a:t>
            </a:r>
            <a:r>
              <a:rPr lang="zh-CN" altLang="en-US" dirty="0"/>
              <a:t> </a:t>
            </a:r>
            <a:r>
              <a:rPr lang="en-US" altLang="zh-CN" dirty="0"/>
              <a:t>something</a:t>
            </a:r>
            <a:r>
              <a:rPr lang="zh-CN" altLang="en-US" dirty="0"/>
              <a:t> </a:t>
            </a:r>
            <a:r>
              <a:rPr lang="en-US" altLang="zh-CN" dirty="0"/>
              <a:t>else,</a:t>
            </a:r>
            <a:r>
              <a:rPr lang="zh-CN" altLang="en-US" dirty="0"/>
              <a:t> </a:t>
            </a:r>
            <a:r>
              <a:rPr lang="en-US" altLang="zh-CN" dirty="0"/>
              <a:t>I</a:t>
            </a:r>
            <a:r>
              <a:rPr lang="zh-CN" altLang="en-US" dirty="0"/>
              <a:t> </a:t>
            </a:r>
            <a:r>
              <a:rPr lang="en-US" altLang="zh-CN" dirty="0"/>
              <a:t>am</a:t>
            </a:r>
            <a:r>
              <a:rPr lang="zh-CN" altLang="en-US" dirty="0"/>
              <a:t> </a:t>
            </a:r>
            <a:r>
              <a:rPr lang="en-US" altLang="zh-CN" dirty="0"/>
              <a:t>going</a:t>
            </a:r>
            <a:r>
              <a:rPr lang="zh-CN" altLang="en-US" dirty="0"/>
              <a:t> </a:t>
            </a:r>
            <a:r>
              <a:rPr lang="en-US" altLang="zh-CN" dirty="0"/>
              <a:t>to</a:t>
            </a:r>
            <a:r>
              <a:rPr lang="zh-CN" altLang="en-US" dirty="0"/>
              <a:t> </a:t>
            </a:r>
            <a:r>
              <a:rPr lang="en-US" altLang="zh-CN" dirty="0"/>
              <a:t>call</a:t>
            </a:r>
            <a:r>
              <a:rPr lang="zh-CN" altLang="en-US" dirty="0"/>
              <a:t> </a:t>
            </a:r>
            <a:r>
              <a:rPr lang="en-US" altLang="zh-CN" dirty="0"/>
              <a:t>that</a:t>
            </a:r>
            <a:r>
              <a:rPr lang="zh-CN" altLang="en-US" dirty="0"/>
              <a:t> </a:t>
            </a:r>
            <a:r>
              <a:rPr lang="en-US" altLang="zh-CN" dirty="0"/>
              <a:t>H</a:t>
            </a:r>
            <a:r>
              <a:rPr lang="zh-CN" altLang="en-US" dirty="0"/>
              <a:t> </a:t>
            </a:r>
            <a:r>
              <a:rPr lang="en-US" altLang="zh-CN" dirty="0"/>
              <a:t>of</a:t>
            </a:r>
            <a:r>
              <a:rPr lang="zh-CN" altLang="en-US" dirty="0"/>
              <a:t> </a:t>
            </a:r>
            <a:r>
              <a:rPr lang="en-US" altLang="zh-CN"/>
              <a:t>g,</a:t>
            </a:r>
            <a:r>
              <a:rPr lang="zh-CN" altLang="en-US" dirty="0"/>
              <a:t> </a:t>
            </a:r>
            <a:r>
              <a:rPr lang="en-US" altLang="zh-CN" dirty="0"/>
              <a:t>that</a:t>
            </a:r>
            <a:r>
              <a:rPr lang="zh-CN" altLang="en-US" dirty="0"/>
              <a:t> </a:t>
            </a:r>
            <a:r>
              <a:rPr lang="en-US" altLang="zh-CN" dirty="0"/>
              <a:t>is</a:t>
            </a:r>
            <a:r>
              <a:rPr lang="zh-CN" altLang="en-US" dirty="0"/>
              <a:t> </a:t>
            </a:r>
            <a:r>
              <a:rPr lang="en-US" altLang="zh-CN" dirty="0"/>
              <a:t>an</a:t>
            </a:r>
            <a:r>
              <a:rPr lang="zh-CN" altLang="en-US" dirty="0"/>
              <a:t> </a:t>
            </a:r>
            <a:r>
              <a:rPr lang="en-US" altLang="zh-CN" dirty="0"/>
              <a:t>estimation</a:t>
            </a:r>
            <a:r>
              <a:rPr lang="zh-CN" altLang="en-US" dirty="0"/>
              <a:t> </a:t>
            </a:r>
            <a:r>
              <a:rPr lang="en-US" altLang="zh-CN" dirty="0"/>
              <a:t>of</a:t>
            </a:r>
            <a:r>
              <a:rPr lang="zh-CN" altLang="en-US" dirty="0"/>
              <a:t> </a:t>
            </a:r>
            <a:r>
              <a:rPr lang="en-US" altLang="zh-CN" dirty="0"/>
              <a:t>future</a:t>
            </a:r>
            <a:r>
              <a:rPr lang="zh-CN" altLang="en-US" dirty="0"/>
              <a:t> </a:t>
            </a:r>
            <a:r>
              <a:rPr lang="en-US" altLang="zh-CN" dirty="0"/>
              <a:t>cost</a:t>
            </a:r>
          </a:p>
        </p:txBody>
      </p:sp>
      <p:sp>
        <p:nvSpPr>
          <p:cNvPr id="4" name="Slide Number Placeholder 3"/>
          <p:cNvSpPr>
            <a:spLocks noGrp="1"/>
          </p:cNvSpPr>
          <p:nvPr>
            <p:ph type="sldNum" sz="quarter" idx="5"/>
          </p:nvPr>
        </p:nvSpPr>
        <p:spPr/>
        <p:txBody>
          <a:bodyPr/>
          <a:lstStyle/>
          <a:p>
            <a:pPr>
              <a:defRPr/>
            </a:pPr>
            <a:fld id="{F6965B0C-0383-49BC-A093-619A52166414}" type="slidenum">
              <a:rPr lang="en-US" altLang="en-US" smtClean="0"/>
              <a:pPr>
                <a:defRPr/>
              </a:pPr>
              <a:t>10</a:t>
            </a:fld>
            <a:endParaRPr lang="en-US" altLang="en-US"/>
          </a:p>
        </p:txBody>
      </p:sp>
    </p:spTree>
    <p:extLst>
      <p:ext uri="{BB962C8B-B14F-4D97-AF65-F5344CB8AC3E}">
        <p14:creationId xmlns:p14="http://schemas.microsoft.com/office/powerpoint/2010/main" val="395517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D0B52758-0103-4263-A43A-1DF68783BF0D}"/>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91BC5CC7-3F7A-45F3-A293-CCFD1967F81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34819" name="Slide Number Placeholder 3">
            <a:extLst>
              <a:ext uri="{FF2B5EF4-FFF2-40B4-BE49-F238E27FC236}">
                <a16:creationId xmlns:a16="http://schemas.microsoft.com/office/drawing/2014/main" id="{FEF1518A-60B2-42BF-98EA-37DF146E2F4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063424-D94C-4F87-9406-3CBE29F933F1}" type="slidenum">
              <a:rPr lang="en-US" altLang="en-US" smtClean="0"/>
              <a:pPr>
                <a:spcBef>
                  <a:spcPct val="0"/>
                </a:spcBef>
              </a:pPr>
              <a:t>11</a:t>
            </a:fld>
            <a:endParaRPr lang="en-US" altLang="en-US"/>
          </a:p>
        </p:txBody>
      </p:sp>
    </p:spTree>
    <p:extLst>
      <p:ext uri="{BB962C8B-B14F-4D97-AF65-F5344CB8AC3E}">
        <p14:creationId xmlns:p14="http://schemas.microsoft.com/office/powerpoint/2010/main" val="459497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xfrm>
            <a:off x="920750" y="742950"/>
            <a:ext cx="4953000" cy="3714750"/>
          </a:xfrm>
          <a:ln/>
        </p:spPr>
      </p:sp>
      <p:sp>
        <p:nvSpPr>
          <p:cNvPr id="501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12</a:t>
            </a:fld>
            <a:endParaRPr lang="en-US" altLang="en-US"/>
          </a:p>
        </p:txBody>
      </p:sp>
    </p:spTree>
    <p:extLst>
      <p:ext uri="{BB962C8B-B14F-4D97-AF65-F5344CB8AC3E}">
        <p14:creationId xmlns:p14="http://schemas.microsoft.com/office/powerpoint/2010/main" val="42279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13</a:t>
            </a:fld>
            <a:endParaRPr lang="en-US" altLang="en-US"/>
          </a:p>
        </p:txBody>
      </p:sp>
    </p:spTree>
    <p:extLst>
      <p:ext uri="{BB962C8B-B14F-4D97-AF65-F5344CB8AC3E}">
        <p14:creationId xmlns:p14="http://schemas.microsoft.com/office/powerpoint/2010/main" val="16462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Estimation</a:t>
            </a:r>
            <a:r>
              <a:rPr lang="zh-CN" altLang="en-US" dirty="0"/>
              <a:t> </a:t>
            </a:r>
            <a:r>
              <a:rPr lang="en-US" altLang="zh-CN" dirty="0"/>
              <a:t>can</a:t>
            </a:r>
            <a:r>
              <a:rPr lang="zh-CN" altLang="en-US" dirty="0"/>
              <a:t> </a:t>
            </a:r>
            <a:r>
              <a:rPr lang="en-US" altLang="zh-CN" dirty="0"/>
              <a:t>be</a:t>
            </a:r>
            <a:r>
              <a:rPr lang="zh-CN" altLang="en-US" dirty="0"/>
              <a:t> </a:t>
            </a:r>
            <a:r>
              <a:rPr lang="en-US" altLang="zh-CN" dirty="0"/>
              <a:t>wrong</a:t>
            </a:r>
            <a:endParaRPr lang="en-CN" dirty="0"/>
          </a:p>
        </p:txBody>
      </p:sp>
      <p:sp>
        <p:nvSpPr>
          <p:cNvPr id="4" name="Slide Number Placeholder 3"/>
          <p:cNvSpPr>
            <a:spLocks noGrp="1"/>
          </p:cNvSpPr>
          <p:nvPr>
            <p:ph type="sldNum" sz="quarter" idx="5"/>
          </p:nvPr>
        </p:nvSpPr>
        <p:spPr/>
        <p:txBody>
          <a:bodyPr/>
          <a:lstStyle/>
          <a:p>
            <a:pPr>
              <a:defRPr/>
            </a:pPr>
            <a:fld id="{F6965B0C-0383-49BC-A093-619A52166414}" type="slidenum">
              <a:rPr lang="en-US" altLang="en-US" smtClean="0"/>
              <a:pPr>
                <a:defRPr/>
              </a:pPr>
              <a:t>14</a:t>
            </a:fld>
            <a:endParaRPr lang="en-US" altLang="en-US"/>
          </a:p>
        </p:txBody>
      </p:sp>
    </p:spTree>
    <p:extLst>
      <p:ext uri="{BB962C8B-B14F-4D97-AF65-F5344CB8AC3E}">
        <p14:creationId xmlns:p14="http://schemas.microsoft.com/office/powerpoint/2010/main" val="389979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8995E7E9-5BA7-44C0-B9AE-0A588FD826D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04780E-ACE0-4BA1-A808-3B2C9DB7AC6C}" type="slidenum">
              <a:rPr lang="en-US" altLang="en-US" smtClean="0"/>
              <a:pPr>
                <a:spcBef>
                  <a:spcPct val="0"/>
                </a:spcBef>
              </a:pPr>
              <a:t>15</a:t>
            </a:fld>
            <a:endParaRPr lang="en-US" altLang="en-US"/>
          </a:p>
        </p:txBody>
      </p:sp>
      <p:sp>
        <p:nvSpPr>
          <p:cNvPr id="26626" name="Rectangle 2">
            <a:extLst>
              <a:ext uri="{FF2B5EF4-FFF2-40B4-BE49-F238E27FC236}">
                <a16:creationId xmlns:a16="http://schemas.microsoft.com/office/drawing/2014/main" id="{CAEECF65-57B5-42CB-8A61-97F42215C5DB}"/>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348AF02-89D4-47B5-88A9-98C33FAFC5B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FA8E9100-D35B-4662-8507-EADC51BBC0B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AAF276-5A18-4541-9087-84DA81DA3EC3}" type="slidenum">
              <a:rPr lang="en-US" altLang="en-US" smtClean="0"/>
              <a:pPr>
                <a:spcBef>
                  <a:spcPct val="0"/>
                </a:spcBef>
              </a:pPr>
              <a:t>16</a:t>
            </a:fld>
            <a:endParaRPr lang="en-US" altLang="en-US"/>
          </a:p>
        </p:txBody>
      </p:sp>
      <p:sp>
        <p:nvSpPr>
          <p:cNvPr id="28674" name="Rectangle 2">
            <a:extLst>
              <a:ext uri="{FF2B5EF4-FFF2-40B4-BE49-F238E27FC236}">
                <a16:creationId xmlns:a16="http://schemas.microsoft.com/office/drawing/2014/main" id="{E39FA6B3-49B7-4097-8F61-61EA69D8C85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FC98F54-605F-487F-9C2B-D6496DE26F7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BCA13EFB-8E3D-4817-AA0F-04499E17740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C729CBD-04F3-4B3A-9D24-861CD087FDA8}" type="slidenum">
              <a:rPr lang="en-US" altLang="en-US" smtClean="0"/>
              <a:pPr>
                <a:spcBef>
                  <a:spcPct val="0"/>
                </a:spcBef>
              </a:pPr>
              <a:t>17</a:t>
            </a:fld>
            <a:endParaRPr lang="en-US" altLang="en-US"/>
          </a:p>
        </p:txBody>
      </p:sp>
      <p:sp>
        <p:nvSpPr>
          <p:cNvPr id="30722" name="Rectangle 2">
            <a:extLst>
              <a:ext uri="{FF2B5EF4-FFF2-40B4-BE49-F238E27FC236}">
                <a16:creationId xmlns:a16="http://schemas.microsoft.com/office/drawing/2014/main" id="{A34ABEBF-ECD6-40F2-AAA3-C2B6181BB3B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E6D2267B-16BD-4B21-9D2C-D934D1D10DE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B3E1EBF4-AACD-4373-84A9-CC652E68C0A5}"/>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4EB8CE95-F322-4D16-BC5E-925D334833A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32771" name="Slide Number Placeholder 3">
            <a:extLst>
              <a:ext uri="{FF2B5EF4-FFF2-40B4-BE49-F238E27FC236}">
                <a16:creationId xmlns:a16="http://schemas.microsoft.com/office/drawing/2014/main" id="{272A2845-8D0E-4A63-BD8C-1760AF7E340D}"/>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5CA76D7-1F4C-4C08-BDE0-4B38990C91BD}" type="slidenum">
              <a:rPr lang="en-US" altLang="en-US" smtClean="0"/>
              <a:pPr>
                <a:spcBef>
                  <a:spcPct val="0"/>
                </a:spcBef>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5EC1BB88-B8BB-4CAD-B0F9-5EFFCEBBE70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E050BD-9D95-48B5-8859-4B179159D728}" type="slidenum">
              <a:rPr lang="en-US" altLang="en-US" smtClean="0"/>
              <a:pPr>
                <a:spcBef>
                  <a:spcPct val="0"/>
                </a:spcBef>
              </a:pPr>
              <a:t>19</a:t>
            </a:fld>
            <a:endParaRPr lang="en-US" altLang="en-US"/>
          </a:p>
        </p:txBody>
      </p:sp>
      <p:sp>
        <p:nvSpPr>
          <p:cNvPr id="36866" name="Rectangle 2">
            <a:extLst>
              <a:ext uri="{FF2B5EF4-FFF2-40B4-BE49-F238E27FC236}">
                <a16:creationId xmlns:a16="http://schemas.microsoft.com/office/drawing/2014/main" id="{ACE21617-5130-4DDF-B66C-498CE6242129}"/>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B2E5748B-A3BE-4B36-A0E3-3E0DA801EC9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4DFB99-5820-AC49-B348-9D79537ED565}" type="slidenum">
              <a:rPr lang="en-US" smtClean="0"/>
              <a:t>2</a:t>
            </a:fld>
            <a:endParaRPr lang="en-US"/>
          </a:p>
        </p:txBody>
      </p:sp>
    </p:spTree>
    <p:extLst>
      <p:ext uri="{BB962C8B-B14F-4D97-AF65-F5344CB8AC3E}">
        <p14:creationId xmlns:p14="http://schemas.microsoft.com/office/powerpoint/2010/main" val="337307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49BC962-77E1-4BDC-BE76-36180782A2C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950E96-6998-41CC-B069-0984A27FE243}" type="slidenum">
              <a:rPr lang="en-US" altLang="en-US" smtClean="0"/>
              <a:pPr>
                <a:spcBef>
                  <a:spcPct val="0"/>
                </a:spcBef>
              </a:pPr>
              <a:t>20</a:t>
            </a:fld>
            <a:endParaRPr lang="en-US" altLang="en-US"/>
          </a:p>
        </p:txBody>
      </p:sp>
      <p:sp>
        <p:nvSpPr>
          <p:cNvPr id="38914" name="Rectangle 2">
            <a:extLst>
              <a:ext uri="{FF2B5EF4-FFF2-40B4-BE49-F238E27FC236}">
                <a16:creationId xmlns:a16="http://schemas.microsoft.com/office/drawing/2014/main" id="{AE62AAD8-A6A4-40A5-806E-C7A5ACE89F08}"/>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6EA7AC40-0B39-415F-A508-EFF24DEDB86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C83E5640-2975-49AB-B79C-A904459082C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B12B4B-7345-4268-BCC3-CF19158CC7FF}" type="slidenum">
              <a:rPr lang="en-US" altLang="en-US" smtClean="0"/>
              <a:pPr>
                <a:spcBef>
                  <a:spcPct val="0"/>
                </a:spcBef>
              </a:pPr>
              <a:t>21</a:t>
            </a:fld>
            <a:endParaRPr lang="en-US" altLang="en-US"/>
          </a:p>
        </p:txBody>
      </p:sp>
      <p:sp>
        <p:nvSpPr>
          <p:cNvPr id="40962" name="Rectangle 2">
            <a:extLst>
              <a:ext uri="{FF2B5EF4-FFF2-40B4-BE49-F238E27FC236}">
                <a16:creationId xmlns:a16="http://schemas.microsoft.com/office/drawing/2014/main" id="{E4AA7317-F92D-4922-BC95-BBFB532C95B7}"/>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822673B7-2DAC-4EB6-B317-74E1F8DD2F7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037DA136-4B82-4C12-98CD-CC2B0375562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234F55A-DC01-485F-A9FF-C71105E0FBE0}" type="slidenum">
              <a:rPr lang="en-US" altLang="en-US" smtClean="0"/>
              <a:pPr>
                <a:spcBef>
                  <a:spcPct val="0"/>
                </a:spcBef>
              </a:pPr>
              <a:t>22</a:t>
            </a:fld>
            <a:endParaRPr lang="en-US" altLang="en-US"/>
          </a:p>
        </p:txBody>
      </p:sp>
      <p:sp>
        <p:nvSpPr>
          <p:cNvPr id="43010" name="Rectangle 2">
            <a:extLst>
              <a:ext uri="{FF2B5EF4-FFF2-40B4-BE49-F238E27FC236}">
                <a16:creationId xmlns:a16="http://schemas.microsoft.com/office/drawing/2014/main" id="{DDDC6F9A-0D7E-4466-8CE4-0384199DE23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6985B7D9-C4ED-4A65-BE80-CB37AB1BADA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3666718E-CFA7-4376-A84D-13FB8DC77D0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0E4F0B-3D0A-4207-BAFC-3CF0B18E31DC}" type="slidenum">
              <a:rPr lang="en-US" altLang="en-US" smtClean="0"/>
              <a:pPr>
                <a:spcBef>
                  <a:spcPct val="0"/>
                </a:spcBef>
              </a:pPr>
              <a:t>23</a:t>
            </a:fld>
            <a:endParaRPr lang="en-US" altLang="en-US"/>
          </a:p>
        </p:txBody>
      </p:sp>
      <p:sp>
        <p:nvSpPr>
          <p:cNvPr id="45058" name="Rectangle 2">
            <a:extLst>
              <a:ext uri="{FF2B5EF4-FFF2-40B4-BE49-F238E27FC236}">
                <a16:creationId xmlns:a16="http://schemas.microsoft.com/office/drawing/2014/main" id="{0984EC07-8770-4C0F-8FD1-F1A2DDA4FB86}"/>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7C287D66-8FA1-429C-8511-A819DD4D60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787E31E9-5E35-4B0F-B726-364B6D60D380}"/>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F065EEA8-93B9-4A26-8BA3-FCFA52FB58E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47107" name="Slide Number Placeholder 3">
            <a:extLst>
              <a:ext uri="{FF2B5EF4-FFF2-40B4-BE49-F238E27FC236}">
                <a16:creationId xmlns:a16="http://schemas.microsoft.com/office/drawing/2014/main" id="{92F1640B-EE19-49DE-AE4F-CD588F6E8A6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3E72EA-2790-43E3-B3FF-051CCD93A8F3}" type="slidenum">
              <a:rPr lang="en-US" altLang="en-US" smtClean="0"/>
              <a:pPr>
                <a:spcBef>
                  <a:spcPct val="0"/>
                </a:spcBef>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C79297B1-F607-4DC2-96E2-96944F4813B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23E4087-69CE-484C-AA19-F76DFFA0A1D2}" type="slidenum">
              <a:rPr lang="en-US" altLang="en-US" smtClean="0"/>
              <a:pPr>
                <a:spcBef>
                  <a:spcPct val="0"/>
                </a:spcBef>
              </a:pPr>
              <a:t>25</a:t>
            </a:fld>
            <a:endParaRPr lang="en-US" altLang="en-US"/>
          </a:p>
        </p:txBody>
      </p:sp>
      <p:sp>
        <p:nvSpPr>
          <p:cNvPr id="49154" name="Rectangle 2">
            <a:extLst>
              <a:ext uri="{FF2B5EF4-FFF2-40B4-BE49-F238E27FC236}">
                <a16:creationId xmlns:a16="http://schemas.microsoft.com/office/drawing/2014/main" id="{4AF441F5-4962-42BD-93D2-C503AFC3D1B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CB85F0A-DF0C-4510-9053-F91F827380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C2BC6FE2-97E7-42C0-B6C4-7FE40D0E883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B9DE381-09E4-4DF1-8D4E-75CF8A201749}" type="slidenum">
              <a:rPr lang="en-US" altLang="en-US" smtClean="0"/>
              <a:pPr>
                <a:spcBef>
                  <a:spcPct val="0"/>
                </a:spcBef>
              </a:pPr>
              <a:t>26</a:t>
            </a:fld>
            <a:endParaRPr lang="en-US" altLang="en-US"/>
          </a:p>
        </p:txBody>
      </p:sp>
      <p:sp>
        <p:nvSpPr>
          <p:cNvPr id="51202" name="Rectangle 2">
            <a:extLst>
              <a:ext uri="{FF2B5EF4-FFF2-40B4-BE49-F238E27FC236}">
                <a16:creationId xmlns:a16="http://schemas.microsoft.com/office/drawing/2014/main" id="{74EEA56F-9663-4975-8901-2F481A1C3BB2}"/>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A59BCFAC-C5B6-49CC-8DF2-2560E821C0D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F7D12DDC-5DE5-454F-B6B4-030DFC4E579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C8F0C82-12A1-42A2-AE00-D57E6C30F74F}" type="slidenum">
              <a:rPr lang="en-US" altLang="en-US" smtClean="0"/>
              <a:pPr>
                <a:spcBef>
                  <a:spcPct val="0"/>
                </a:spcBef>
              </a:pPr>
              <a:t>27</a:t>
            </a:fld>
            <a:endParaRPr lang="en-US" altLang="en-US"/>
          </a:p>
        </p:txBody>
      </p:sp>
      <p:sp>
        <p:nvSpPr>
          <p:cNvPr id="53250" name="Rectangle 2">
            <a:extLst>
              <a:ext uri="{FF2B5EF4-FFF2-40B4-BE49-F238E27FC236}">
                <a16:creationId xmlns:a16="http://schemas.microsoft.com/office/drawing/2014/main" id="{E145A14B-C73F-41DF-A307-83DE5558D38C}"/>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5E5638C7-085F-4F5F-87DD-5D68CBBBC6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b="1"/>
          </a:p>
        </p:txBody>
      </p:sp>
    </p:spTree>
    <p:extLst>
      <p:ext uri="{BB962C8B-B14F-4D97-AF65-F5344CB8AC3E}">
        <p14:creationId xmlns:p14="http://schemas.microsoft.com/office/powerpoint/2010/main" val="289185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1E3B440B-478D-45D8-8542-00738547B8E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0FB8474-5BE1-43EB-8A1D-9DEF8E2584A3}" type="slidenum">
              <a:rPr lang="en-US" altLang="en-US" smtClean="0"/>
              <a:pPr>
                <a:spcBef>
                  <a:spcPct val="0"/>
                </a:spcBef>
              </a:pPr>
              <a:t>28</a:t>
            </a:fld>
            <a:endParaRPr lang="en-US" altLang="en-US"/>
          </a:p>
        </p:txBody>
      </p:sp>
      <p:sp>
        <p:nvSpPr>
          <p:cNvPr id="55298" name="Rectangle 2">
            <a:extLst>
              <a:ext uri="{FF2B5EF4-FFF2-40B4-BE49-F238E27FC236}">
                <a16:creationId xmlns:a16="http://schemas.microsoft.com/office/drawing/2014/main" id="{E1D20BB3-AAC1-428A-88C2-6889A71CC262}"/>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1CB12188-8533-4F7A-A316-C71365A155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3486CEE6-F13E-4466-81B5-3EDF805D8AD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F270CD6-0182-41F0-A60B-B6337304E139}" type="slidenum">
              <a:rPr lang="en-US" altLang="en-US" smtClean="0"/>
              <a:pPr>
                <a:spcBef>
                  <a:spcPct val="0"/>
                </a:spcBef>
              </a:pPr>
              <a:t>29</a:t>
            </a:fld>
            <a:endParaRPr lang="en-US" altLang="en-US"/>
          </a:p>
        </p:txBody>
      </p:sp>
      <p:sp>
        <p:nvSpPr>
          <p:cNvPr id="57346" name="Rectangle 2">
            <a:extLst>
              <a:ext uri="{FF2B5EF4-FFF2-40B4-BE49-F238E27FC236}">
                <a16:creationId xmlns:a16="http://schemas.microsoft.com/office/drawing/2014/main" id="{7A82C86D-6330-4848-8DE9-C164AA9B48F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B8E73A22-6DF1-4A40-B25C-A37C96F9F34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4DFB99-5820-AC49-B348-9D79537ED565}" type="slidenum">
              <a:rPr lang="en-US" smtClean="0"/>
              <a:t>3</a:t>
            </a:fld>
            <a:endParaRPr lang="en-US"/>
          </a:p>
        </p:txBody>
      </p:sp>
    </p:spTree>
    <p:extLst>
      <p:ext uri="{BB962C8B-B14F-4D97-AF65-F5344CB8AC3E}">
        <p14:creationId xmlns:p14="http://schemas.microsoft.com/office/powerpoint/2010/main" val="19191078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F6965B0C-0383-49BC-A093-619A52166414}" type="slidenum">
              <a:rPr lang="en-US" altLang="en-US" smtClean="0"/>
              <a:pPr>
                <a:defRPr/>
              </a:pPr>
              <a:t>30</a:t>
            </a:fld>
            <a:endParaRPr lang="en-US" altLang="en-US"/>
          </a:p>
        </p:txBody>
      </p:sp>
    </p:spTree>
    <p:extLst>
      <p:ext uri="{BB962C8B-B14F-4D97-AF65-F5344CB8AC3E}">
        <p14:creationId xmlns:p14="http://schemas.microsoft.com/office/powerpoint/2010/main" val="1750361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3B399111-07E1-484A-966B-AC8A2BA0858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spcBef>
                <a:spcPct val="30000"/>
              </a:spcBef>
              <a:defRPr sz="1200">
                <a:solidFill>
                  <a:schemeClr val="tx1"/>
                </a:solidFill>
                <a:latin typeface="Times New Roman" panose="02020603050405020304" pitchFamily="18" charset="0"/>
              </a:defRPr>
            </a:lvl1pPr>
            <a:lvl2pPr marL="742950" indent="-285750" defTabSz="909638">
              <a:spcBef>
                <a:spcPct val="30000"/>
              </a:spcBef>
              <a:defRPr sz="1200">
                <a:solidFill>
                  <a:schemeClr val="tx1"/>
                </a:solidFill>
                <a:latin typeface="Times New Roman" panose="02020603050405020304" pitchFamily="18" charset="0"/>
              </a:defRPr>
            </a:lvl2pPr>
            <a:lvl3pPr marL="1143000" indent="-228600" defTabSz="909638">
              <a:spcBef>
                <a:spcPct val="30000"/>
              </a:spcBef>
              <a:defRPr sz="1200">
                <a:solidFill>
                  <a:schemeClr val="tx1"/>
                </a:solidFill>
                <a:latin typeface="Times New Roman" panose="02020603050405020304" pitchFamily="18" charset="0"/>
              </a:defRPr>
            </a:lvl3pPr>
            <a:lvl4pPr marL="1600200" indent="-228600" defTabSz="909638">
              <a:spcBef>
                <a:spcPct val="30000"/>
              </a:spcBef>
              <a:defRPr sz="1200">
                <a:solidFill>
                  <a:schemeClr val="tx1"/>
                </a:solidFill>
                <a:latin typeface="Times New Roman" panose="02020603050405020304" pitchFamily="18" charset="0"/>
              </a:defRPr>
            </a:lvl4pPr>
            <a:lvl5pPr marL="2057400" indent="-228600" defTabSz="909638">
              <a:spcBef>
                <a:spcPct val="30000"/>
              </a:spcBef>
              <a:defRPr sz="1200">
                <a:solidFill>
                  <a:schemeClr val="tx1"/>
                </a:solidFill>
                <a:latin typeface="Times New Roman" panose="02020603050405020304" pitchFamily="18" charset="0"/>
              </a:defRPr>
            </a:lvl5pPr>
            <a:lvl6pPr marL="2514600" indent="-228600" defTabSz="9096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096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096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096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0322D1-1C36-4FA6-8B08-6116A8A6535A}" type="slidenum">
              <a:rPr lang="en-GB" altLang="en-US" smtClean="0"/>
              <a:pPr>
                <a:spcBef>
                  <a:spcPct val="0"/>
                </a:spcBef>
              </a:pPr>
              <a:t>32</a:t>
            </a:fld>
            <a:endParaRPr lang="en-GB" altLang="en-US"/>
          </a:p>
        </p:txBody>
      </p:sp>
      <p:sp>
        <p:nvSpPr>
          <p:cNvPr id="61442" name="Rectangle 2">
            <a:extLst>
              <a:ext uri="{FF2B5EF4-FFF2-40B4-BE49-F238E27FC236}">
                <a16:creationId xmlns:a16="http://schemas.microsoft.com/office/drawing/2014/main" id="{BBF92EE5-765E-4AC6-9E3F-B83BD1AF7AD1}"/>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5A8C538D-9F84-42DF-BA2B-F20BF3ACE9E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288E4C7C-B14D-4824-9BDD-8B016D9D863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spcBef>
                <a:spcPct val="30000"/>
              </a:spcBef>
              <a:defRPr sz="1200">
                <a:solidFill>
                  <a:schemeClr val="tx1"/>
                </a:solidFill>
                <a:latin typeface="Times New Roman" panose="02020603050405020304" pitchFamily="18" charset="0"/>
              </a:defRPr>
            </a:lvl1pPr>
            <a:lvl2pPr marL="742950" indent="-285750" defTabSz="909638">
              <a:spcBef>
                <a:spcPct val="30000"/>
              </a:spcBef>
              <a:defRPr sz="1200">
                <a:solidFill>
                  <a:schemeClr val="tx1"/>
                </a:solidFill>
                <a:latin typeface="Times New Roman" panose="02020603050405020304" pitchFamily="18" charset="0"/>
              </a:defRPr>
            </a:lvl2pPr>
            <a:lvl3pPr marL="1143000" indent="-228600" defTabSz="909638">
              <a:spcBef>
                <a:spcPct val="30000"/>
              </a:spcBef>
              <a:defRPr sz="1200">
                <a:solidFill>
                  <a:schemeClr val="tx1"/>
                </a:solidFill>
                <a:latin typeface="Times New Roman" panose="02020603050405020304" pitchFamily="18" charset="0"/>
              </a:defRPr>
            </a:lvl3pPr>
            <a:lvl4pPr marL="1600200" indent="-228600" defTabSz="909638">
              <a:spcBef>
                <a:spcPct val="30000"/>
              </a:spcBef>
              <a:defRPr sz="1200">
                <a:solidFill>
                  <a:schemeClr val="tx1"/>
                </a:solidFill>
                <a:latin typeface="Times New Roman" panose="02020603050405020304" pitchFamily="18" charset="0"/>
              </a:defRPr>
            </a:lvl4pPr>
            <a:lvl5pPr marL="2057400" indent="-228600" defTabSz="909638">
              <a:spcBef>
                <a:spcPct val="30000"/>
              </a:spcBef>
              <a:defRPr sz="1200">
                <a:solidFill>
                  <a:schemeClr val="tx1"/>
                </a:solidFill>
                <a:latin typeface="Times New Roman" panose="02020603050405020304" pitchFamily="18" charset="0"/>
              </a:defRPr>
            </a:lvl5pPr>
            <a:lvl6pPr marL="2514600" indent="-228600" defTabSz="9096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096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096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096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1DEF23-F3DE-4F72-B160-E4D9D0E8E7CB}" type="slidenum">
              <a:rPr lang="en-GB" altLang="en-US" smtClean="0"/>
              <a:pPr>
                <a:spcBef>
                  <a:spcPct val="0"/>
                </a:spcBef>
              </a:pPr>
              <a:t>33</a:t>
            </a:fld>
            <a:endParaRPr lang="en-GB" altLang="en-US"/>
          </a:p>
        </p:txBody>
      </p:sp>
      <p:sp>
        <p:nvSpPr>
          <p:cNvPr id="63490" name="Rectangle 2">
            <a:extLst>
              <a:ext uri="{FF2B5EF4-FFF2-40B4-BE49-F238E27FC236}">
                <a16:creationId xmlns:a16="http://schemas.microsoft.com/office/drawing/2014/main" id="{EA2AC9D3-3E96-4350-A689-681E5484587B}"/>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F6571045-485B-4225-B342-413E6262BF3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5259242-9D9C-4412-90E4-773496E3ED6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566DE84-8399-445A-82D8-FBF4D4BEFCE1}" type="slidenum">
              <a:rPr lang="en-US" altLang="en-US" smtClean="0"/>
              <a:pPr>
                <a:spcBef>
                  <a:spcPct val="0"/>
                </a:spcBef>
              </a:pPr>
              <a:t>35</a:t>
            </a:fld>
            <a:endParaRPr lang="en-US" altLang="en-US"/>
          </a:p>
        </p:txBody>
      </p:sp>
      <p:sp>
        <p:nvSpPr>
          <p:cNvPr id="66562" name="Rectangle 2">
            <a:extLst>
              <a:ext uri="{FF2B5EF4-FFF2-40B4-BE49-F238E27FC236}">
                <a16:creationId xmlns:a16="http://schemas.microsoft.com/office/drawing/2014/main" id="{55D82FE6-3F17-4D92-9C98-D5673255A49F}"/>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2CD545CF-8216-42EF-880D-7AB32762D2F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4</a:t>
            </a:fld>
            <a:endParaRPr lang="en-US" altLang="en-US"/>
          </a:p>
        </p:txBody>
      </p:sp>
    </p:spTree>
    <p:extLst>
      <p:ext uri="{BB962C8B-B14F-4D97-AF65-F5344CB8AC3E}">
        <p14:creationId xmlns:p14="http://schemas.microsoft.com/office/powerpoint/2010/main" val="43147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94352023-3441-446A-B49E-5A3247968EC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EC3F2B5-EAA4-4A80-9116-3C8C08862412}" type="slidenum">
              <a:rPr lang="en-US" altLang="en-US" smtClean="0"/>
              <a:pPr>
                <a:spcBef>
                  <a:spcPct val="0"/>
                </a:spcBef>
              </a:pPr>
              <a:t>5</a:t>
            </a:fld>
            <a:endParaRPr lang="en-US" altLang="en-US"/>
          </a:p>
        </p:txBody>
      </p:sp>
      <p:sp>
        <p:nvSpPr>
          <p:cNvPr id="19458" name="Rectangle 2">
            <a:extLst>
              <a:ext uri="{FF2B5EF4-FFF2-40B4-BE49-F238E27FC236}">
                <a16:creationId xmlns:a16="http://schemas.microsoft.com/office/drawing/2014/main" id="{1392B5D4-DAF4-463D-BE67-F63E2316576B}"/>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B186BCBA-7FC3-4885-9ADA-EA0620C769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F6965B0C-0383-49BC-A093-619A52166414}" type="slidenum">
              <a:rPr lang="en-US" altLang="en-US" smtClean="0"/>
              <a:pPr>
                <a:defRPr/>
              </a:pPr>
              <a:t>6</a:t>
            </a:fld>
            <a:endParaRPr lang="en-US" altLang="en-US"/>
          </a:p>
        </p:txBody>
      </p:sp>
    </p:spTree>
    <p:extLst>
      <p:ext uri="{BB962C8B-B14F-4D97-AF65-F5344CB8AC3E}">
        <p14:creationId xmlns:p14="http://schemas.microsoft.com/office/powerpoint/2010/main" val="287789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D0D0D"/>
                </a:solidFill>
                <a:effectLst/>
                <a:latin typeface="Söhne"/>
              </a:rPr>
              <a:t>it's effective to use any relevant knowledge or assumptions you have to narrow down the possibilities and focus your search on the most promising areas.</a:t>
            </a:r>
            <a:endParaRPr lang="en-CN" dirty="0"/>
          </a:p>
        </p:txBody>
      </p:sp>
      <p:sp>
        <p:nvSpPr>
          <p:cNvPr id="4" name="Slide Number Placeholder 3"/>
          <p:cNvSpPr>
            <a:spLocks noGrp="1"/>
          </p:cNvSpPr>
          <p:nvPr>
            <p:ph type="sldNum" sz="quarter" idx="5"/>
          </p:nvPr>
        </p:nvSpPr>
        <p:spPr/>
        <p:txBody>
          <a:bodyPr/>
          <a:lstStyle/>
          <a:p>
            <a:pPr>
              <a:defRPr/>
            </a:pPr>
            <a:fld id="{F6965B0C-0383-49BC-A093-619A52166414}" type="slidenum">
              <a:rPr lang="en-US" altLang="en-US" smtClean="0"/>
              <a:pPr>
                <a:defRPr/>
              </a:pPr>
              <a:t>7</a:t>
            </a:fld>
            <a:endParaRPr lang="en-US" altLang="en-US"/>
          </a:p>
        </p:txBody>
      </p:sp>
    </p:spTree>
    <p:extLst>
      <p:ext uri="{BB962C8B-B14F-4D97-AF65-F5344CB8AC3E}">
        <p14:creationId xmlns:p14="http://schemas.microsoft.com/office/powerpoint/2010/main" val="2831556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EF24F0E5-998C-4045-9071-18C05E0102DF}"/>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DF816723-9EEF-494D-9EEB-CB7281FD4DC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dirty="0"/>
          </a:p>
        </p:txBody>
      </p:sp>
      <p:sp>
        <p:nvSpPr>
          <p:cNvPr id="21507" name="Slide Number Placeholder 3">
            <a:extLst>
              <a:ext uri="{FF2B5EF4-FFF2-40B4-BE49-F238E27FC236}">
                <a16:creationId xmlns:a16="http://schemas.microsoft.com/office/drawing/2014/main" id="{A6A21BF3-E560-419D-AE03-D35C6B8BC6C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B6AAA4-83F2-4178-BD9D-09252D30CC3D}" type="slidenum">
              <a:rPr lang="en-US" altLang="en-US" smtClean="0"/>
              <a:pPr>
                <a:spcBef>
                  <a:spcPct val="0"/>
                </a:spcBef>
              </a:pPr>
              <a:t>8</a:t>
            </a:fld>
            <a:endParaRPr lang="en-US" altLang="en-US"/>
          </a:p>
        </p:txBody>
      </p:sp>
    </p:spTree>
    <p:extLst>
      <p:ext uri="{BB962C8B-B14F-4D97-AF65-F5344CB8AC3E}">
        <p14:creationId xmlns:p14="http://schemas.microsoft.com/office/powerpoint/2010/main" val="234312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F6965B0C-0383-49BC-A093-619A52166414}" type="slidenum">
              <a:rPr lang="en-US" altLang="en-US" smtClean="0"/>
              <a:pPr>
                <a:defRPr/>
              </a:pPr>
              <a:t>9</a:t>
            </a:fld>
            <a:endParaRPr lang="en-US" altLang="en-US"/>
          </a:p>
        </p:txBody>
      </p:sp>
    </p:spTree>
    <p:extLst>
      <p:ext uri="{BB962C8B-B14F-4D97-AF65-F5344CB8AC3E}">
        <p14:creationId xmlns:p14="http://schemas.microsoft.com/office/powerpoint/2010/main" val="81250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5">
            <a:extLst>
              <a:ext uri="{FF2B5EF4-FFF2-40B4-BE49-F238E27FC236}">
                <a16:creationId xmlns:a16="http://schemas.microsoft.com/office/drawing/2014/main" id="{516F036C-44AF-4DC4-ACF1-8BB4CFB58E50}"/>
              </a:ext>
            </a:extLst>
          </p:cNvPr>
          <p:cNvSpPr/>
          <p:nvPr/>
        </p:nvSpPr>
        <p:spPr>
          <a:xfrm rot="2700000">
            <a:off x="7447757" y="992981"/>
            <a:ext cx="12700" cy="4186237"/>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8">
            <a:extLst>
              <a:ext uri="{FF2B5EF4-FFF2-40B4-BE49-F238E27FC236}">
                <a16:creationId xmlns:a16="http://schemas.microsoft.com/office/drawing/2014/main" id="{D6E4AFCE-A9C6-4FBD-BE2D-62FAD0A28AF8}"/>
              </a:ext>
            </a:extLst>
          </p:cNvPr>
          <p:cNvGrpSpPr>
            <a:grpSpLocks/>
          </p:cNvGrpSpPr>
          <p:nvPr/>
        </p:nvGrpSpPr>
        <p:grpSpPr bwMode="auto">
          <a:xfrm>
            <a:off x="0" y="420688"/>
            <a:ext cx="9144000" cy="3795712"/>
            <a:chOff x="0" y="420256"/>
            <a:chExt cx="12188952" cy="3795497"/>
          </a:xfrm>
        </p:grpSpPr>
        <p:cxnSp>
          <p:nvCxnSpPr>
            <p:cNvPr id="6" name="Straight Connector 5">
              <a:extLst>
                <a:ext uri="{FF2B5EF4-FFF2-40B4-BE49-F238E27FC236}">
                  <a16:creationId xmlns:a16="http://schemas.microsoft.com/office/drawing/2014/main" id="{9F1A3608-9959-496C-953B-D65EFA1E3F89}"/>
                </a:ext>
              </a:extLst>
            </p:cNvPr>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688199D-B5CC-4A1F-8458-83B10780BC00}"/>
                </a:ext>
              </a:extLst>
            </p:cNvPr>
            <p:cNvCxnSpPr/>
            <p:nvPr/>
          </p:nvCxnSpPr>
          <p:spPr>
            <a:xfrm>
              <a:off x="0" y="379350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8FF0133-7404-4044-839B-8834C8D0260D}"/>
                </a:ext>
              </a:extLst>
            </p:cNvPr>
            <p:cNvCxnSpPr/>
            <p:nvPr/>
          </p:nvCxnSpPr>
          <p:spPr>
            <a:xfrm>
              <a:off x="0" y="3372839"/>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6009C0-D585-427F-839A-D36AAD2DD251}"/>
                </a:ext>
              </a:extLst>
            </p:cNvPr>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EE7E5F9-5539-465F-AAA8-272295561FEE}"/>
                </a:ext>
              </a:extLst>
            </p:cNvPr>
            <p:cNvCxnSpPr/>
            <p:nvPr/>
          </p:nvCxnSpPr>
          <p:spPr>
            <a:xfrm>
              <a:off x="0" y="2528337"/>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BCF6CD-D70F-4D30-97BC-87AF86958497}"/>
                </a:ext>
              </a:extLst>
            </p:cNvPr>
            <p:cNvCxnSpPr/>
            <p:nvPr/>
          </p:nvCxnSpPr>
          <p:spPr>
            <a:xfrm>
              <a:off x="0" y="210767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B4459E8-19AF-457D-A7AA-D53D119F9BAB}"/>
                </a:ext>
              </a:extLst>
            </p:cNvPr>
            <p:cNvCxnSpPr/>
            <p:nvPr/>
          </p:nvCxnSpPr>
          <p:spPr>
            <a:xfrm>
              <a:off x="0" y="1685421"/>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6E6211-8FEF-4961-9513-2498995A80E0}"/>
                </a:ext>
              </a:extLst>
            </p:cNvPr>
            <p:cNvCxnSpPr/>
            <p:nvPr/>
          </p:nvCxnSpPr>
          <p:spPr>
            <a:xfrm>
              <a:off x="0" y="126317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2745C-6CD9-4A05-AAF4-595CF53FD58C}"/>
                </a:ext>
              </a:extLst>
            </p:cNvPr>
            <p:cNvCxnSpPr/>
            <p:nvPr/>
          </p:nvCxnSpPr>
          <p:spPr>
            <a:xfrm>
              <a:off x="0" y="842507"/>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225E62-F8B9-4123-A755-A4A2CD737859}"/>
                </a:ext>
              </a:extLst>
            </p:cNvPr>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Rectangle 379">
            <a:extLst>
              <a:ext uri="{FF2B5EF4-FFF2-40B4-BE49-F238E27FC236}">
                <a16:creationId xmlns:a16="http://schemas.microsoft.com/office/drawing/2014/main" id="{A8DEA6D5-B5E7-487C-9172-3DCF7A3B92B2}"/>
              </a:ext>
            </a:extLst>
          </p:cNvPr>
          <p:cNvSpPr/>
          <p:nvPr/>
        </p:nvSpPr>
        <p:spPr>
          <a:xfrm rot="18900000" flipV="1">
            <a:off x="8145463" y="-427038"/>
            <a:ext cx="14288" cy="2817813"/>
          </a:xfrm>
          <a:custGeom>
            <a:avLst/>
            <a:gdLst/>
            <a:ahLst/>
            <a:cxnLst/>
            <a:rect l="l" t="t" r="r" b="b"/>
            <a:pathLst>
              <a:path w="13716" h="2816931">
                <a:moveTo>
                  <a:pt x="0" y="2816931"/>
                </a:moveTo>
                <a:lnTo>
                  <a:pt x="13716" y="28032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56">
            <a:extLst>
              <a:ext uri="{FF2B5EF4-FFF2-40B4-BE49-F238E27FC236}">
                <a16:creationId xmlns:a16="http://schemas.microsoft.com/office/drawing/2014/main" id="{AFA81DC8-B57A-4EB0-BD3D-2AE146767A2B}"/>
              </a:ext>
            </a:extLst>
          </p:cNvPr>
          <p:cNvSpPr/>
          <p:nvPr/>
        </p:nvSpPr>
        <p:spPr>
          <a:xfrm>
            <a:off x="0" y="0"/>
            <a:ext cx="8866188" cy="4572000"/>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87">
            <a:extLst>
              <a:ext uri="{FF2B5EF4-FFF2-40B4-BE49-F238E27FC236}">
                <a16:creationId xmlns:a16="http://schemas.microsoft.com/office/drawing/2014/main" id="{C696829E-D811-49D5-9016-DD0625A963EF}"/>
              </a:ext>
            </a:extLst>
          </p:cNvPr>
          <p:cNvSpPr/>
          <p:nvPr/>
        </p:nvSpPr>
        <p:spPr>
          <a:xfrm rot="2700000">
            <a:off x="2311400" y="-966788"/>
            <a:ext cx="14288" cy="6570663"/>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8">
            <a:extLst>
              <a:ext uri="{FF2B5EF4-FFF2-40B4-BE49-F238E27FC236}">
                <a16:creationId xmlns:a16="http://schemas.microsoft.com/office/drawing/2014/main" id="{6F9EE92F-10B4-44FD-8C20-BFFFF7BC4081}"/>
              </a:ext>
            </a:extLst>
          </p:cNvPr>
          <p:cNvSpPr/>
          <p:nvPr/>
        </p:nvSpPr>
        <p:spPr>
          <a:xfrm rot="2700000">
            <a:off x="3186906" y="-953294"/>
            <a:ext cx="12700" cy="6478588"/>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89">
            <a:extLst>
              <a:ext uri="{FF2B5EF4-FFF2-40B4-BE49-F238E27FC236}">
                <a16:creationId xmlns:a16="http://schemas.microsoft.com/office/drawing/2014/main" id="{D160A5BF-B63B-4B09-AF56-C8C8D8374C68}"/>
              </a:ext>
            </a:extLst>
          </p:cNvPr>
          <p:cNvSpPr/>
          <p:nvPr/>
        </p:nvSpPr>
        <p:spPr>
          <a:xfrm rot="2700000">
            <a:off x="4030663" y="-954088"/>
            <a:ext cx="12700" cy="6480175"/>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0">
            <a:extLst>
              <a:ext uri="{FF2B5EF4-FFF2-40B4-BE49-F238E27FC236}">
                <a16:creationId xmlns:a16="http://schemas.microsoft.com/office/drawing/2014/main" id="{CCBC40C4-B204-4E61-B903-4B1A4DB22992}"/>
              </a:ext>
            </a:extLst>
          </p:cNvPr>
          <p:cNvSpPr/>
          <p:nvPr/>
        </p:nvSpPr>
        <p:spPr>
          <a:xfrm rot="2700000">
            <a:off x="4873626" y="-954088"/>
            <a:ext cx="12700" cy="6480175"/>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91">
            <a:extLst>
              <a:ext uri="{FF2B5EF4-FFF2-40B4-BE49-F238E27FC236}">
                <a16:creationId xmlns:a16="http://schemas.microsoft.com/office/drawing/2014/main" id="{2090387D-92F9-4FE3-8D48-37580D6E9868}"/>
              </a:ext>
            </a:extLst>
          </p:cNvPr>
          <p:cNvSpPr/>
          <p:nvPr/>
        </p:nvSpPr>
        <p:spPr>
          <a:xfrm rot="2700000">
            <a:off x="5716588" y="-954088"/>
            <a:ext cx="12700" cy="6480175"/>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2">
            <a:extLst>
              <a:ext uri="{FF2B5EF4-FFF2-40B4-BE49-F238E27FC236}">
                <a16:creationId xmlns:a16="http://schemas.microsoft.com/office/drawing/2014/main" id="{3436E5C3-E7E8-45E8-A2E6-05C69C45AE55}"/>
              </a:ext>
            </a:extLst>
          </p:cNvPr>
          <p:cNvSpPr/>
          <p:nvPr/>
        </p:nvSpPr>
        <p:spPr>
          <a:xfrm rot="2700000">
            <a:off x="6559551" y="-954088"/>
            <a:ext cx="12700" cy="6480175"/>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3">
            <a:extLst>
              <a:ext uri="{FF2B5EF4-FFF2-40B4-BE49-F238E27FC236}">
                <a16:creationId xmlns:a16="http://schemas.microsoft.com/office/drawing/2014/main" id="{9C4EFC41-926E-4480-94D5-0477A3D3B2A4}"/>
              </a:ext>
            </a:extLst>
          </p:cNvPr>
          <p:cNvSpPr/>
          <p:nvPr/>
        </p:nvSpPr>
        <p:spPr>
          <a:xfrm rot="2700000">
            <a:off x="7126288" y="-279400"/>
            <a:ext cx="14287" cy="5700713"/>
          </a:xfrm>
          <a:custGeom>
            <a:avLst/>
            <a:gdLst/>
            <a:ahLst/>
            <a:cxnLst/>
            <a:rect l="l" t="t" r="r" b="b"/>
            <a:pathLst>
              <a:path w="13716" h="5699824">
                <a:moveTo>
                  <a:pt x="0" y="0"/>
                </a:moveTo>
                <a:lnTo>
                  <a:pt x="13716" y="13717"/>
                </a:lnTo>
                <a:lnTo>
                  <a:pt x="13716" y="5686109"/>
                </a:lnTo>
                <a:lnTo>
                  <a:pt x="1" y="569982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5">
            <a:extLst>
              <a:ext uri="{FF2B5EF4-FFF2-40B4-BE49-F238E27FC236}">
                <a16:creationId xmlns:a16="http://schemas.microsoft.com/office/drawing/2014/main" id="{C9D0B547-BAAF-4105-B2E1-11BAEBC2524C}"/>
              </a:ext>
            </a:extLst>
          </p:cNvPr>
          <p:cNvSpPr/>
          <p:nvPr/>
        </p:nvSpPr>
        <p:spPr>
          <a:xfrm rot="2700000">
            <a:off x="7970044" y="1747044"/>
            <a:ext cx="14288" cy="3314700"/>
          </a:xfrm>
          <a:custGeom>
            <a:avLst/>
            <a:gdLst/>
            <a:ahLst/>
            <a:cxnLst/>
            <a:rect l="l" t="t" r="r" b="b"/>
            <a:pathLst>
              <a:path w="13716" h="3314931">
                <a:moveTo>
                  <a:pt x="0" y="0"/>
                </a:moveTo>
                <a:lnTo>
                  <a:pt x="13716" y="13716"/>
                </a:lnTo>
                <a:lnTo>
                  <a:pt x="13716" y="3301215"/>
                </a:lnTo>
                <a:lnTo>
                  <a:pt x="0" y="331493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6">
            <a:extLst>
              <a:ext uri="{FF2B5EF4-FFF2-40B4-BE49-F238E27FC236}">
                <a16:creationId xmlns:a16="http://schemas.microsoft.com/office/drawing/2014/main" id="{F0865544-E924-47A6-8BBC-CAC540D67E50}"/>
              </a:ext>
            </a:extLst>
          </p:cNvPr>
          <p:cNvSpPr/>
          <p:nvPr/>
        </p:nvSpPr>
        <p:spPr>
          <a:xfrm rot="2700000">
            <a:off x="8391525" y="2765425"/>
            <a:ext cx="14288" cy="2122488"/>
          </a:xfrm>
          <a:custGeom>
            <a:avLst/>
            <a:gdLst/>
            <a:ahLst/>
            <a:cxnLst/>
            <a:rect l="l" t="t" r="r" b="b"/>
            <a:pathLst>
              <a:path w="13716" h="2122490">
                <a:moveTo>
                  <a:pt x="0" y="0"/>
                </a:moveTo>
                <a:lnTo>
                  <a:pt x="13716" y="13716"/>
                </a:lnTo>
                <a:lnTo>
                  <a:pt x="13716" y="2108774"/>
                </a:lnTo>
                <a:lnTo>
                  <a:pt x="0" y="212249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7">
            <a:extLst>
              <a:ext uri="{FF2B5EF4-FFF2-40B4-BE49-F238E27FC236}">
                <a16:creationId xmlns:a16="http://schemas.microsoft.com/office/drawing/2014/main" id="{5A8230DF-4062-4313-A386-A26FF12F4B04}"/>
              </a:ext>
            </a:extLst>
          </p:cNvPr>
          <p:cNvSpPr/>
          <p:nvPr/>
        </p:nvSpPr>
        <p:spPr>
          <a:xfrm rot="2700000">
            <a:off x="8813801" y="3783012"/>
            <a:ext cx="12700" cy="930275"/>
          </a:xfrm>
          <a:custGeom>
            <a:avLst/>
            <a:gdLst/>
            <a:ahLst/>
            <a:cxnLst/>
            <a:rect l="l" t="t" r="r" b="b"/>
            <a:pathLst>
              <a:path w="13717" h="930041">
                <a:moveTo>
                  <a:pt x="0" y="0"/>
                </a:moveTo>
                <a:lnTo>
                  <a:pt x="13717" y="13717"/>
                </a:lnTo>
                <a:lnTo>
                  <a:pt x="13717" y="916324"/>
                </a:lnTo>
                <a:lnTo>
                  <a:pt x="1" y="93004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02">
            <a:extLst>
              <a:ext uri="{FF2B5EF4-FFF2-40B4-BE49-F238E27FC236}">
                <a16:creationId xmlns:a16="http://schemas.microsoft.com/office/drawing/2014/main" id="{DD039481-20B8-4C54-B262-8536685088AA}"/>
              </a:ext>
            </a:extLst>
          </p:cNvPr>
          <p:cNvSpPr/>
          <p:nvPr/>
        </p:nvSpPr>
        <p:spPr>
          <a:xfrm rot="2700000">
            <a:off x="203200" y="-93663"/>
            <a:ext cx="14288" cy="608013"/>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03">
            <a:extLst>
              <a:ext uri="{FF2B5EF4-FFF2-40B4-BE49-F238E27FC236}">
                <a16:creationId xmlns:a16="http://schemas.microsoft.com/office/drawing/2014/main" id="{688BBAC7-1D88-4CFB-9DD6-9EC3658A0E48}"/>
              </a:ext>
            </a:extLst>
          </p:cNvPr>
          <p:cNvSpPr/>
          <p:nvPr/>
        </p:nvSpPr>
        <p:spPr>
          <a:xfrm rot="2700000">
            <a:off x="625475" y="-268288"/>
            <a:ext cx="12700" cy="1800226"/>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04">
            <a:extLst>
              <a:ext uri="{FF2B5EF4-FFF2-40B4-BE49-F238E27FC236}">
                <a16:creationId xmlns:a16="http://schemas.microsoft.com/office/drawing/2014/main" id="{0B823B0C-1115-4965-8C70-2EAA7967D580}"/>
              </a:ext>
            </a:extLst>
          </p:cNvPr>
          <p:cNvSpPr/>
          <p:nvPr/>
        </p:nvSpPr>
        <p:spPr>
          <a:xfrm rot="2700000">
            <a:off x="1046162" y="-442912"/>
            <a:ext cx="14287" cy="299243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05">
            <a:extLst>
              <a:ext uri="{FF2B5EF4-FFF2-40B4-BE49-F238E27FC236}">
                <a16:creationId xmlns:a16="http://schemas.microsoft.com/office/drawing/2014/main" id="{2673E40F-327B-4700-8820-20377383CE74}"/>
              </a:ext>
            </a:extLst>
          </p:cNvPr>
          <p:cNvSpPr/>
          <p:nvPr/>
        </p:nvSpPr>
        <p:spPr>
          <a:xfrm rot="2700000">
            <a:off x="1468438" y="-617538"/>
            <a:ext cx="12700" cy="4184651"/>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6">
            <a:extLst>
              <a:ext uri="{FF2B5EF4-FFF2-40B4-BE49-F238E27FC236}">
                <a16:creationId xmlns:a16="http://schemas.microsoft.com/office/drawing/2014/main" id="{2CF64B0D-DF95-4BE8-AC51-D26B4D61A451}"/>
              </a:ext>
            </a:extLst>
          </p:cNvPr>
          <p:cNvSpPr/>
          <p:nvPr/>
        </p:nvSpPr>
        <p:spPr>
          <a:xfrm rot="2700000">
            <a:off x="1889125" y="-792163"/>
            <a:ext cx="14288" cy="5376863"/>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48">
            <a:extLst>
              <a:ext uri="{FF2B5EF4-FFF2-40B4-BE49-F238E27FC236}">
                <a16:creationId xmlns:a16="http://schemas.microsoft.com/office/drawing/2014/main" id="{16901F1A-719A-408F-BAB4-B144862E4879}"/>
              </a:ext>
            </a:extLst>
          </p:cNvPr>
          <p:cNvSpPr/>
          <p:nvPr/>
        </p:nvSpPr>
        <p:spPr>
          <a:xfrm rot="18900000" flipV="1">
            <a:off x="2070894" y="-450056"/>
            <a:ext cx="14287" cy="5889625"/>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23">
            <a:extLst>
              <a:ext uri="{FF2B5EF4-FFF2-40B4-BE49-F238E27FC236}">
                <a16:creationId xmlns:a16="http://schemas.microsoft.com/office/drawing/2014/main" id="{7FF8B24A-74A8-49CD-BD4C-60DBF5AA43E0}"/>
              </a:ext>
            </a:extLst>
          </p:cNvPr>
          <p:cNvSpPr/>
          <p:nvPr/>
        </p:nvSpPr>
        <p:spPr>
          <a:xfrm rot="18900000" flipV="1">
            <a:off x="1649413" y="568325"/>
            <a:ext cx="12700" cy="4695825"/>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24">
            <a:extLst>
              <a:ext uri="{FF2B5EF4-FFF2-40B4-BE49-F238E27FC236}">
                <a16:creationId xmlns:a16="http://schemas.microsoft.com/office/drawing/2014/main" id="{EB1FC26E-5E11-4B54-B7C9-58AFC5309EDC}"/>
              </a:ext>
            </a:extLst>
          </p:cNvPr>
          <p:cNvSpPr/>
          <p:nvPr/>
        </p:nvSpPr>
        <p:spPr>
          <a:xfrm rot="18900000" flipV="1">
            <a:off x="1227138" y="1585912"/>
            <a:ext cx="14288" cy="3503613"/>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25">
            <a:extLst>
              <a:ext uri="{FF2B5EF4-FFF2-40B4-BE49-F238E27FC236}">
                <a16:creationId xmlns:a16="http://schemas.microsoft.com/office/drawing/2014/main" id="{C39E744D-5E06-41C7-B8DF-66A632602175}"/>
              </a:ext>
            </a:extLst>
          </p:cNvPr>
          <p:cNvSpPr/>
          <p:nvPr/>
        </p:nvSpPr>
        <p:spPr>
          <a:xfrm rot="18900000" flipV="1">
            <a:off x="806450" y="2603500"/>
            <a:ext cx="12700" cy="2311400"/>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26">
            <a:extLst>
              <a:ext uri="{FF2B5EF4-FFF2-40B4-BE49-F238E27FC236}">
                <a16:creationId xmlns:a16="http://schemas.microsoft.com/office/drawing/2014/main" id="{EEC1D18A-F3DD-4FEE-A535-348FD3644AE4}"/>
              </a:ext>
            </a:extLst>
          </p:cNvPr>
          <p:cNvSpPr/>
          <p:nvPr/>
        </p:nvSpPr>
        <p:spPr>
          <a:xfrm rot="18900000" flipV="1">
            <a:off x="384175" y="3621088"/>
            <a:ext cx="14287" cy="1119188"/>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1">
            <a:extLst>
              <a:ext uri="{FF2B5EF4-FFF2-40B4-BE49-F238E27FC236}">
                <a16:creationId xmlns:a16="http://schemas.microsoft.com/office/drawing/2014/main" id="{D4B4A462-CE83-4EA3-9386-196C6DCF71D3}"/>
              </a:ext>
            </a:extLst>
          </p:cNvPr>
          <p:cNvSpPr/>
          <p:nvPr/>
        </p:nvSpPr>
        <p:spPr>
          <a:xfrm rot="18900000" flipV="1">
            <a:off x="2705894" y="-953294"/>
            <a:ext cx="12700" cy="6478588"/>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73">
            <a:extLst>
              <a:ext uri="{FF2B5EF4-FFF2-40B4-BE49-F238E27FC236}">
                <a16:creationId xmlns:a16="http://schemas.microsoft.com/office/drawing/2014/main" id="{60E63A65-8188-4CE9-9A88-69ED670C267C}"/>
              </a:ext>
            </a:extLst>
          </p:cNvPr>
          <p:cNvSpPr/>
          <p:nvPr/>
        </p:nvSpPr>
        <p:spPr>
          <a:xfrm rot="18900000" flipV="1">
            <a:off x="4391819" y="-953294"/>
            <a:ext cx="12700" cy="6478588"/>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75">
            <a:extLst>
              <a:ext uri="{FF2B5EF4-FFF2-40B4-BE49-F238E27FC236}">
                <a16:creationId xmlns:a16="http://schemas.microsoft.com/office/drawing/2014/main" id="{E5C22C66-BD42-4BD2-8719-0FB91DFFF9E9}"/>
              </a:ext>
            </a:extLst>
          </p:cNvPr>
          <p:cNvSpPr/>
          <p:nvPr/>
        </p:nvSpPr>
        <p:spPr>
          <a:xfrm rot="18900000" flipV="1">
            <a:off x="6078538" y="-954088"/>
            <a:ext cx="12700" cy="6480175"/>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76">
            <a:extLst>
              <a:ext uri="{FF2B5EF4-FFF2-40B4-BE49-F238E27FC236}">
                <a16:creationId xmlns:a16="http://schemas.microsoft.com/office/drawing/2014/main" id="{EB12846B-172A-4C95-BD4B-BE0449D96E3C}"/>
              </a:ext>
            </a:extLst>
          </p:cNvPr>
          <p:cNvSpPr/>
          <p:nvPr/>
        </p:nvSpPr>
        <p:spPr>
          <a:xfrm rot="18900000" flipV="1">
            <a:off x="6881813" y="-950912"/>
            <a:ext cx="12700" cy="6394450"/>
          </a:xfrm>
          <a:custGeom>
            <a:avLst/>
            <a:gdLst/>
            <a:ahLst/>
            <a:cxnLst/>
            <a:rect l="l" t="t" r="r" b="b"/>
            <a:pathLst>
              <a:path w="13716" h="6394268">
                <a:moveTo>
                  <a:pt x="13716" y="6380553"/>
                </a:moveTo>
                <a:lnTo>
                  <a:pt x="13716" y="13716"/>
                </a:lnTo>
                <a:lnTo>
                  <a:pt x="0" y="0"/>
                </a:lnTo>
                <a:lnTo>
                  <a:pt x="0" y="63942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7">
            <a:extLst>
              <a:ext uri="{FF2B5EF4-FFF2-40B4-BE49-F238E27FC236}">
                <a16:creationId xmlns:a16="http://schemas.microsoft.com/office/drawing/2014/main" id="{2081F368-1B83-4D44-949B-708C8AAC3EF8}"/>
              </a:ext>
            </a:extLst>
          </p:cNvPr>
          <p:cNvSpPr/>
          <p:nvPr/>
        </p:nvSpPr>
        <p:spPr>
          <a:xfrm rot="18900000" flipV="1">
            <a:off x="7302500" y="-776287"/>
            <a:ext cx="14287" cy="5202238"/>
          </a:xfrm>
          <a:custGeom>
            <a:avLst/>
            <a:gdLst/>
            <a:ahLst/>
            <a:cxnLst/>
            <a:rect l="l" t="t" r="r" b="b"/>
            <a:pathLst>
              <a:path w="13717" h="5201823">
                <a:moveTo>
                  <a:pt x="1" y="5201823"/>
                </a:moveTo>
                <a:lnTo>
                  <a:pt x="13717" y="5188106"/>
                </a:lnTo>
                <a:lnTo>
                  <a:pt x="13717" y="13717"/>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8">
            <a:extLst>
              <a:ext uri="{FF2B5EF4-FFF2-40B4-BE49-F238E27FC236}">
                <a16:creationId xmlns:a16="http://schemas.microsoft.com/office/drawing/2014/main" id="{CA996F22-2DBC-47F7-A84C-FBB28FEE22CF}"/>
              </a:ext>
            </a:extLst>
          </p:cNvPr>
          <p:cNvSpPr/>
          <p:nvPr/>
        </p:nvSpPr>
        <p:spPr>
          <a:xfrm rot="18900000" flipV="1">
            <a:off x="7743826" y="-582613"/>
            <a:ext cx="12700" cy="4010025"/>
          </a:xfrm>
          <a:custGeom>
            <a:avLst/>
            <a:gdLst/>
            <a:ahLst/>
            <a:cxnLst/>
            <a:rect l="l" t="t" r="r" b="b"/>
            <a:pathLst>
              <a:path w="13716" h="4009378">
                <a:moveTo>
                  <a:pt x="13716" y="3995663"/>
                </a:moveTo>
                <a:lnTo>
                  <a:pt x="13716" y="13717"/>
                </a:lnTo>
                <a:lnTo>
                  <a:pt x="0" y="0"/>
                </a:lnTo>
                <a:lnTo>
                  <a:pt x="0" y="400937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138">
            <a:extLst>
              <a:ext uri="{FF2B5EF4-FFF2-40B4-BE49-F238E27FC236}">
                <a16:creationId xmlns:a16="http://schemas.microsoft.com/office/drawing/2014/main" id="{1ED47817-4702-4999-9EF2-30F53298CA17}"/>
              </a:ext>
            </a:extLst>
          </p:cNvPr>
          <p:cNvSpPr/>
          <p:nvPr/>
        </p:nvSpPr>
        <p:spPr>
          <a:xfrm rot="18900000" flipV="1">
            <a:off x="8567738" y="-252413"/>
            <a:ext cx="14288" cy="1624013"/>
          </a:xfrm>
          <a:custGeom>
            <a:avLst/>
            <a:gdLst/>
            <a:ahLst/>
            <a:cxnLst/>
            <a:rect l="l" t="t" r="r" b="b"/>
            <a:pathLst>
              <a:path w="13715" h="1624488">
                <a:moveTo>
                  <a:pt x="0" y="1624488"/>
                </a:moveTo>
                <a:lnTo>
                  <a:pt x="13715" y="1610773"/>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Freeform 48">
            <a:extLst>
              <a:ext uri="{FF2B5EF4-FFF2-40B4-BE49-F238E27FC236}">
                <a16:creationId xmlns:a16="http://schemas.microsoft.com/office/drawing/2014/main" id="{7A2D9887-9A69-4E1A-9AE2-15AA8328C00C}"/>
              </a:ext>
            </a:extLst>
          </p:cNvPr>
          <p:cNvSpPr/>
          <p:nvPr/>
        </p:nvSpPr>
        <p:spPr>
          <a:xfrm rot="18900000" flipV="1">
            <a:off x="8990013" y="-77787"/>
            <a:ext cx="12700" cy="431800"/>
          </a:xfrm>
          <a:custGeom>
            <a:avLst/>
            <a:gdLst/>
            <a:ahLst/>
            <a:cxnLst/>
            <a:rect l="l" t="t" r="r" b="b"/>
            <a:pathLst>
              <a:path w="13715" h="432040">
                <a:moveTo>
                  <a:pt x="0" y="432040"/>
                </a:moveTo>
                <a:lnTo>
                  <a:pt x="13715" y="418325"/>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2">
            <a:extLst>
              <a:ext uri="{FF2B5EF4-FFF2-40B4-BE49-F238E27FC236}">
                <a16:creationId xmlns:a16="http://schemas.microsoft.com/office/drawing/2014/main" id="{D33865E6-B360-4CBE-9DB8-BBE6CACE3D26}"/>
              </a:ext>
            </a:extLst>
          </p:cNvPr>
          <p:cNvSpPr/>
          <p:nvPr/>
        </p:nvSpPr>
        <p:spPr>
          <a:xfrm rot="18900000" flipV="1">
            <a:off x="3544094" y="-965993"/>
            <a:ext cx="12700" cy="6494462"/>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4">
            <a:extLst>
              <a:ext uri="{FF2B5EF4-FFF2-40B4-BE49-F238E27FC236}">
                <a16:creationId xmlns:a16="http://schemas.microsoft.com/office/drawing/2014/main" id="{A2041108-7325-4388-9828-1E2DC574440C}"/>
              </a:ext>
            </a:extLst>
          </p:cNvPr>
          <p:cNvSpPr/>
          <p:nvPr/>
        </p:nvSpPr>
        <p:spPr>
          <a:xfrm rot="18900000" flipV="1">
            <a:off x="5230813" y="-965200"/>
            <a:ext cx="12700" cy="6492875"/>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ardrop 3">
            <a:extLst>
              <a:ext uri="{FF2B5EF4-FFF2-40B4-BE49-F238E27FC236}">
                <a16:creationId xmlns:a16="http://schemas.microsoft.com/office/drawing/2014/main" id="{85815884-9991-45B3-9982-8E186A891B54}"/>
              </a:ext>
            </a:extLst>
          </p:cNvPr>
          <p:cNvSpPr/>
          <p:nvPr/>
        </p:nvSpPr>
        <p:spPr>
          <a:xfrm rot="5400000" flipH="1" flipV="1">
            <a:off x="64420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Teardrop 3">
            <a:extLst>
              <a:ext uri="{FF2B5EF4-FFF2-40B4-BE49-F238E27FC236}">
                <a16:creationId xmlns:a16="http://schemas.microsoft.com/office/drawing/2014/main" id="{F98DABA6-017C-46FE-96E4-278AE3EA919C}"/>
              </a:ext>
            </a:extLst>
          </p:cNvPr>
          <p:cNvSpPr/>
          <p:nvPr/>
        </p:nvSpPr>
        <p:spPr>
          <a:xfrm rot="5400000" flipH="1" flipV="1">
            <a:off x="-149225" y="258763"/>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Teardrop 3">
            <a:extLst>
              <a:ext uri="{FF2B5EF4-FFF2-40B4-BE49-F238E27FC236}">
                <a16:creationId xmlns:a16="http://schemas.microsoft.com/office/drawing/2014/main" id="{4E8FBD63-8AD7-4E95-8C3E-4EA9DD6E6E35}"/>
              </a:ext>
            </a:extLst>
          </p:cNvPr>
          <p:cNvSpPr/>
          <p:nvPr/>
        </p:nvSpPr>
        <p:spPr>
          <a:xfrm rot="5400000" flipH="1" flipV="1">
            <a:off x="13874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Teardrop 3">
            <a:extLst>
              <a:ext uri="{FF2B5EF4-FFF2-40B4-BE49-F238E27FC236}">
                <a16:creationId xmlns:a16="http://schemas.microsoft.com/office/drawing/2014/main" id="{D619A99C-FC72-4949-A787-412C49771F6B}"/>
              </a:ext>
            </a:extLst>
          </p:cNvPr>
          <p:cNvSpPr/>
          <p:nvPr/>
        </p:nvSpPr>
        <p:spPr>
          <a:xfrm rot="5400000" flipH="1" flipV="1">
            <a:off x="22304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ardrop 3">
            <a:extLst>
              <a:ext uri="{FF2B5EF4-FFF2-40B4-BE49-F238E27FC236}">
                <a16:creationId xmlns:a16="http://schemas.microsoft.com/office/drawing/2014/main" id="{F7E5CA52-F44C-423E-918B-568CA5656EAC}"/>
              </a:ext>
            </a:extLst>
          </p:cNvPr>
          <p:cNvSpPr/>
          <p:nvPr/>
        </p:nvSpPr>
        <p:spPr>
          <a:xfrm rot="5400000" flipH="1" flipV="1">
            <a:off x="3072606" y="110332"/>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ardrop 3">
            <a:extLst>
              <a:ext uri="{FF2B5EF4-FFF2-40B4-BE49-F238E27FC236}">
                <a16:creationId xmlns:a16="http://schemas.microsoft.com/office/drawing/2014/main" id="{DC410710-3BE0-4BF2-8696-37A4BAA04C9A}"/>
              </a:ext>
            </a:extLst>
          </p:cNvPr>
          <p:cNvSpPr/>
          <p:nvPr/>
        </p:nvSpPr>
        <p:spPr>
          <a:xfrm rot="5400000" flipH="1" flipV="1">
            <a:off x="39147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eardrop 3">
            <a:extLst>
              <a:ext uri="{FF2B5EF4-FFF2-40B4-BE49-F238E27FC236}">
                <a16:creationId xmlns:a16="http://schemas.microsoft.com/office/drawing/2014/main" id="{8CA94645-8544-453F-AE5A-1F1D31330798}"/>
              </a:ext>
            </a:extLst>
          </p:cNvPr>
          <p:cNvSpPr/>
          <p:nvPr/>
        </p:nvSpPr>
        <p:spPr>
          <a:xfrm rot="5400000" flipH="1" flipV="1">
            <a:off x="47577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a:extLst>
              <a:ext uri="{FF2B5EF4-FFF2-40B4-BE49-F238E27FC236}">
                <a16:creationId xmlns:a16="http://schemas.microsoft.com/office/drawing/2014/main" id="{4CD2069E-17AB-4AE5-8E5E-C5269F76DA05}"/>
              </a:ext>
            </a:extLst>
          </p:cNvPr>
          <p:cNvSpPr/>
          <p:nvPr/>
        </p:nvSpPr>
        <p:spPr>
          <a:xfrm rot="5400000" flipH="1" flipV="1">
            <a:off x="56007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a:extLst>
              <a:ext uri="{FF2B5EF4-FFF2-40B4-BE49-F238E27FC236}">
                <a16:creationId xmlns:a16="http://schemas.microsoft.com/office/drawing/2014/main" id="{A9DE01AE-5595-4DBE-9849-9EE7B7A1B0A8}"/>
              </a:ext>
            </a:extLst>
          </p:cNvPr>
          <p:cNvSpPr/>
          <p:nvPr/>
        </p:nvSpPr>
        <p:spPr>
          <a:xfrm rot="5400000" flipH="1" flipV="1">
            <a:off x="81280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a:extLst>
              <a:ext uri="{FF2B5EF4-FFF2-40B4-BE49-F238E27FC236}">
                <a16:creationId xmlns:a16="http://schemas.microsoft.com/office/drawing/2014/main" id="{46989649-0DAF-4B90-92D7-566B3AA5791E}"/>
              </a:ext>
            </a:extLst>
          </p:cNvPr>
          <p:cNvSpPr/>
          <p:nvPr/>
        </p:nvSpPr>
        <p:spPr>
          <a:xfrm rot="5400000" flipH="1" flipV="1">
            <a:off x="72850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a:extLst>
              <a:ext uri="{FF2B5EF4-FFF2-40B4-BE49-F238E27FC236}">
                <a16:creationId xmlns:a16="http://schemas.microsoft.com/office/drawing/2014/main" id="{38BACDE9-DBFB-4110-9FBD-66C9EA69B2D2}"/>
              </a:ext>
            </a:extLst>
          </p:cNvPr>
          <p:cNvSpPr/>
          <p:nvPr/>
        </p:nvSpPr>
        <p:spPr>
          <a:xfrm rot="5400000" flipH="1" flipV="1">
            <a:off x="8813007" y="329406"/>
            <a:ext cx="488950" cy="173037"/>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a:extLst>
              <a:ext uri="{FF2B5EF4-FFF2-40B4-BE49-F238E27FC236}">
                <a16:creationId xmlns:a16="http://schemas.microsoft.com/office/drawing/2014/main" id="{C9C56D70-D6C9-42AA-A4DA-52992FE14A58}"/>
              </a:ext>
            </a:extLst>
          </p:cNvPr>
          <p:cNvSpPr/>
          <p:nvPr/>
        </p:nvSpPr>
        <p:spPr>
          <a:xfrm rot="5400000" flipH="1" flipV="1">
            <a:off x="54451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Oval 59">
            <a:extLst>
              <a:ext uri="{FF2B5EF4-FFF2-40B4-BE49-F238E27FC236}">
                <a16:creationId xmlns:a16="http://schemas.microsoft.com/office/drawing/2014/main" id="{9CF87190-136D-490D-BB01-2F537F7156D7}"/>
              </a:ext>
            </a:extLst>
          </p:cNvPr>
          <p:cNvSpPr/>
          <p:nvPr/>
        </p:nvSpPr>
        <p:spPr>
          <a:xfrm>
            <a:off x="66643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Oval 167">
            <a:extLst>
              <a:ext uri="{FF2B5EF4-FFF2-40B4-BE49-F238E27FC236}">
                <a16:creationId xmlns:a16="http://schemas.microsoft.com/office/drawing/2014/main" id="{AFAED9BA-2A0C-4129-A20B-BB94BDBDF297}"/>
              </a:ext>
            </a:extLst>
          </p:cNvPr>
          <p:cNvSpPr/>
          <p:nvPr/>
        </p:nvSpPr>
        <p:spPr>
          <a:xfrm>
            <a:off x="0" y="331788"/>
            <a:ext cx="93663" cy="424021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Oval 61">
            <a:extLst>
              <a:ext uri="{FF2B5EF4-FFF2-40B4-BE49-F238E27FC236}">
                <a16:creationId xmlns:a16="http://schemas.microsoft.com/office/drawing/2014/main" id="{0689B701-E711-48CA-9B58-A5F43B10EF43}"/>
              </a:ext>
            </a:extLst>
          </p:cNvPr>
          <p:cNvSpPr/>
          <p:nvPr/>
        </p:nvSpPr>
        <p:spPr>
          <a:xfrm>
            <a:off x="7667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Oval 62">
            <a:extLst>
              <a:ext uri="{FF2B5EF4-FFF2-40B4-BE49-F238E27FC236}">
                <a16:creationId xmlns:a16="http://schemas.microsoft.com/office/drawing/2014/main" id="{494F2C95-CD77-4D72-989B-B901AD6DCEB1}"/>
              </a:ext>
            </a:extLst>
          </p:cNvPr>
          <p:cNvSpPr/>
          <p:nvPr/>
        </p:nvSpPr>
        <p:spPr>
          <a:xfrm>
            <a:off x="16097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Oval 63">
            <a:extLst>
              <a:ext uri="{FF2B5EF4-FFF2-40B4-BE49-F238E27FC236}">
                <a16:creationId xmlns:a16="http://schemas.microsoft.com/office/drawing/2014/main" id="{49872BD0-D9C4-40B3-BB77-B26CCD86ECC5}"/>
              </a:ext>
            </a:extLst>
          </p:cNvPr>
          <p:cNvSpPr/>
          <p:nvPr/>
        </p:nvSpPr>
        <p:spPr>
          <a:xfrm>
            <a:off x="245110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64">
            <a:extLst>
              <a:ext uri="{FF2B5EF4-FFF2-40B4-BE49-F238E27FC236}">
                <a16:creationId xmlns:a16="http://schemas.microsoft.com/office/drawing/2014/main" id="{93E74A41-5295-4226-94A8-073D2F88AC1A}"/>
              </a:ext>
            </a:extLst>
          </p:cNvPr>
          <p:cNvSpPr/>
          <p:nvPr/>
        </p:nvSpPr>
        <p:spPr>
          <a:xfrm>
            <a:off x="32940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Oval 65">
            <a:extLst>
              <a:ext uri="{FF2B5EF4-FFF2-40B4-BE49-F238E27FC236}">
                <a16:creationId xmlns:a16="http://schemas.microsoft.com/office/drawing/2014/main" id="{07992699-1AA5-4F9B-B9FD-C222BF0A40C0}"/>
              </a:ext>
            </a:extLst>
          </p:cNvPr>
          <p:cNvSpPr/>
          <p:nvPr/>
        </p:nvSpPr>
        <p:spPr>
          <a:xfrm>
            <a:off x="41370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Oval 66">
            <a:extLst>
              <a:ext uri="{FF2B5EF4-FFF2-40B4-BE49-F238E27FC236}">
                <a16:creationId xmlns:a16="http://schemas.microsoft.com/office/drawing/2014/main" id="{7AB4B7DF-B4BE-4BAB-90C0-51C8A6BD276D}"/>
              </a:ext>
            </a:extLst>
          </p:cNvPr>
          <p:cNvSpPr/>
          <p:nvPr/>
        </p:nvSpPr>
        <p:spPr>
          <a:xfrm>
            <a:off x="49799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Oval 67">
            <a:extLst>
              <a:ext uri="{FF2B5EF4-FFF2-40B4-BE49-F238E27FC236}">
                <a16:creationId xmlns:a16="http://schemas.microsoft.com/office/drawing/2014/main" id="{EC5FE0F2-43BC-42A5-AD11-CEAA066DC73D}"/>
              </a:ext>
            </a:extLst>
          </p:cNvPr>
          <p:cNvSpPr/>
          <p:nvPr/>
        </p:nvSpPr>
        <p:spPr>
          <a:xfrm>
            <a:off x="58213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Oval 68">
            <a:extLst>
              <a:ext uri="{FF2B5EF4-FFF2-40B4-BE49-F238E27FC236}">
                <a16:creationId xmlns:a16="http://schemas.microsoft.com/office/drawing/2014/main" id="{5B060664-3C8D-455B-8978-36B270708EFF}"/>
              </a:ext>
            </a:extLst>
          </p:cNvPr>
          <p:cNvSpPr/>
          <p:nvPr/>
        </p:nvSpPr>
        <p:spPr>
          <a:xfrm>
            <a:off x="83502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Oval 69">
            <a:extLst>
              <a:ext uri="{FF2B5EF4-FFF2-40B4-BE49-F238E27FC236}">
                <a16:creationId xmlns:a16="http://schemas.microsoft.com/office/drawing/2014/main" id="{78E38210-37B5-4051-906D-A6C9C2FEEF22}"/>
              </a:ext>
            </a:extLst>
          </p:cNvPr>
          <p:cNvSpPr/>
          <p:nvPr/>
        </p:nvSpPr>
        <p:spPr>
          <a:xfrm>
            <a:off x="75072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ardrop 3">
            <a:extLst>
              <a:ext uri="{FF2B5EF4-FFF2-40B4-BE49-F238E27FC236}">
                <a16:creationId xmlns:a16="http://schemas.microsoft.com/office/drawing/2014/main" id="{EFF21D2F-C748-43AE-8F71-D7280931A7F7}"/>
              </a:ext>
            </a:extLst>
          </p:cNvPr>
          <p:cNvSpPr/>
          <p:nvPr/>
        </p:nvSpPr>
        <p:spPr>
          <a:xfrm rot="5400000" flipH="1" flipV="1">
            <a:off x="60213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ardrop 3">
            <a:extLst>
              <a:ext uri="{FF2B5EF4-FFF2-40B4-BE49-F238E27FC236}">
                <a16:creationId xmlns:a16="http://schemas.microsoft.com/office/drawing/2014/main" id="{E22182BC-150B-424B-A70E-25278581E99D}"/>
              </a:ext>
            </a:extLst>
          </p:cNvPr>
          <p:cNvSpPr/>
          <p:nvPr/>
        </p:nvSpPr>
        <p:spPr>
          <a:xfrm rot="5400000" flipH="1" flipV="1">
            <a:off x="96520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ardrop 3">
            <a:extLst>
              <a:ext uri="{FF2B5EF4-FFF2-40B4-BE49-F238E27FC236}">
                <a16:creationId xmlns:a16="http://schemas.microsoft.com/office/drawing/2014/main" id="{44D288F9-A026-44B9-A945-78DD99654F65}"/>
              </a:ext>
            </a:extLst>
          </p:cNvPr>
          <p:cNvSpPr/>
          <p:nvPr/>
        </p:nvSpPr>
        <p:spPr>
          <a:xfrm rot="5400000" flipH="1" flipV="1">
            <a:off x="18081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ardrop 3">
            <a:extLst>
              <a:ext uri="{FF2B5EF4-FFF2-40B4-BE49-F238E27FC236}">
                <a16:creationId xmlns:a16="http://schemas.microsoft.com/office/drawing/2014/main" id="{8E4E9B07-EF82-4DF6-9958-6AE708C8A3F4}"/>
              </a:ext>
            </a:extLst>
          </p:cNvPr>
          <p:cNvSpPr/>
          <p:nvPr/>
        </p:nvSpPr>
        <p:spPr>
          <a:xfrm rot="5400000" flipH="1" flipV="1">
            <a:off x="26511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Teardrop 3">
            <a:extLst>
              <a:ext uri="{FF2B5EF4-FFF2-40B4-BE49-F238E27FC236}">
                <a16:creationId xmlns:a16="http://schemas.microsoft.com/office/drawing/2014/main" id="{18F80CB7-0914-424D-8526-1034357B071E}"/>
              </a:ext>
            </a:extLst>
          </p:cNvPr>
          <p:cNvSpPr/>
          <p:nvPr/>
        </p:nvSpPr>
        <p:spPr>
          <a:xfrm rot="5400000" flipH="1" flipV="1">
            <a:off x="34940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ardrop 3">
            <a:extLst>
              <a:ext uri="{FF2B5EF4-FFF2-40B4-BE49-F238E27FC236}">
                <a16:creationId xmlns:a16="http://schemas.microsoft.com/office/drawing/2014/main" id="{4F1E2372-6F76-4F07-9E78-DE7F8E1C2F22}"/>
              </a:ext>
            </a:extLst>
          </p:cNvPr>
          <p:cNvSpPr/>
          <p:nvPr/>
        </p:nvSpPr>
        <p:spPr>
          <a:xfrm rot="5400000" flipH="1" flipV="1">
            <a:off x="43354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ardrop 3">
            <a:extLst>
              <a:ext uri="{FF2B5EF4-FFF2-40B4-BE49-F238E27FC236}">
                <a16:creationId xmlns:a16="http://schemas.microsoft.com/office/drawing/2014/main" id="{14A5F744-247A-4E19-8FE1-E4BE1901843F}"/>
              </a:ext>
            </a:extLst>
          </p:cNvPr>
          <p:cNvSpPr/>
          <p:nvPr/>
        </p:nvSpPr>
        <p:spPr>
          <a:xfrm rot="5400000" flipH="1" flipV="1">
            <a:off x="51784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eardrop 3">
            <a:extLst>
              <a:ext uri="{FF2B5EF4-FFF2-40B4-BE49-F238E27FC236}">
                <a16:creationId xmlns:a16="http://schemas.microsoft.com/office/drawing/2014/main" id="{AC824BE2-D2D6-4C98-8AA1-3422A88C257D}"/>
              </a:ext>
            </a:extLst>
          </p:cNvPr>
          <p:cNvSpPr/>
          <p:nvPr/>
        </p:nvSpPr>
        <p:spPr>
          <a:xfrm rot="5400000" flipH="1" flipV="1">
            <a:off x="77057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Teardrop 3">
            <a:extLst>
              <a:ext uri="{FF2B5EF4-FFF2-40B4-BE49-F238E27FC236}">
                <a16:creationId xmlns:a16="http://schemas.microsoft.com/office/drawing/2014/main" id="{95FA19C7-7314-4CD2-A2BF-A362CCDA330A}"/>
              </a:ext>
            </a:extLst>
          </p:cNvPr>
          <p:cNvSpPr/>
          <p:nvPr/>
        </p:nvSpPr>
        <p:spPr>
          <a:xfrm rot="5400000" flipH="1" flipV="1">
            <a:off x="68643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ardrop 3">
            <a:extLst>
              <a:ext uri="{FF2B5EF4-FFF2-40B4-BE49-F238E27FC236}">
                <a16:creationId xmlns:a16="http://schemas.microsoft.com/office/drawing/2014/main" id="{064DB6C3-2A4E-4E11-B297-664826C65D9F}"/>
              </a:ext>
            </a:extLst>
          </p:cNvPr>
          <p:cNvSpPr/>
          <p:nvPr/>
        </p:nvSpPr>
        <p:spPr>
          <a:xfrm rot="5400000" flipH="1" flipV="1">
            <a:off x="85486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a:extLst>
              <a:ext uri="{FF2B5EF4-FFF2-40B4-BE49-F238E27FC236}">
                <a16:creationId xmlns:a16="http://schemas.microsoft.com/office/drawing/2014/main" id="{B3B894BF-6DEB-4B4A-B5B6-961FC01DCD6B}"/>
              </a:ext>
            </a:extLst>
          </p:cNvPr>
          <p:cNvSpPr/>
          <p:nvPr/>
        </p:nvSpPr>
        <p:spPr>
          <a:xfrm rot="5400000" flipH="1" flipV="1">
            <a:off x="1238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81">
            <a:extLst>
              <a:ext uri="{FF2B5EF4-FFF2-40B4-BE49-F238E27FC236}">
                <a16:creationId xmlns:a16="http://schemas.microsoft.com/office/drawing/2014/main" id="{B20872B3-933D-4010-9632-F45C7A36B668}"/>
              </a:ext>
            </a:extLst>
          </p:cNvPr>
          <p:cNvSpPr/>
          <p:nvPr/>
        </p:nvSpPr>
        <p:spPr>
          <a:xfrm>
            <a:off x="70866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Oval 82">
            <a:extLst>
              <a:ext uri="{FF2B5EF4-FFF2-40B4-BE49-F238E27FC236}">
                <a16:creationId xmlns:a16="http://schemas.microsoft.com/office/drawing/2014/main" id="{8C58BF18-23C6-4635-86D5-40FB971781E9}"/>
              </a:ext>
            </a:extLst>
          </p:cNvPr>
          <p:cNvSpPr/>
          <p:nvPr/>
        </p:nvSpPr>
        <p:spPr>
          <a:xfrm>
            <a:off x="3460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83">
            <a:extLst>
              <a:ext uri="{FF2B5EF4-FFF2-40B4-BE49-F238E27FC236}">
                <a16:creationId xmlns:a16="http://schemas.microsoft.com/office/drawing/2014/main" id="{D9A795AD-AEA0-44B6-82D3-028539518379}"/>
              </a:ext>
            </a:extLst>
          </p:cNvPr>
          <p:cNvSpPr/>
          <p:nvPr/>
        </p:nvSpPr>
        <p:spPr>
          <a:xfrm>
            <a:off x="11890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Oval 84">
            <a:extLst>
              <a:ext uri="{FF2B5EF4-FFF2-40B4-BE49-F238E27FC236}">
                <a16:creationId xmlns:a16="http://schemas.microsoft.com/office/drawing/2014/main" id="{3AB52C87-BA04-44B5-AC3E-F298461A64CC}"/>
              </a:ext>
            </a:extLst>
          </p:cNvPr>
          <p:cNvSpPr/>
          <p:nvPr/>
        </p:nvSpPr>
        <p:spPr>
          <a:xfrm>
            <a:off x="20320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Oval 85">
            <a:extLst>
              <a:ext uri="{FF2B5EF4-FFF2-40B4-BE49-F238E27FC236}">
                <a16:creationId xmlns:a16="http://schemas.microsoft.com/office/drawing/2014/main" id="{9853D294-1578-4C68-AFB9-3266B1F1FE7B}"/>
              </a:ext>
            </a:extLst>
          </p:cNvPr>
          <p:cNvSpPr/>
          <p:nvPr/>
        </p:nvSpPr>
        <p:spPr>
          <a:xfrm>
            <a:off x="28733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Oval 86">
            <a:extLst>
              <a:ext uri="{FF2B5EF4-FFF2-40B4-BE49-F238E27FC236}">
                <a16:creationId xmlns:a16="http://schemas.microsoft.com/office/drawing/2014/main" id="{E9A33D32-92CB-49EB-9041-86A78DA930C9}"/>
              </a:ext>
            </a:extLst>
          </p:cNvPr>
          <p:cNvSpPr/>
          <p:nvPr/>
        </p:nvSpPr>
        <p:spPr>
          <a:xfrm>
            <a:off x="37163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Oval 87">
            <a:extLst>
              <a:ext uri="{FF2B5EF4-FFF2-40B4-BE49-F238E27FC236}">
                <a16:creationId xmlns:a16="http://schemas.microsoft.com/office/drawing/2014/main" id="{A0168CFD-63DC-4F09-ABE3-EA71C776E18C}"/>
              </a:ext>
            </a:extLst>
          </p:cNvPr>
          <p:cNvSpPr/>
          <p:nvPr/>
        </p:nvSpPr>
        <p:spPr>
          <a:xfrm>
            <a:off x="45593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Oval 88">
            <a:extLst>
              <a:ext uri="{FF2B5EF4-FFF2-40B4-BE49-F238E27FC236}">
                <a16:creationId xmlns:a16="http://schemas.microsoft.com/office/drawing/2014/main" id="{CFFB0BAD-2E25-4E42-8C8F-77E1DF1E6842}"/>
              </a:ext>
            </a:extLst>
          </p:cNvPr>
          <p:cNvSpPr/>
          <p:nvPr/>
        </p:nvSpPr>
        <p:spPr>
          <a:xfrm>
            <a:off x="5402263"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89">
            <a:extLst>
              <a:ext uri="{FF2B5EF4-FFF2-40B4-BE49-F238E27FC236}">
                <a16:creationId xmlns:a16="http://schemas.microsoft.com/office/drawing/2014/main" id="{A7E26A50-AB52-4FA3-BF00-DC08BFF2B309}"/>
              </a:ext>
            </a:extLst>
          </p:cNvPr>
          <p:cNvSpPr/>
          <p:nvPr/>
        </p:nvSpPr>
        <p:spPr>
          <a:xfrm>
            <a:off x="62436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Oval 90">
            <a:extLst>
              <a:ext uri="{FF2B5EF4-FFF2-40B4-BE49-F238E27FC236}">
                <a16:creationId xmlns:a16="http://schemas.microsoft.com/office/drawing/2014/main" id="{CB157EB5-223D-4771-83F0-5B2358C14927}"/>
              </a:ext>
            </a:extLst>
          </p:cNvPr>
          <p:cNvSpPr/>
          <p:nvPr/>
        </p:nvSpPr>
        <p:spPr>
          <a:xfrm>
            <a:off x="8772525"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Oval 91">
            <a:extLst>
              <a:ext uri="{FF2B5EF4-FFF2-40B4-BE49-F238E27FC236}">
                <a16:creationId xmlns:a16="http://schemas.microsoft.com/office/drawing/2014/main" id="{8B6AC2F7-FB72-4852-95CD-178531D52ACA}"/>
              </a:ext>
            </a:extLst>
          </p:cNvPr>
          <p:cNvSpPr/>
          <p:nvPr/>
        </p:nvSpPr>
        <p:spPr>
          <a:xfrm>
            <a:off x="79295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a:extLst>
              <a:ext uri="{FF2B5EF4-FFF2-40B4-BE49-F238E27FC236}">
                <a16:creationId xmlns:a16="http://schemas.microsoft.com/office/drawing/2014/main" id="{F1E0FF91-DBF6-4818-A548-7ECB4081C2E0}"/>
              </a:ext>
            </a:extLst>
          </p:cNvPr>
          <p:cNvSpPr/>
          <p:nvPr/>
        </p:nvSpPr>
        <p:spPr>
          <a:xfrm rot="5400000" flipH="1" flipV="1">
            <a:off x="6174582"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a:extLst>
              <a:ext uri="{FF2B5EF4-FFF2-40B4-BE49-F238E27FC236}">
                <a16:creationId xmlns:a16="http://schemas.microsoft.com/office/drawing/2014/main" id="{BF081135-BB1D-42EF-92B1-3674A8A2A297}"/>
              </a:ext>
            </a:extLst>
          </p:cNvPr>
          <p:cNvSpPr/>
          <p:nvPr/>
        </p:nvSpPr>
        <p:spPr>
          <a:xfrm rot="5400000" flipH="1" flipV="1">
            <a:off x="111839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a:extLst>
              <a:ext uri="{FF2B5EF4-FFF2-40B4-BE49-F238E27FC236}">
                <a16:creationId xmlns:a16="http://schemas.microsoft.com/office/drawing/2014/main" id="{0D638E31-3344-4E08-AE97-24A3C345CF7A}"/>
              </a:ext>
            </a:extLst>
          </p:cNvPr>
          <p:cNvSpPr/>
          <p:nvPr/>
        </p:nvSpPr>
        <p:spPr>
          <a:xfrm rot="5400000" flipH="1" flipV="1">
            <a:off x="1961357"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a:extLst>
              <a:ext uri="{FF2B5EF4-FFF2-40B4-BE49-F238E27FC236}">
                <a16:creationId xmlns:a16="http://schemas.microsoft.com/office/drawing/2014/main" id="{CB3B2907-A298-4E39-AF0D-3D434EFDFFDB}"/>
              </a:ext>
            </a:extLst>
          </p:cNvPr>
          <p:cNvSpPr/>
          <p:nvPr/>
        </p:nvSpPr>
        <p:spPr>
          <a:xfrm rot="5400000" flipH="1" flipV="1">
            <a:off x="28043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a:extLst>
              <a:ext uri="{FF2B5EF4-FFF2-40B4-BE49-F238E27FC236}">
                <a16:creationId xmlns:a16="http://schemas.microsoft.com/office/drawing/2014/main" id="{1D427DD5-65AA-48E1-9C3A-A8D21401A182}"/>
              </a:ext>
            </a:extLst>
          </p:cNvPr>
          <p:cNvSpPr/>
          <p:nvPr/>
        </p:nvSpPr>
        <p:spPr>
          <a:xfrm rot="5400000" flipH="1" flipV="1">
            <a:off x="36472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a:extLst>
              <a:ext uri="{FF2B5EF4-FFF2-40B4-BE49-F238E27FC236}">
                <a16:creationId xmlns:a16="http://schemas.microsoft.com/office/drawing/2014/main" id="{07FDA210-53E4-414A-A03C-76A4449E8312}"/>
              </a:ext>
            </a:extLst>
          </p:cNvPr>
          <p:cNvSpPr/>
          <p:nvPr/>
        </p:nvSpPr>
        <p:spPr>
          <a:xfrm rot="5400000" flipH="1" flipV="1">
            <a:off x="4488657"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a:extLst>
              <a:ext uri="{FF2B5EF4-FFF2-40B4-BE49-F238E27FC236}">
                <a16:creationId xmlns:a16="http://schemas.microsoft.com/office/drawing/2014/main" id="{B7A8315A-E94A-424F-BE66-404C2779064C}"/>
              </a:ext>
            </a:extLst>
          </p:cNvPr>
          <p:cNvSpPr/>
          <p:nvPr/>
        </p:nvSpPr>
        <p:spPr>
          <a:xfrm rot="5400000" flipH="1" flipV="1">
            <a:off x="53316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a:extLst>
              <a:ext uri="{FF2B5EF4-FFF2-40B4-BE49-F238E27FC236}">
                <a16:creationId xmlns:a16="http://schemas.microsoft.com/office/drawing/2014/main" id="{E402BE66-E9FD-4BE5-9E2F-FA6DA03DECEE}"/>
              </a:ext>
            </a:extLst>
          </p:cNvPr>
          <p:cNvSpPr/>
          <p:nvPr/>
        </p:nvSpPr>
        <p:spPr>
          <a:xfrm rot="5400000" flipH="1" flipV="1">
            <a:off x="78589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a:extLst>
              <a:ext uri="{FF2B5EF4-FFF2-40B4-BE49-F238E27FC236}">
                <a16:creationId xmlns:a16="http://schemas.microsoft.com/office/drawing/2014/main" id="{7BE4F105-829C-4FF6-BE3D-1E6132278B2E}"/>
              </a:ext>
            </a:extLst>
          </p:cNvPr>
          <p:cNvSpPr/>
          <p:nvPr/>
        </p:nvSpPr>
        <p:spPr>
          <a:xfrm rot="5400000" flipH="1" flipV="1">
            <a:off x="7017544"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a:extLst>
              <a:ext uri="{FF2B5EF4-FFF2-40B4-BE49-F238E27FC236}">
                <a16:creationId xmlns:a16="http://schemas.microsoft.com/office/drawing/2014/main" id="{9361A0AF-8C27-49FD-9C17-6C08BBF73E97}"/>
              </a:ext>
            </a:extLst>
          </p:cNvPr>
          <p:cNvSpPr/>
          <p:nvPr/>
        </p:nvSpPr>
        <p:spPr>
          <a:xfrm rot="5400000" flipH="1" flipV="1">
            <a:off x="87018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a:extLst>
              <a:ext uri="{FF2B5EF4-FFF2-40B4-BE49-F238E27FC236}">
                <a16:creationId xmlns:a16="http://schemas.microsoft.com/office/drawing/2014/main" id="{29591E52-321F-452A-B98E-231B7F1D345E}"/>
              </a:ext>
            </a:extLst>
          </p:cNvPr>
          <p:cNvSpPr/>
          <p:nvPr/>
        </p:nvSpPr>
        <p:spPr>
          <a:xfrm rot="5400000" flipH="1" flipV="1">
            <a:off x="2770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Oval 881">
            <a:extLst>
              <a:ext uri="{FF2B5EF4-FFF2-40B4-BE49-F238E27FC236}">
                <a16:creationId xmlns:a16="http://schemas.microsoft.com/office/drawing/2014/main" id="{E23061B2-5B59-4B25-B359-BC75EF6DBA3A}"/>
              </a:ext>
            </a:extLst>
          </p:cNvPr>
          <p:cNvSpPr/>
          <p:nvPr/>
        </p:nvSpPr>
        <p:spPr>
          <a:xfrm>
            <a:off x="346075" y="-9525"/>
            <a:ext cx="169863"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Oval 882">
            <a:extLst>
              <a:ext uri="{FF2B5EF4-FFF2-40B4-BE49-F238E27FC236}">
                <a16:creationId xmlns:a16="http://schemas.microsoft.com/office/drawing/2014/main" id="{3D1C6B05-DE69-4539-ABA0-833F29D6C5C8}"/>
              </a:ext>
            </a:extLst>
          </p:cNvPr>
          <p:cNvSpPr/>
          <p:nvPr/>
        </p:nvSpPr>
        <p:spPr>
          <a:xfrm>
            <a:off x="1189038" y="-9525"/>
            <a:ext cx="169862"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Oval 883">
            <a:extLst>
              <a:ext uri="{FF2B5EF4-FFF2-40B4-BE49-F238E27FC236}">
                <a16:creationId xmlns:a16="http://schemas.microsoft.com/office/drawing/2014/main" id="{C01CF0BA-6370-4081-96C7-2D9467BF2EAA}"/>
              </a:ext>
            </a:extLst>
          </p:cNvPr>
          <p:cNvSpPr/>
          <p:nvPr/>
        </p:nvSpPr>
        <p:spPr>
          <a:xfrm>
            <a:off x="2032000" y="-9525"/>
            <a:ext cx="6908800" cy="84138"/>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a:extLst>
              <a:ext uri="{FF2B5EF4-FFF2-40B4-BE49-F238E27FC236}">
                <a16:creationId xmlns:a16="http://schemas.microsoft.com/office/drawing/2014/main" id="{6F666939-8A13-46B2-A229-862AF4167ABE}"/>
              </a:ext>
            </a:extLst>
          </p:cNvPr>
          <p:cNvSpPr/>
          <p:nvPr/>
        </p:nvSpPr>
        <p:spPr>
          <a:xfrm rot="5400000" flipH="1" flipV="1">
            <a:off x="64420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a:extLst>
              <a:ext uri="{FF2B5EF4-FFF2-40B4-BE49-F238E27FC236}">
                <a16:creationId xmlns:a16="http://schemas.microsoft.com/office/drawing/2014/main" id="{937906A0-81A3-4364-93D3-967FBF5A32E6}"/>
              </a:ext>
            </a:extLst>
          </p:cNvPr>
          <p:cNvSpPr/>
          <p:nvPr/>
        </p:nvSpPr>
        <p:spPr>
          <a:xfrm rot="5400000" flipH="1" flipV="1">
            <a:off x="-149225" y="1104900"/>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a:extLst>
              <a:ext uri="{FF2B5EF4-FFF2-40B4-BE49-F238E27FC236}">
                <a16:creationId xmlns:a16="http://schemas.microsoft.com/office/drawing/2014/main" id="{F5A1902D-6396-464B-BAB3-51C07770E7C5}"/>
              </a:ext>
            </a:extLst>
          </p:cNvPr>
          <p:cNvSpPr/>
          <p:nvPr/>
        </p:nvSpPr>
        <p:spPr>
          <a:xfrm rot="5400000" flipH="1" flipV="1">
            <a:off x="13874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a:extLst>
              <a:ext uri="{FF2B5EF4-FFF2-40B4-BE49-F238E27FC236}">
                <a16:creationId xmlns:a16="http://schemas.microsoft.com/office/drawing/2014/main" id="{0FFC4399-B364-4BF9-8494-144A15B36F90}"/>
              </a:ext>
            </a:extLst>
          </p:cNvPr>
          <p:cNvSpPr/>
          <p:nvPr/>
        </p:nvSpPr>
        <p:spPr>
          <a:xfrm rot="5400000" flipH="1" flipV="1">
            <a:off x="22304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a:extLst>
              <a:ext uri="{FF2B5EF4-FFF2-40B4-BE49-F238E27FC236}">
                <a16:creationId xmlns:a16="http://schemas.microsoft.com/office/drawing/2014/main" id="{98968213-9F7D-4844-90D5-A15F5CDED8A5}"/>
              </a:ext>
            </a:extLst>
          </p:cNvPr>
          <p:cNvSpPr/>
          <p:nvPr/>
        </p:nvSpPr>
        <p:spPr>
          <a:xfrm rot="5400000" flipH="1" flipV="1">
            <a:off x="3072606" y="956469"/>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a:extLst>
              <a:ext uri="{FF2B5EF4-FFF2-40B4-BE49-F238E27FC236}">
                <a16:creationId xmlns:a16="http://schemas.microsoft.com/office/drawing/2014/main" id="{CFAC863E-532D-4C85-AB4F-8FA0CAC150E3}"/>
              </a:ext>
            </a:extLst>
          </p:cNvPr>
          <p:cNvSpPr/>
          <p:nvPr/>
        </p:nvSpPr>
        <p:spPr>
          <a:xfrm rot="5400000" flipH="1" flipV="1">
            <a:off x="39147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a:extLst>
              <a:ext uri="{FF2B5EF4-FFF2-40B4-BE49-F238E27FC236}">
                <a16:creationId xmlns:a16="http://schemas.microsoft.com/office/drawing/2014/main" id="{FB4FF81A-0A63-4BCE-B6BD-899F913E3D86}"/>
              </a:ext>
            </a:extLst>
          </p:cNvPr>
          <p:cNvSpPr/>
          <p:nvPr/>
        </p:nvSpPr>
        <p:spPr>
          <a:xfrm rot="5400000" flipH="1" flipV="1">
            <a:off x="47577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ardrop 3">
            <a:extLst>
              <a:ext uri="{FF2B5EF4-FFF2-40B4-BE49-F238E27FC236}">
                <a16:creationId xmlns:a16="http://schemas.microsoft.com/office/drawing/2014/main" id="{424C26E4-A930-45A0-9B94-B9A90B598A96}"/>
              </a:ext>
            </a:extLst>
          </p:cNvPr>
          <p:cNvSpPr/>
          <p:nvPr/>
        </p:nvSpPr>
        <p:spPr>
          <a:xfrm rot="5400000" flipH="1" flipV="1">
            <a:off x="56007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a:extLst>
              <a:ext uri="{FF2B5EF4-FFF2-40B4-BE49-F238E27FC236}">
                <a16:creationId xmlns:a16="http://schemas.microsoft.com/office/drawing/2014/main" id="{F9DE924A-9D93-41D4-82F9-57891474E24E}"/>
              </a:ext>
            </a:extLst>
          </p:cNvPr>
          <p:cNvSpPr/>
          <p:nvPr/>
        </p:nvSpPr>
        <p:spPr>
          <a:xfrm rot="5400000" flipH="1" flipV="1">
            <a:off x="81280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a:extLst>
              <a:ext uri="{FF2B5EF4-FFF2-40B4-BE49-F238E27FC236}">
                <a16:creationId xmlns:a16="http://schemas.microsoft.com/office/drawing/2014/main" id="{2FA01B07-5312-4D48-9BF0-4770CC43B5AC}"/>
              </a:ext>
            </a:extLst>
          </p:cNvPr>
          <p:cNvSpPr/>
          <p:nvPr/>
        </p:nvSpPr>
        <p:spPr>
          <a:xfrm rot="5400000" flipH="1" flipV="1">
            <a:off x="72850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a:extLst>
              <a:ext uri="{FF2B5EF4-FFF2-40B4-BE49-F238E27FC236}">
                <a16:creationId xmlns:a16="http://schemas.microsoft.com/office/drawing/2014/main" id="{8A4A1695-144D-490D-B1CD-D1557EC0F8AE}"/>
              </a:ext>
            </a:extLst>
          </p:cNvPr>
          <p:cNvSpPr/>
          <p:nvPr/>
        </p:nvSpPr>
        <p:spPr>
          <a:xfrm rot="5400000" flipH="1" flipV="1">
            <a:off x="8812213" y="1174750"/>
            <a:ext cx="490538" cy="173037"/>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a:extLst>
              <a:ext uri="{FF2B5EF4-FFF2-40B4-BE49-F238E27FC236}">
                <a16:creationId xmlns:a16="http://schemas.microsoft.com/office/drawing/2014/main" id="{36158D7D-DA55-40B3-AFD6-4D1F6C5C0726}"/>
              </a:ext>
            </a:extLst>
          </p:cNvPr>
          <p:cNvSpPr/>
          <p:nvPr/>
        </p:nvSpPr>
        <p:spPr>
          <a:xfrm rot="5400000" flipH="1" flipV="1">
            <a:off x="54451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Oval 118">
            <a:extLst>
              <a:ext uri="{FF2B5EF4-FFF2-40B4-BE49-F238E27FC236}">
                <a16:creationId xmlns:a16="http://schemas.microsoft.com/office/drawing/2014/main" id="{EB8FEFA1-39D6-4C99-95EE-6017355AA71B}"/>
              </a:ext>
            </a:extLst>
          </p:cNvPr>
          <p:cNvSpPr/>
          <p:nvPr/>
        </p:nvSpPr>
        <p:spPr>
          <a:xfrm>
            <a:off x="66643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Oval 119">
            <a:extLst>
              <a:ext uri="{FF2B5EF4-FFF2-40B4-BE49-F238E27FC236}">
                <a16:creationId xmlns:a16="http://schemas.microsoft.com/office/drawing/2014/main" id="{A0965361-295B-479A-AA4D-67BE545AE722}"/>
              </a:ext>
            </a:extLst>
          </p:cNvPr>
          <p:cNvSpPr/>
          <p:nvPr/>
        </p:nvSpPr>
        <p:spPr>
          <a:xfrm>
            <a:off x="7667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Oval 120">
            <a:extLst>
              <a:ext uri="{FF2B5EF4-FFF2-40B4-BE49-F238E27FC236}">
                <a16:creationId xmlns:a16="http://schemas.microsoft.com/office/drawing/2014/main" id="{CB1ED15A-93E9-40FD-9D37-CF614A0AF5F3}"/>
              </a:ext>
            </a:extLst>
          </p:cNvPr>
          <p:cNvSpPr/>
          <p:nvPr/>
        </p:nvSpPr>
        <p:spPr>
          <a:xfrm>
            <a:off x="16097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Oval 121">
            <a:extLst>
              <a:ext uri="{FF2B5EF4-FFF2-40B4-BE49-F238E27FC236}">
                <a16:creationId xmlns:a16="http://schemas.microsoft.com/office/drawing/2014/main" id="{FEB084FD-CF22-4B59-A427-569978F4C393}"/>
              </a:ext>
            </a:extLst>
          </p:cNvPr>
          <p:cNvSpPr/>
          <p:nvPr/>
        </p:nvSpPr>
        <p:spPr>
          <a:xfrm>
            <a:off x="245110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Oval 122">
            <a:extLst>
              <a:ext uri="{FF2B5EF4-FFF2-40B4-BE49-F238E27FC236}">
                <a16:creationId xmlns:a16="http://schemas.microsoft.com/office/drawing/2014/main" id="{2396D5F8-734B-45AD-ABB8-FCE79C8C9932}"/>
              </a:ext>
            </a:extLst>
          </p:cNvPr>
          <p:cNvSpPr/>
          <p:nvPr/>
        </p:nvSpPr>
        <p:spPr>
          <a:xfrm>
            <a:off x="32940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Oval 123">
            <a:extLst>
              <a:ext uri="{FF2B5EF4-FFF2-40B4-BE49-F238E27FC236}">
                <a16:creationId xmlns:a16="http://schemas.microsoft.com/office/drawing/2014/main" id="{592A07EE-F8CE-4616-8051-D95510434276}"/>
              </a:ext>
            </a:extLst>
          </p:cNvPr>
          <p:cNvSpPr/>
          <p:nvPr/>
        </p:nvSpPr>
        <p:spPr>
          <a:xfrm>
            <a:off x="41370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Oval 124">
            <a:extLst>
              <a:ext uri="{FF2B5EF4-FFF2-40B4-BE49-F238E27FC236}">
                <a16:creationId xmlns:a16="http://schemas.microsoft.com/office/drawing/2014/main" id="{5EF2E623-6377-451D-BE0E-1E12098FCBB4}"/>
              </a:ext>
            </a:extLst>
          </p:cNvPr>
          <p:cNvSpPr/>
          <p:nvPr/>
        </p:nvSpPr>
        <p:spPr>
          <a:xfrm>
            <a:off x="49799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Oval 125">
            <a:extLst>
              <a:ext uri="{FF2B5EF4-FFF2-40B4-BE49-F238E27FC236}">
                <a16:creationId xmlns:a16="http://schemas.microsoft.com/office/drawing/2014/main" id="{940CC982-C5E6-420F-92C5-94B67723FBDC}"/>
              </a:ext>
            </a:extLst>
          </p:cNvPr>
          <p:cNvSpPr/>
          <p:nvPr/>
        </p:nvSpPr>
        <p:spPr>
          <a:xfrm>
            <a:off x="58213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Oval 126">
            <a:extLst>
              <a:ext uri="{FF2B5EF4-FFF2-40B4-BE49-F238E27FC236}">
                <a16:creationId xmlns:a16="http://schemas.microsoft.com/office/drawing/2014/main" id="{BB989557-6765-4D50-86E5-8F6A00BBEC0F}"/>
              </a:ext>
            </a:extLst>
          </p:cNvPr>
          <p:cNvSpPr/>
          <p:nvPr/>
        </p:nvSpPr>
        <p:spPr>
          <a:xfrm>
            <a:off x="83502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Oval 127">
            <a:extLst>
              <a:ext uri="{FF2B5EF4-FFF2-40B4-BE49-F238E27FC236}">
                <a16:creationId xmlns:a16="http://schemas.microsoft.com/office/drawing/2014/main" id="{783C0227-95A4-43DA-9507-79DFA8A6108C}"/>
              </a:ext>
            </a:extLst>
          </p:cNvPr>
          <p:cNvSpPr/>
          <p:nvPr/>
        </p:nvSpPr>
        <p:spPr>
          <a:xfrm>
            <a:off x="75072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a:extLst>
              <a:ext uri="{FF2B5EF4-FFF2-40B4-BE49-F238E27FC236}">
                <a16:creationId xmlns:a16="http://schemas.microsoft.com/office/drawing/2014/main" id="{D6771576-7AB2-47DC-83A9-50DDD9DAA729}"/>
              </a:ext>
            </a:extLst>
          </p:cNvPr>
          <p:cNvSpPr/>
          <p:nvPr/>
        </p:nvSpPr>
        <p:spPr>
          <a:xfrm rot="5400000" flipH="1" flipV="1">
            <a:off x="60213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a:extLst>
              <a:ext uri="{FF2B5EF4-FFF2-40B4-BE49-F238E27FC236}">
                <a16:creationId xmlns:a16="http://schemas.microsoft.com/office/drawing/2014/main" id="{73161149-5476-4A24-BEEA-8258B398BC9F}"/>
              </a:ext>
            </a:extLst>
          </p:cNvPr>
          <p:cNvSpPr/>
          <p:nvPr/>
        </p:nvSpPr>
        <p:spPr>
          <a:xfrm rot="5400000" flipH="1" flipV="1">
            <a:off x="96520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a:extLst>
              <a:ext uri="{FF2B5EF4-FFF2-40B4-BE49-F238E27FC236}">
                <a16:creationId xmlns:a16="http://schemas.microsoft.com/office/drawing/2014/main" id="{AA065F4A-8A26-4D0E-8971-A396C4D05221}"/>
              </a:ext>
            </a:extLst>
          </p:cNvPr>
          <p:cNvSpPr/>
          <p:nvPr/>
        </p:nvSpPr>
        <p:spPr>
          <a:xfrm rot="5400000" flipH="1" flipV="1">
            <a:off x="18081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a:extLst>
              <a:ext uri="{FF2B5EF4-FFF2-40B4-BE49-F238E27FC236}">
                <a16:creationId xmlns:a16="http://schemas.microsoft.com/office/drawing/2014/main" id="{7052AC72-713D-45A3-9A84-981B269117A6}"/>
              </a:ext>
            </a:extLst>
          </p:cNvPr>
          <p:cNvSpPr/>
          <p:nvPr/>
        </p:nvSpPr>
        <p:spPr>
          <a:xfrm rot="5400000" flipH="1" flipV="1">
            <a:off x="26511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a:extLst>
              <a:ext uri="{FF2B5EF4-FFF2-40B4-BE49-F238E27FC236}">
                <a16:creationId xmlns:a16="http://schemas.microsoft.com/office/drawing/2014/main" id="{CC7B2102-B4A7-4429-9189-59185978723E}"/>
              </a:ext>
            </a:extLst>
          </p:cNvPr>
          <p:cNvSpPr/>
          <p:nvPr/>
        </p:nvSpPr>
        <p:spPr>
          <a:xfrm rot="5400000" flipH="1" flipV="1">
            <a:off x="34940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a:extLst>
              <a:ext uri="{FF2B5EF4-FFF2-40B4-BE49-F238E27FC236}">
                <a16:creationId xmlns:a16="http://schemas.microsoft.com/office/drawing/2014/main" id="{72EE272E-7DED-41C0-A749-45291A14CBF5}"/>
              </a:ext>
            </a:extLst>
          </p:cNvPr>
          <p:cNvSpPr/>
          <p:nvPr/>
        </p:nvSpPr>
        <p:spPr>
          <a:xfrm rot="5400000" flipH="1" flipV="1">
            <a:off x="43354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a:extLst>
              <a:ext uri="{FF2B5EF4-FFF2-40B4-BE49-F238E27FC236}">
                <a16:creationId xmlns:a16="http://schemas.microsoft.com/office/drawing/2014/main" id="{0D093406-53CC-42F1-AD82-FF38D58C5AB5}"/>
              </a:ext>
            </a:extLst>
          </p:cNvPr>
          <p:cNvSpPr/>
          <p:nvPr/>
        </p:nvSpPr>
        <p:spPr>
          <a:xfrm rot="5400000" flipH="1" flipV="1">
            <a:off x="51784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a:extLst>
              <a:ext uri="{FF2B5EF4-FFF2-40B4-BE49-F238E27FC236}">
                <a16:creationId xmlns:a16="http://schemas.microsoft.com/office/drawing/2014/main" id="{2E535BD9-8DBC-4A94-860A-05E602B65DCC}"/>
              </a:ext>
            </a:extLst>
          </p:cNvPr>
          <p:cNvSpPr/>
          <p:nvPr/>
        </p:nvSpPr>
        <p:spPr>
          <a:xfrm rot="5400000" flipH="1" flipV="1">
            <a:off x="77057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a:extLst>
              <a:ext uri="{FF2B5EF4-FFF2-40B4-BE49-F238E27FC236}">
                <a16:creationId xmlns:a16="http://schemas.microsoft.com/office/drawing/2014/main" id="{66F3CAEC-3E12-47A9-A636-F402E23093FB}"/>
              </a:ext>
            </a:extLst>
          </p:cNvPr>
          <p:cNvSpPr/>
          <p:nvPr/>
        </p:nvSpPr>
        <p:spPr>
          <a:xfrm rot="5400000" flipH="1" flipV="1">
            <a:off x="68643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a:extLst>
              <a:ext uri="{FF2B5EF4-FFF2-40B4-BE49-F238E27FC236}">
                <a16:creationId xmlns:a16="http://schemas.microsoft.com/office/drawing/2014/main" id="{FD42B92F-5E15-481D-827D-812E4426AA97}"/>
              </a:ext>
            </a:extLst>
          </p:cNvPr>
          <p:cNvSpPr/>
          <p:nvPr/>
        </p:nvSpPr>
        <p:spPr>
          <a:xfrm rot="5400000" flipH="1" flipV="1">
            <a:off x="85486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a:extLst>
              <a:ext uri="{FF2B5EF4-FFF2-40B4-BE49-F238E27FC236}">
                <a16:creationId xmlns:a16="http://schemas.microsoft.com/office/drawing/2014/main" id="{79D9CADF-35D9-4829-A984-CEB689B66B47}"/>
              </a:ext>
            </a:extLst>
          </p:cNvPr>
          <p:cNvSpPr/>
          <p:nvPr/>
        </p:nvSpPr>
        <p:spPr>
          <a:xfrm rot="5400000" flipH="1" flipV="1">
            <a:off x="1238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Oval 139">
            <a:extLst>
              <a:ext uri="{FF2B5EF4-FFF2-40B4-BE49-F238E27FC236}">
                <a16:creationId xmlns:a16="http://schemas.microsoft.com/office/drawing/2014/main" id="{754DEDE1-C87D-457E-AE34-ED22D5F1E0DE}"/>
              </a:ext>
            </a:extLst>
          </p:cNvPr>
          <p:cNvSpPr/>
          <p:nvPr/>
        </p:nvSpPr>
        <p:spPr>
          <a:xfrm>
            <a:off x="70866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Oval 140">
            <a:extLst>
              <a:ext uri="{FF2B5EF4-FFF2-40B4-BE49-F238E27FC236}">
                <a16:creationId xmlns:a16="http://schemas.microsoft.com/office/drawing/2014/main" id="{A8ECB5F2-A366-4B4D-9A7A-10E321D1623E}"/>
              </a:ext>
            </a:extLst>
          </p:cNvPr>
          <p:cNvSpPr/>
          <p:nvPr/>
        </p:nvSpPr>
        <p:spPr>
          <a:xfrm>
            <a:off x="3460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Oval 141">
            <a:extLst>
              <a:ext uri="{FF2B5EF4-FFF2-40B4-BE49-F238E27FC236}">
                <a16:creationId xmlns:a16="http://schemas.microsoft.com/office/drawing/2014/main" id="{BB5043A8-87E7-4928-8311-2B3AB08AA98D}"/>
              </a:ext>
            </a:extLst>
          </p:cNvPr>
          <p:cNvSpPr/>
          <p:nvPr/>
        </p:nvSpPr>
        <p:spPr>
          <a:xfrm>
            <a:off x="11890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Oval 142">
            <a:extLst>
              <a:ext uri="{FF2B5EF4-FFF2-40B4-BE49-F238E27FC236}">
                <a16:creationId xmlns:a16="http://schemas.microsoft.com/office/drawing/2014/main" id="{E21440AF-BCEE-4E86-8DFA-23EF5CDA8E0C}"/>
              </a:ext>
            </a:extLst>
          </p:cNvPr>
          <p:cNvSpPr/>
          <p:nvPr/>
        </p:nvSpPr>
        <p:spPr>
          <a:xfrm>
            <a:off x="20320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Oval 143">
            <a:extLst>
              <a:ext uri="{FF2B5EF4-FFF2-40B4-BE49-F238E27FC236}">
                <a16:creationId xmlns:a16="http://schemas.microsoft.com/office/drawing/2014/main" id="{46B49BF9-CE9E-41AB-BC37-4BD318DFA195}"/>
              </a:ext>
            </a:extLst>
          </p:cNvPr>
          <p:cNvSpPr/>
          <p:nvPr/>
        </p:nvSpPr>
        <p:spPr>
          <a:xfrm>
            <a:off x="28733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Oval 144">
            <a:extLst>
              <a:ext uri="{FF2B5EF4-FFF2-40B4-BE49-F238E27FC236}">
                <a16:creationId xmlns:a16="http://schemas.microsoft.com/office/drawing/2014/main" id="{1D673ED1-1C66-4F53-A4AB-E32772932795}"/>
              </a:ext>
            </a:extLst>
          </p:cNvPr>
          <p:cNvSpPr/>
          <p:nvPr/>
        </p:nvSpPr>
        <p:spPr>
          <a:xfrm>
            <a:off x="37163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Oval 145">
            <a:extLst>
              <a:ext uri="{FF2B5EF4-FFF2-40B4-BE49-F238E27FC236}">
                <a16:creationId xmlns:a16="http://schemas.microsoft.com/office/drawing/2014/main" id="{A3DA894E-0861-4E10-9F38-D2C1792118F0}"/>
              </a:ext>
            </a:extLst>
          </p:cNvPr>
          <p:cNvSpPr/>
          <p:nvPr/>
        </p:nvSpPr>
        <p:spPr>
          <a:xfrm>
            <a:off x="45593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Oval 146">
            <a:extLst>
              <a:ext uri="{FF2B5EF4-FFF2-40B4-BE49-F238E27FC236}">
                <a16:creationId xmlns:a16="http://schemas.microsoft.com/office/drawing/2014/main" id="{34804582-98A1-4B5C-B718-45B7F41FE357}"/>
              </a:ext>
            </a:extLst>
          </p:cNvPr>
          <p:cNvSpPr/>
          <p:nvPr/>
        </p:nvSpPr>
        <p:spPr>
          <a:xfrm>
            <a:off x="5402263"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Oval 147">
            <a:extLst>
              <a:ext uri="{FF2B5EF4-FFF2-40B4-BE49-F238E27FC236}">
                <a16:creationId xmlns:a16="http://schemas.microsoft.com/office/drawing/2014/main" id="{00914495-42FB-44FD-8F3C-6516408B2D96}"/>
              </a:ext>
            </a:extLst>
          </p:cNvPr>
          <p:cNvSpPr/>
          <p:nvPr/>
        </p:nvSpPr>
        <p:spPr>
          <a:xfrm>
            <a:off x="62436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Oval 148">
            <a:extLst>
              <a:ext uri="{FF2B5EF4-FFF2-40B4-BE49-F238E27FC236}">
                <a16:creationId xmlns:a16="http://schemas.microsoft.com/office/drawing/2014/main" id="{B1984C6D-22C1-483B-9A61-B6953DEFFE84}"/>
              </a:ext>
            </a:extLst>
          </p:cNvPr>
          <p:cNvSpPr/>
          <p:nvPr/>
        </p:nvSpPr>
        <p:spPr>
          <a:xfrm>
            <a:off x="8772525"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Oval 149">
            <a:extLst>
              <a:ext uri="{FF2B5EF4-FFF2-40B4-BE49-F238E27FC236}">
                <a16:creationId xmlns:a16="http://schemas.microsoft.com/office/drawing/2014/main" id="{830EBA37-351B-4ED7-AAC5-838A33E90FC2}"/>
              </a:ext>
            </a:extLst>
          </p:cNvPr>
          <p:cNvSpPr/>
          <p:nvPr/>
        </p:nvSpPr>
        <p:spPr>
          <a:xfrm>
            <a:off x="79295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ardrop 3">
            <a:extLst>
              <a:ext uri="{FF2B5EF4-FFF2-40B4-BE49-F238E27FC236}">
                <a16:creationId xmlns:a16="http://schemas.microsoft.com/office/drawing/2014/main" id="{25739791-7E88-4CBA-B3BD-4C83EDA9B23A}"/>
              </a:ext>
            </a:extLst>
          </p:cNvPr>
          <p:cNvSpPr/>
          <p:nvPr/>
        </p:nvSpPr>
        <p:spPr>
          <a:xfrm rot="5400000" flipH="1" flipV="1">
            <a:off x="64420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a:extLst>
              <a:ext uri="{FF2B5EF4-FFF2-40B4-BE49-F238E27FC236}">
                <a16:creationId xmlns:a16="http://schemas.microsoft.com/office/drawing/2014/main" id="{99BF7244-CBE6-4672-A1FE-A49EDE0DF0D7}"/>
              </a:ext>
            </a:extLst>
          </p:cNvPr>
          <p:cNvSpPr/>
          <p:nvPr/>
        </p:nvSpPr>
        <p:spPr>
          <a:xfrm rot="5400000" flipH="1" flipV="1">
            <a:off x="-149225" y="1946275"/>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a:extLst>
              <a:ext uri="{FF2B5EF4-FFF2-40B4-BE49-F238E27FC236}">
                <a16:creationId xmlns:a16="http://schemas.microsoft.com/office/drawing/2014/main" id="{1FFE4D5F-97A5-4A68-B568-8ABF3A3CBC7C}"/>
              </a:ext>
            </a:extLst>
          </p:cNvPr>
          <p:cNvSpPr/>
          <p:nvPr/>
        </p:nvSpPr>
        <p:spPr>
          <a:xfrm rot="5400000" flipH="1" flipV="1">
            <a:off x="13874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a:extLst>
              <a:ext uri="{FF2B5EF4-FFF2-40B4-BE49-F238E27FC236}">
                <a16:creationId xmlns:a16="http://schemas.microsoft.com/office/drawing/2014/main" id="{6A0F780A-0858-44AF-A80A-280A6934C492}"/>
              </a:ext>
            </a:extLst>
          </p:cNvPr>
          <p:cNvSpPr/>
          <p:nvPr/>
        </p:nvSpPr>
        <p:spPr>
          <a:xfrm rot="5400000" flipH="1" flipV="1">
            <a:off x="22304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a:extLst>
              <a:ext uri="{FF2B5EF4-FFF2-40B4-BE49-F238E27FC236}">
                <a16:creationId xmlns:a16="http://schemas.microsoft.com/office/drawing/2014/main" id="{806E23A2-D4DF-40B3-AD38-FC8A91D19136}"/>
              </a:ext>
            </a:extLst>
          </p:cNvPr>
          <p:cNvSpPr/>
          <p:nvPr/>
        </p:nvSpPr>
        <p:spPr>
          <a:xfrm rot="5400000" flipH="1" flipV="1">
            <a:off x="3072606" y="1797844"/>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a:extLst>
              <a:ext uri="{FF2B5EF4-FFF2-40B4-BE49-F238E27FC236}">
                <a16:creationId xmlns:a16="http://schemas.microsoft.com/office/drawing/2014/main" id="{6DF1CF7B-6FBC-4A91-B026-1E0C5E870061}"/>
              </a:ext>
            </a:extLst>
          </p:cNvPr>
          <p:cNvSpPr/>
          <p:nvPr/>
        </p:nvSpPr>
        <p:spPr>
          <a:xfrm rot="5400000" flipH="1" flipV="1">
            <a:off x="39147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Teardrop 3">
            <a:extLst>
              <a:ext uri="{FF2B5EF4-FFF2-40B4-BE49-F238E27FC236}">
                <a16:creationId xmlns:a16="http://schemas.microsoft.com/office/drawing/2014/main" id="{A3686C8C-C32E-41A4-BC29-45C929E167C1}"/>
              </a:ext>
            </a:extLst>
          </p:cNvPr>
          <p:cNvSpPr/>
          <p:nvPr/>
        </p:nvSpPr>
        <p:spPr>
          <a:xfrm rot="5400000" flipH="1" flipV="1">
            <a:off x="47577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Teardrop 3">
            <a:extLst>
              <a:ext uri="{FF2B5EF4-FFF2-40B4-BE49-F238E27FC236}">
                <a16:creationId xmlns:a16="http://schemas.microsoft.com/office/drawing/2014/main" id="{AEE0129B-0648-4C29-98DB-93CA835BE22C}"/>
              </a:ext>
            </a:extLst>
          </p:cNvPr>
          <p:cNvSpPr/>
          <p:nvPr/>
        </p:nvSpPr>
        <p:spPr>
          <a:xfrm rot="5400000" flipH="1" flipV="1">
            <a:off x="56007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Teardrop 3">
            <a:extLst>
              <a:ext uri="{FF2B5EF4-FFF2-40B4-BE49-F238E27FC236}">
                <a16:creationId xmlns:a16="http://schemas.microsoft.com/office/drawing/2014/main" id="{3926A6AA-755B-4072-8617-02B2FFE6937E}"/>
              </a:ext>
            </a:extLst>
          </p:cNvPr>
          <p:cNvSpPr/>
          <p:nvPr/>
        </p:nvSpPr>
        <p:spPr>
          <a:xfrm rot="5400000" flipH="1" flipV="1">
            <a:off x="81280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Teardrop 3">
            <a:extLst>
              <a:ext uri="{FF2B5EF4-FFF2-40B4-BE49-F238E27FC236}">
                <a16:creationId xmlns:a16="http://schemas.microsoft.com/office/drawing/2014/main" id="{480AB394-6AEF-4DC4-A0AD-E3FFBBCDD806}"/>
              </a:ext>
            </a:extLst>
          </p:cNvPr>
          <p:cNvSpPr/>
          <p:nvPr/>
        </p:nvSpPr>
        <p:spPr>
          <a:xfrm rot="5400000" flipH="1" flipV="1">
            <a:off x="72850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Teardrop 3">
            <a:extLst>
              <a:ext uri="{FF2B5EF4-FFF2-40B4-BE49-F238E27FC236}">
                <a16:creationId xmlns:a16="http://schemas.microsoft.com/office/drawing/2014/main" id="{B7C33C11-F82C-4E8F-B7C8-A3FC8FAA0B44}"/>
              </a:ext>
            </a:extLst>
          </p:cNvPr>
          <p:cNvSpPr/>
          <p:nvPr/>
        </p:nvSpPr>
        <p:spPr>
          <a:xfrm rot="5400000" flipH="1" flipV="1">
            <a:off x="8812213" y="2017713"/>
            <a:ext cx="490537" cy="173037"/>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a:extLst>
              <a:ext uri="{FF2B5EF4-FFF2-40B4-BE49-F238E27FC236}">
                <a16:creationId xmlns:a16="http://schemas.microsoft.com/office/drawing/2014/main" id="{556B5F0D-B94E-45C2-A3AA-7A20B6F98BDF}"/>
              </a:ext>
            </a:extLst>
          </p:cNvPr>
          <p:cNvSpPr/>
          <p:nvPr/>
        </p:nvSpPr>
        <p:spPr>
          <a:xfrm rot="5400000" flipH="1" flipV="1">
            <a:off x="54451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Oval 162">
            <a:extLst>
              <a:ext uri="{FF2B5EF4-FFF2-40B4-BE49-F238E27FC236}">
                <a16:creationId xmlns:a16="http://schemas.microsoft.com/office/drawing/2014/main" id="{752A70C7-C4C0-4190-B9BB-6AA61042874F}"/>
              </a:ext>
            </a:extLst>
          </p:cNvPr>
          <p:cNvSpPr/>
          <p:nvPr/>
        </p:nvSpPr>
        <p:spPr>
          <a:xfrm>
            <a:off x="66643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Oval 163">
            <a:extLst>
              <a:ext uri="{FF2B5EF4-FFF2-40B4-BE49-F238E27FC236}">
                <a16:creationId xmlns:a16="http://schemas.microsoft.com/office/drawing/2014/main" id="{9DAD3D7A-B4CE-4A0C-8BE0-CC57976F2EAC}"/>
              </a:ext>
            </a:extLst>
          </p:cNvPr>
          <p:cNvSpPr/>
          <p:nvPr/>
        </p:nvSpPr>
        <p:spPr>
          <a:xfrm>
            <a:off x="7667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Oval 164">
            <a:extLst>
              <a:ext uri="{FF2B5EF4-FFF2-40B4-BE49-F238E27FC236}">
                <a16:creationId xmlns:a16="http://schemas.microsoft.com/office/drawing/2014/main" id="{AE483F79-FF47-41F6-AB4A-1629583C0997}"/>
              </a:ext>
            </a:extLst>
          </p:cNvPr>
          <p:cNvSpPr/>
          <p:nvPr/>
        </p:nvSpPr>
        <p:spPr>
          <a:xfrm>
            <a:off x="16097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Oval 165">
            <a:extLst>
              <a:ext uri="{FF2B5EF4-FFF2-40B4-BE49-F238E27FC236}">
                <a16:creationId xmlns:a16="http://schemas.microsoft.com/office/drawing/2014/main" id="{7A4486A2-0D70-49F5-B32D-90D3C9D43F50}"/>
              </a:ext>
            </a:extLst>
          </p:cNvPr>
          <p:cNvSpPr/>
          <p:nvPr/>
        </p:nvSpPr>
        <p:spPr>
          <a:xfrm>
            <a:off x="245110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Oval 166">
            <a:extLst>
              <a:ext uri="{FF2B5EF4-FFF2-40B4-BE49-F238E27FC236}">
                <a16:creationId xmlns:a16="http://schemas.microsoft.com/office/drawing/2014/main" id="{26463D08-30A7-4DFB-9B59-9468FA817814}"/>
              </a:ext>
            </a:extLst>
          </p:cNvPr>
          <p:cNvSpPr/>
          <p:nvPr/>
        </p:nvSpPr>
        <p:spPr>
          <a:xfrm>
            <a:off x="32940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Oval 167">
            <a:extLst>
              <a:ext uri="{FF2B5EF4-FFF2-40B4-BE49-F238E27FC236}">
                <a16:creationId xmlns:a16="http://schemas.microsoft.com/office/drawing/2014/main" id="{D09DA0E5-B320-4988-AB4B-D2511A715380}"/>
              </a:ext>
            </a:extLst>
          </p:cNvPr>
          <p:cNvSpPr/>
          <p:nvPr/>
        </p:nvSpPr>
        <p:spPr>
          <a:xfrm>
            <a:off x="41370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Oval 168">
            <a:extLst>
              <a:ext uri="{FF2B5EF4-FFF2-40B4-BE49-F238E27FC236}">
                <a16:creationId xmlns:a16="http://schemas.microsoft.com/office/drawing/2014/main" id="{157A5A16-E9E6-4728-B47F-793E20AC319B}"/>
              </a:ext>
            </a:extLst>
          </p:cNvPr>
          <p:cNvSpPr/>
          <p:nvPr/>
        </p:nvSpPr>
        <p:spPr>
          <a:xfrm>
            <a:off x="49799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Oval 169">
            <a:extLst>
              <a:ext uri="{FF2B5EF4-FFF2-40B4-BE49-F238E27FC236}">
                <a16:creationId xmlns:a16="http://schemas.microsoft.com/office/drawing/2014/main" id="{801C27A2-2628-494C-8279-F7A66A77BD65}"/>
              </a:ext>
            </a:extLst>
          </p:cNvPr>
          <p:cNvSpPr/>
          <p:nvPr/>
        </p:nvSpPr>
        <p:spPr>
          <a:xfrm>
            <a:off x="58213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Oval 170">
            <a:extLst>
              <a:ext uri="{FF2B5EF4-FFF2-40B4-BE49-F238E27FC236}">
                <a16:creationId xmlns:a16="http://schemas.microsoft.com/office/drawing/2014/main" id="{458CF65B-6FC8-46E1-BE1B-17C541D39381}"/>
              </a:ext>
            </a:extLst>
          </p:cNvPr>
          <p:cNvSpPr/>
          <p:nvPr/>
        </p:nvSpPr>
        <p:spPr>
          <a:xfrm>
            <a:off x="83502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Oval 171">
            <a:extLst>
              <a:ext uri="{FF2B5EF4-FFF2-40B4-BE49-F238E27FC236}">
                <a16:creationId xmlns:a16="http://schemas.microsoft.com/office/drawing/2014/main" id="{EF0FEAE8-68C6-4168-BFCF-E416634C272B}"/>
              </a:ext>
            </a:extLst>
          </p:cNvPr>
          <p:cNvSpPr/>
          <p:nvPr/>
        </p:nvSpPr>
        <p:spPr>
          <a:xfrm>
            <a:off x="75072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a:extLst>
              <a:ext uri="{FF2B5EF4-FFF2-40B4-BE49-F238E27FC236}">
                <a16:creationId xmlns:a16="http://schemas.microsoft.com/office/drawing/2014/main" id="{0F9D355C-222F-4E76-A2A6-EBFF8EF95EA6}"/>
              </a:ext>
            </a:extLst>
          </p:cNvPr>
          <p:cNvSpPr/>
          <p:nvPr/>
        </p:nvSpPr>
        <p:spPr>
          <a:xfrm rot="5400000" flipH="1" flipV="1">
            <a:off x="60213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a:extLst>
              <a:ext uri="{FF2B5EF4-FFF2-40B4-BE49-F238E27FC236}">
                <a16:creationId xmlns:a16="http://schemas.microsoft.com/office/drawing/2014/main" id="{1570F0CD-B768-44AA-BEBA-412E723AE3F0}"/>
              </a:ext>
            </a:extLst>
          </p:cNvPr>
          <p:cNvSpPr/>
          <p:nvPr/>
        </p:nvSpPr>
        <p:spPr>
          <a:xfrm rot="5400000" flipH="1" flipV="1">
            <a:off x="96520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a:extLst>
              <a:ext uri="{FF2B5EF4-FFF2-40B4-BE49-F238E27FC236}">
                <a16:creationId xmlns:a16="http://schemas.microsoft.com/office/drawing/2014/main" id="{5C7EF4D8-0E85-4B6F-B970-1F2CCD55C94D}"/>
              </a:ext>
            </a:extLst>
          </p:cNvPr>
          <p:cNvSpPr/>
          <p:nvPr/>
        </p:nvSpPr>
        <p:spPr>
          <a:xfrm rot="5400000" flipH="1" flipV="1">
            <a:off x="18081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a:extLst>
              <a:ext uri="{FF2B5EF4-FFF2-40B4-BE49-F238E27FC236}">
                <a16:creationId xmlns:a16="http://schemas.microsoft.com/office/drawing/2014/main" id="{6105CCCF-E0F6-4D71-AB06-E44E694F3179}"/>
              </a:ext>
            </a:extLst>
          </p:cNvPr>
          <p:cNvSpPr/>
          <p:nvPr/>
        </p:nvSpPr>
        <p:spPr>
          <a:xfrm rot="5400000" flipH="1" flipV="1">
            <a:off x="26511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Teardrop 3">
            <a:extLst>
              <a:ext uri="{FF2B5EF4-FFF2-40B4-BE49-F238E27FC236}">
                <a16:creationId xmlns:a16="http://schemas.microsoft.com/office/drawing/2014/main" id="{BA56EEF5-A83D-41E4-8C94-CF388EFDF937}"/>
              </a:ext>
            </a:extLst>
          </p:cNvPr>
          <p:cNvSpPr/>
          <p:nvPr/>
        </p:nvSpPr>
        <p:spPr>
          <a:xfrm rot="5400000" flipH="1" flipV="1">
            <a:off x="34940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Teardrop 3">
            <a:extLst>
              <a:ext uri="{FF2B5EF4-FFF2-40B4-BE49-F238E27FC236}">
                <a16:creationId xmlns:a16="http://schemas.microsoft.com/office/drawing/2014/main" id="{54DDC881-7F07-4A34-B2D4-EA6ABD3C7F28}"/>
              </a:ext>
            </a:extLst>
          </p:cNvPr>
          <p:cNvSpPr/>
          <p:nvPr/>
        </p:nvSpPr>
        <p:spPr>
          <a:xfrm rot="5400000" flipH="1" flipV="1">
            <a:off x="43354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Teardrop 3">
            <a:extLst>
              <a:ext uri="{FF2B5EF4-FFF2-40B4-BE49-F238E27FC236}">
                <a16:creationId xmlns:a16="http://schemas.microsoft.com/office/drawing/2014/main" id="{A3795CCA-13E2-462A-A757-F5D7030321E2}"/>
              </a:ext>
            </a:extLst>
          </p:cNvPr>
          <p:cNvSpPr/>
          <p:nvPr/>
        </p:nvSpPr>
        <p:spPr>
          <a:xfrm rot="5400000" flipH="1" flipV="1">
            <a:off x="51784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Teardrop 3">
            <a:extLst>
              <a:ext uri="{FF2B5EF4-FFF2-40B4-BE49-F238E27FC236}">
                <a16:creationId xmlns:a16="http://schemas.microsoft.com/office/drawing/2014/main" id="{70C3E624-DCCE-4F20-B59B-26B07AE95418}"/>
              </a:ext>
            </a:extLst>
          </p:cNvPr>
          <p:cNvSpPr/>
          <p:nvPr/>
        </p:nvSpPr>
        <p:spPr>
          <a:xfrm rot="5400000" flipH="1" flipV="1">
            <a:off x="77057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Teardrop 3">
            <a:extLst>
              <a:ext uri="{FF2B5EF4-FFF2-40B4-BE49-F238E27FC236}">
                <a16:creationId xmlns:a16="http://schemas.microsoft.com/office/drawing/2014/main" id="{2B9657DA-C562-4176-A7A5-7801BD4CDE4A}"/>
              </a:ext>
            </a:extLst>
          </p:cNvPr>
          <p:cNvSpPr/>
          <p:nvPr/>
        </p:nvSpPr>
        <p:spPr>
          <a:xfrm rot="5400000" flipH="1" flipV="1">
            <a:off x="68643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Teardrop 3">
            <a:extLst>
              <a:ext uri="{FF2B5EF4-FFF2-40B4-BE49-F238E27FC236}">
                <a16:creationId xmlns:a16="http://schemas.microsoft.com/office/drawing/2014/main" id="{D1045E57-C80C-493D-8AF8-9C0F9BDF388E}"/>
              </a:ext>
            </a:extLst>
          </p:cNvPr>
          <p:cNvSpPr/>
          <p:nvPr/>
        </p:nvSpPr>
        <p:spPr>
          <a:xfrm rot="5400000" flipH="1" flipV="1">
            <a:off x="85486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Teardrop 3">
            <a:extLst>
              <a:ext uri="{FF2B5EF4-FFF2-40B4-BE49-F238E27FC236}">
                <a16:creationId xmlns:a16="http://schemas.microsoft.com/office/drawing/2014/main" id="{6F89D5D3-0F6A-47EE-A55D-7ACAD4BBAAAF}"/>
              </a:ext>
            </a:extLst>
          </p:cNvPr>
          <p:cNvSpPr/>
          <p:nvPr/>
        </p:nvSpPr>
        <p:spPr>
          <a:xfrm rot="5400000" flipH="1" flipV="1">
            <a:off x="1238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Oval 183">
            <a:extLst>
              <a:ext uri="{FF2B5EF4-FFF2-40B4-BE49-F238E27FC236}">
                <a16:creationId xmlns:a16="http://schemas.microsoft.com/office/drawing/2014/main" id="{7FB01943-A8DF-4801-A6D6-F7453B0F976A}"/>
              </a:ext>
            </a:extLst>
          </p:cNvPr>
          <p:cNvSpPr/>
          <p:nvPr/>
        </p:nvSpPr>
        <p:spPr>
          <a:xfrm>
            <a:off x="70866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Oval 184">
            <a:extLst>
              <a:ext uri="{FF2B5EF4-FFF2-40B4-BE49-F238E27FC236}">
                <a16:creationId xmlns:a16="http://schemas.microsoft.com/office/drawing/2014/main" id="{20BB2E5F-668C-4AF1-AE62-1D41C463F6CA}"/>
              </a:ext>
            </a:extLst>
          </p:cNvPr>
          <p:cNvSpPr/>
          <p:nvPr/>
        </p:nvSpPr>
        <p:spPr>
          <a:xfrm>
            <a:off x="3460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Oval 185">
            <a:extLst>
              <a:ext uri="{FF2B5EF4-FFF2-40B4-BE49-F238E27FC236}">
                <a16:creationId xmlns:a16="http://schemas.microsoft.com/office/drawing/2014/main" id="{080070C9-3D2B-4EFC-A18D-E783F4279837}"/>
              </a:ext>
            </a:extLst>
          </p:cNvPr>
          <p:cNvSpPr/>
          <p:nvPr/>
        </p:nvSpPr>
        <p:spPr>
          <a:xfrm>
            <a:off x="11890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Oval 186">
            <a:extLst>
              <a:ext uri="{FF2B5EF4-FFF2-40B4-BE49-F238E27FC236}">
                <a16:creationId xmlns:a16="http://schemas.microsoft.com/office/drawing/2014/main" id="{CFEE7A88-E582-4FE5-8322-0D8B1EE9AF3B}"/>
              </a:ext>
            </a:extLst>
          </p:cNvPr>
          <p:cNvSpPr/>
          <p:nvPr/>
        </p:nvSpPr>
        <p:spPr>
          <a:xfrm>
            <a:off x="20320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Oval 187">
            <a:extLst>
              <a:ext uri="{FF2B5EF4-FFF2-40B4-BE49-F238E27FC236}">
                <a16:creationId xmlns:a16="http://schemas.microsoft.com/office/drawing/2014/main" id="{7FF30FE0-2CC7-40FA-81C3-1D5FF9B549B5}"/>
              </a:ext>
            </a:extLst>
          </p:cNvPr>
          <p:cNvSpPr/>
          <p:nvPr/>
        </p:nvSpPr>
        <p:spPr>
          <a:xfrm>
            <a:off x="28733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Oval 188">
            <a:extLst>
              <a:ext uri="{FF2B5EF4-FFF2-40B4-BE49-F238E27FC236}">
                <a16:creationId xmlns:a16="http://schemas.microsoft.com/office/drawing/2014/main" id="{4FF95D85-9F56-453C-83BB-622C5C1437F6}"/>
              </a:ext>
            </a:extLst>
          </p:cNvPr>
          <p:cNvSpPr/>
          <p:nvPr/>
        </p:nvSpPr>
        <p:spPr>
          <a:xfrm>
            <a:off x="37163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189">
            <a:extLst>
              <a:ext uri="{FF2B5EF4-FFF2-40B4-BE49-F238E27FC236}">
                <a16:creationId xmlns:a16="http://schemas.microsoft.com/office/drawing/2014/main" id="{2D0DF877-6993-4594-BDF3-EF32BF4C7DFA}"/>
              </a:ext>
            </a:extLst>
          </p:cNvPr>
          <p:cNvSpPr/>
          <p:nvPr/>
        </p:nvSpPr>
        <p:spPr>
          <a:xfrm>
            <a:off x="45593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Oval 190">
            <a:extLst>
              <a:ext uri="{FF2B5EF4-FFF2-40B4-BE49-F238E27FC236}">
                <a16:creationId xmlns:a16="http://schemas.microsoft.com/office/drawing/2014/main" id="{7B9D3E52-28E6-4AB8-A1EA-66CA4CF8F63F}"/>
              </a:ext>
            </a:extLst>
          </p:cNvPr>
          <p:cNvSpPr/>
          <p:nvPr/>
        </p:nvSpPr>
        <p:spPr>
          <a:xfrm>
            <a:off x="5402263"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Oval 191">
            <a:extLst>
              <a:ext uri="{FF2B5EF4-FFF2-40B4-BE49-F238E27FC236}">
                <a16:creationId xmlns:a16="http://schemas.microsoft.com/office/drawing/2014/main" id="{1B035FCF-9EA2-4920-8423-66192083A3AE}"/>
              </a:ext>
            </a:extLst>
          </p:cNvPr>
          <p:cNvSpPr/>
          <p:nvPr/>
        </p:nvSpPr>
        <p:spPr>
          <a:xfrm>
            <a:off x="62436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192">
            <a:extLst>
              <a:ext uri="{FF2B5EF4-FFF2-40B4-BE49-F238E27FC236}">
                <a16:creationId xmlns:a16="http://schemas.microsoft.com/office/drawing/2014/main" id="{FE34C10D-424C-4980-9209-8780D0CB0C72}"/>
              </a:ext>
            </a:extLst>
          </p:cNvPr>
          <p:cNvSpPr/>
          <p:nvPr/>
        </p:nvSpPr>
        <p:spPr>
          <a:xfrm>
            <a:off x="8772525"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Oval 193">
            <a:extLst>
              <a:ext uri="{FF2B5EF4-FFF2-40B4-BE49-F238E27FC236}">
                <a16:creationId xmlns:a16="http://schemas.microsoft.com/office/drawing/2014/main" id="{7583399F-5D25-46B8-B7AE-84CA637473B1}"/>
              </a:ext>
            </a:extLst>
          </p:cNvPr>
          <p:cNvSpPr/>
          <p:nvPr/>
        </p:nvSpPr>
        <p:spPr>
          <a:xfrm>
            <a:off x="79295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Teardrop 3">
            <a:extLst>
              <a:ext uri="{FF2B5EF4-FFF2-40B4-BE49-F238E27FC236}">
                <a16:creationId xmlns:a16="http://schemas.microsoft.com/office/drawing/2014/main" id="{39DF79FB-A9FE-4F70-807E-AB9FFDFED294}"/>
              </a:ext>
            </a:extLst>
          </p:cNvPr>
          <p:cNvSpPr/>
          <p:nvPr/>
        </p:nvSpPr>
        <p:spPr>
          <a:xfrm rot="5400000" flipH="1" flipV="1">
            <a:off x="64420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Teardrop 3">
            <a:extLst>
              <a:ext uri="{FF2B5EF4-FFF2-40B4-BE49-F238E27FC236}">
                <a16:creationId xmlns:a16="http://schemas.microsoft.com/office/drawing/2014/main" id="{3BD50AFC-E7D5-42FC-B74A-B5FAA3027A26}"/>
              </a:ext>
            </a:extLst>
          </p:cNvPr>
          <p:cNvSpPr/>
          <p:nvPr/>
        </p:nvSpPr>
        <p:spPr>
          <a:xfrm rot="5400000" flipH="1" flipV="1">
            <a:off x="-149225" y="279558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Teardrop 3">
            <a:extLst>
              <a:ext uri="{FF2B5EF4-FFF2-40B4-BE49-F238E27FC236}">
                <a16:creationId xmlns:a16="http://schemas.microsoft.com/office/drawing/2014/main" id="{F138CA5E-6617-4D04-91B6-9FB06A4F0E33}"/>
              </a:ext>
            </a:extLst>
          </p:cNvPr>
          <p:cNvSpPr/>
          <p:nvPr/>
        </p:nvSpPr>
        <p:spPr>
          <a:xfrm rot="5400000" flipH="1" flipV="1">
            <a:off x="13874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Teardrop 3">
            <a:extLst>
              <a:ext uri="{FF2B5EF4-FFF2-40B4-BE49-F238E27FC236}">
                <a16:creationId xmlns:a16="http://schemas.microsoft.com/office/drawing/2014/main" id="{C882260E-5D61-4FF3-B2F7-18BB446D1FCC}"/>
              </a:ext>
            </a:extLst>
          </p:cNvPr>
          <p:cNvSpPr/>
          <p:nvPr/>
        </p:nvSpPr>
        <p:spPr>
          <a:xfrm rot="5400000" flipH="1" flipV="1">
            <a:off x="22304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Teardrop 3">
            <a:extLst>
              <a:ext uri="{FF2B5EF4-FFF2-40B4-BE49-F238E27FC236}">
                <a16:creationId xmlns:a16="http://schemas.microsoft.com/office/drawing/2014/main" id="{250D5A60-CA54-4801-8BEE-B19F95D8D762}"/>
              </a:ext>
            </a:extLst>
          </p:cNvPr>
          <p:cNvSpPr/>
          <p:nvPr/>
        </p:nvSpPr>
        <p:spPr>
          <a:xfrm rot="5400000" flipH="1" flipV="1">
            <a:off x="3072606" y="264715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Teardrop 3">
            <a:extLst>
              <a:ext uri="{FF2B5EF4-FFF2-40B4-BE49-F238E27FC236}">
                <a16:creationId xmlns:a16="http://schemas.microsoft.com/office/drawing/2014/main" id="{FCABDA14-8E0C-4450-8821-CE9E1434109F}"/>
              </a:ext>
            </a:extLst>
          </p:cNvPr>
          <p:cNvSpPr/>
          <p:nvPr/>
        </p:nvSpPr>
        <p:spPr>
          <a:xfrm rot="5400000" flipH="1" flipV="1">
            <a:off x="39147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Teardrop 3">
            <a:extLst>
              <a:ext uri="{FF2B5EF4-FFF2-40B4-BE49-F238E27FC236}">
                <a16:creationId xmlns:a16="http://schemas.microsoft.com/office/drawing/2014/main" id="{9C02BE47-9D42-480D-A046-366BCE70332F}"/>
              </a:ext>
            </a:extLst>
          </p:cNvPr>
          <p:cNvSpPr/>
          <p:nvPr/>
        </p:nvSpPr>
        <p:spPr>
          <a:xfrm rot="5400000" flipH="1" flipV="1">
            <a:off x="47577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Teardrop 3">
            <a:extLst>
              <a:ext uri="{FF2B5EF4-FFF2-40B4-BE49-F238E27FC236}">
                <a16:creationId xmlns:a16="http://schemas.microsoft.com/office/drawing/2014/main" id="{D29F43CE-0D4A-425E-87A4-6DF150B4687A}"/>
              </a:ext>
            </a:extLst>
          </p:cNvPr>
          <p:cNvSpPr/>
          <p:nvPr/>
        </p:nvSpPr>
        <p:spPr>
          <a:xfrm rot="5400000" flipH="1" flipV="1">
            <a:off x="56007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Teardrop 3">
            <a:extLst>
              <a:ext uri="{FF2B5EF4-FFF2-40B4-BE49-F238E27FC236}">
                <a16:creationId xmlns:a16="http://schemas.microsoft.com/office/drawing/2014/main" id="{3BC09B65-F954-4A11-8B07-B8BBEF1895B6}"/>
              </a:ext>
            </a:extLst>
          </p:cNvPr>
          <p:cNvSpPr/>
          <p:nvPr/>
        </p:nvSpPr>
        <p:spPr>
          <a:xfrm rot="5400000" flipH="1" flipV="1">
            <a:off x="81280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Teardrop 3">
            <a:extLst>
              <a:ext uri="{FF2B5EF4-FFF2-40B4-BE49-F238E27FC236}">
                <a16:creationId xmlns:a16="http://schemas.microsoft.com/office/drawing/2014/main" id="{3BE3EE00-241B-45AD-BB91-552C8D89AFEB}"/>
              </a:ext>
            </a:extLst>
          </p:cNvPr>
          <p:cNvSpPr/>
          <p:nvPr/>
        </p:nvSpPr>
        <p:spPr>
          <a:xfrm rot="5400000" flipH="1" flipV="1">
            <a:off x="72850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Teardrop 3">
            <a:extLst>
              <a:ext uri="{FF2B5EF4-FFF2-40B4-BE49-F238E27FC236}">
                <a16:creationId xmlns:a16="http://schemas.microsoft.com/office/drawing/2014/main" id="{68E177B9-5B32-49B0-8839-FC5AF2EFAA85}"/>
              </a:ext>
            </a:extLst>
          </p:cNvPr>
          <p:cNvSpPr/>
          <p:nvPr/>
        </p:nvSpPr>
        <p:spPr>
          <a:xfrm rot="5400000" flipH="1" flipV="1">
            <a:off x="8813007" y="2866231"/>
            <a:ext cx="488950" cy="173037"/>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Teardrop 3">
            <a:extLst>
              <a:ext uri="{FF2B5EF4-FFF2-40B4-BE49-F238E27FC236}">
                <a16:creationId xmlns:a16="http://schemas.microsoft.com/office/drawing/2014/main" id="{F7D3EBA4-BB43-41A1-8FA9-50097749F6BA}"/>
              </a:ext>
            </a:extLst>
          </p:cNvPr>
          <p:cNvSpPr/>
          <p:nvPr/>
        </p:nvSpPr>
        <p:spPr>
          <a:xfrm rot="5400000" flipH="1" flipV="1">
            <a:off x="54451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206">
            <a:extLst>
              <a:ext uri="{FF2B5EF4-FFF2-40B4-BE49-F238E27FC236}">
                <a16:creationId xmlns:a16="http://schemas.microsoft.com/office/drawing/2014/main" id="{36D1F13D-FECE-45C8-90FF-8425A2E6B5BB}"/>
              </a:ext>
            </a:extLst>
          </p:cNvPr>
          <p:cNvSpPr/>
          <p:nvPr/>
        </p:nvSpPr>
        <p:spPr>
          <a:xfrm>
            <a:off x="66643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207">
            <a:extLst>
              <a:ext uri="{FF2B5EF4-FFF2-40B4-BE49-F238E27FC236}">
                <a16:creationId xmlns:a16="http://schemas.microsoft.com/office/drawing/2014/main" id="{2AC0D419-80F1-4178-817D-88E00D772C01}"/>
              </a:ext>
            </a:extLst>
          </p:cNvPr>
          <p:cNvSpPr/>
          <p:nvPr/>
        </p:nvSpPr>
        <p:spPr>
          <a:xfrm>
            <a:off x="7667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208">
            <a:extLst>
              <a:ext uri="{FF2B5EF4-FFF2-40B4-BE49-F238E27FC236}">
                <a16:creationId xmlns:a16="http://schemas.microsoft.com/office/drawing/2014/main" id="{CDA6F95F-B3B5-424B-9D59-FCC528E9350B}"/>
              </a:ext>
            </a:extLst>
          </p:cNvPr>
          <p:cNvSpPr/>
          <p:nvPr/>
        </p:nvSpPr>
        <p:spPr>
          <a:xfrm>
            <a:off x="16097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209">
            <a:extLst>
              <a:ext uri="{FF2B5EF4-FFF2-40B4-BE49-F238E27FC236}">
                <a16:creationId xmlns:a16="http://schemas.microsoft.com/office/drawing/2014/main" id="{0DFC4EE6-7463-446A-92E5-DF605C2E1EEB}"/>
              </a:ext>
            </a:extLst>
          </p:cNvPr>
          <p:cNvSpPr/>
          <p:nvPr/>
        </p:nvSpPr>
        <p:spPr>
          <a:xfrm>
            <a:off x="245110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210">
            <a:extLst>
              <a:ext uri="{FF2B5EF4-FFF2-40B4-BE49-F238E27FC236}">
                <a16:creationId xmlns:a16="http://schemas.microsoft.com/office/drawing/2014/main" id="{7D8F66A4-D1FE-4075-A573-47C40E7DB006}"/>
              </a:ext>
            </a:extLst>
          </p:cNvPr>
          <p:cNvSpPr/>
          <p:nvPr/>
        </p:nvSpPr>
        <p:spPr>
          <a:xfrm>
            <a:off x="32940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211">
            <a:extLst>
              <a:ext uri="{FF2B5EF4-FFF2-40B4-BE49-F238E27FC236}">
                <a16:creationId xmlns:a16="http://schemas.microsoft.com/office/drawing/2014/main" id="{62E58732-1B27-479E-BDB1-6B89458D6117}"/>
              </a:ext>
            </a:extLst>
          </p:cNvPr>
          <p:cNvSpPr/>
          <p:nvPr/>
        </p:nvSpPr>
        <p:spPr>
          <a:xfrm>
            <a:off x="41370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212">
            <a:extLst>
              <a:ext uri="{FF2B5EF4-FFF2-40B4-BE49-F238E27FC236}">
                <a16:creationId xmlns:a16="http://schemas.microsoft.com/office/drawing/2014/main" id="{EE739C7F-0B67-48D1-AE01-69E906D12F38}"/>
              </a:ext>
            </a:extLst>
          </p:cNvPr>
          <p:cNvSpPr/>
          <p:nvPr/>
        </p:nvSpPr>
        <p:spPr>
          <a:xfrm>
            <a:off x="49799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213">
            <a:extLst>
              <a:ext uri="{FF2B5EF4-FFF2-40B4-BE49-F238E27FC236}">
                <a16:creationId xmlns:a16="http://schemas.microsoft.com/office/drawing/2014/main" id="{4C20A353-C7F2-431F-9C15-1BB865541DDC}"/>
              </a:ext>
            </a:extLst>
          </p:cNvPr>
          <p:cNvSpPr/>
          <p:nvPr/>
        </p:nvSpPr>
        <p:spPr>
          <a:xfrm>
            <a:off x="58213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214">
            <a:extLst>
              <a:ext uri="{FF2B5EF4-FFF2-40B4-BE49-F238E27FC236}">
                <a16:creationId xmlns:a16="http://schemas.microsoft.com/office/drawing/2014/main" id="{C5510C92-3BD3-4827-8C59-38CA3AE0C113}"/>
              </a:ext>
            </a:extLst>
          </p:cNvPr>
          <p:cNvSpPr/>
          <p:nvPr/>
        </p:nvSpPr>
        <p:spPr>
          <a:xfrm>
            <a:off x="83502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215">
            <a:extLst>
              <a:ext uri="{FF2B5EF4-FFF2-40B4-BE49-F238E27FC236}">
                <a16:creationId xmlns:a16="http://schemas.microsoft.com/office/drawing/2014/main" id="{288EC662-6900-4F1E-AFD9-DA738F05F3CD}"/>
              </a:ext>
            </a:extLst>
          </p:cNvPr>
          <p:cNvSpPr/>
          <p:nvPr/>
        </p:nvSpPr>
        <p:spPr>
          <a:xfrm>
            <a:off x="75072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Teardrop 3">
            <a:extLst>
              <a:ext uri="{FF2B5EF4-FFF2-40B4-BE49-F238E27FC236}">
                <a16:creationId xmlns:a16="http://schemas.microsoft.com/office/drawing/2014/main" id="{94187E4D-1239-44BA-87BB-A73E03F4FE03}"/>
              </a:ext>
            </a:extLst>
          </p:cNvPr>
          <p:cNvSpPr/>
          <p:nvPr/>
        </p:nvSpPr>
        <p:spPr>
          <a:xfrm rot="5400000" flipH="1" flipV="1">
            <a:off x="60213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Teardrop 3">
            <a:extLst>
              <a:ext uri="{FF2B5EF4-FFF2-40B4-BE49-F238E27FC236}">
                <a16:creationId xmlns:a16="http://schemas.microsoft.com/office/drawing/2014/main" id="{DFC49C2F-CD56-4A50-AEAF-94C5023E7020}"/>
              </a:ext>
            </a:extLst>
          </p:cNvPr>
          <p:cNvSpPr/>
          <p:nvPr/>
        </p:nvSpPr>
        <p:spPr>
          <a:xfrm rot="5400000" flipH="1" flipV="1">
            <a:off x="96520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Teardrop 3">
            <a:extLst>
              <a:ext uri="{FF2B5EF4-FFF2-40B4-BE49-F238E27FC236}">
                <a16:creationId xmlns:a16="http://schemas.microsoft.com/office/drawing/2014/main" id="{D96E6FB0-18AE-435F-B408-C10A7E88DDD9}"/>
              </a:ext>
            </a:extLst>
          </p:cNvPr>
          <p:cNvSpPr/>
          <p:nvPr/>
        </p:nvSpPr>
        <p:spPr>
          <a:xfrm rot="5400000" flipH="1" flipV="1">
            <a:off x="18081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Teardrop 3">
            <a:extLst>
              <a:ext uri="{FF2B5EF4-FFF2-40B4-BE49-F238E27FC236}">
                <a16:creationId xmlns:a16="http://schemas.microsoft.com/office/drawing/2014/main" id="{FBEAAC03-67E9-4275-B4FA-5BADB49F446A}"/>
              </a:ext>
            </a:extLst>
          </p:cNvPr>
          <p:cNvSpPr/>
          <p:nvPr/>
        </p:nvSpPr>
        <p:spPr>
          <a:xfrm rot="5400000" flipH="1" flipV="1">
            <a:off x="26511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Teardrop 3">
            <a:extLst>
              <a:ext uri="{FF2B5EF4-FFF2-40B4-BE49-F238E27FC236}">
                <a16:creationId xmlns:a16="http://schemas.microsoft.com/office/drawing/2014/main" id="{83C06DBF-6E9F-4FA0-B3EF-BF2B1194470C}"/>
              </a:ext>
            </a:extLst>
          </p:cNvPr>
          <p:cNvSpPr/>
          <p:nvPr/>
        </p:nvSpPr>
        <p:spPr>
          <a:xfrm rot="5400000" flipH="1" flipV="1">
            <a:off x="34940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Teardrop 3">
            <a:extLst>
              <a:ext uri="{FF2B5EF4-FFF2-40B4-BE49-F238E27FC236}">
                <a16:creationId xmlns:a16="http://schemas.microsoft.com/office/drawing/2014/main" id="{594B7222-4796-4887-93C4-A9B788D00095}"/>
              </a:ext>
            </a:extLst>
          </p:cNvPr>
          <p:cNvSpPr/>
          <p:nvPr/>
        </p:nvSpPr>
        <p:spPr>
          <a:xfrm rot="5400000" flipH="1" flipV="1">
            <a:off x="43354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Teardrop 3">
            <a:extLst>
              <a:ext uri="{FF2B5EF4-FFF2-40B4-BE49-F238E27FC236}">
                <a16:creationId xmlns:a16="http://schemas.microsoft.com/office/drawing/2014/main" id="{F94E1B99-780D-404E-8FCB-C2BD063CFED8}"/>
              </a:ext>
            </a:extLst>
          </p:cNvPr>
          <p:cNvSpPr/>
          <p:nvPr/>
        </p:nvSpPr>
        <p:spPr>
          <a:xfrm rot="5400000" flipH="1" flipV="1">
            <a:off x="51784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Teardrop 3">
            <a:extLst>
              <a:ext uri="{FF2B5EF4-FFF2-40B4-BE49-F238E27FC236}">
                <a16:creationId xmlns:a16="http://schemas.microsoft.com/office/drawing/2014/main" id="{F06A4F89-B118-4039-A03E-914124EB5AA5}"/>
              </a:ext>
            </a:extLst>
          </p:cNvPr>
          <p:cNvSpPr/>
          <p:nvPr/>
        </p:nvSpPr>
        <p:spPr>
          <a:xfrm rot="5400000" flipH="1" flipV="1">
            <a:off x="77057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Teardrop 3">
            <a:extLst>
              <a:ext uri="{FF2B5EF4-FFF2-40B4-BE49-F238E27FC236}">
                <a16:creationId xmlns:a16="http://schemas.microsoft.com/office/drawing/2014/main" id="{BC5F6A66-530E-409C-809E-281C34E23CA6}"/>
              </a:ext>
            </a:extLst>
          </p:cNvPr>
          <p:cNvSpPr/>
          <p:nvPr/>
        </p:nvSpPr>
        <p:spPr>
          <a:xfrm rot="5400000" flipH="1" flipV="1">
            <a:off x="68643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Teardrop 3">
            <a:extLst>
              <a:ext uri="{FF2B5EF4-FFF2-40B4-BE49-F238E27FC236}">
                <a16:creationId xmlns:a16="http://schemas.microsoft.com/office/drawing/2014/main" id="{A568A6FE-6790-4B71-94D0-E4D537D483B6}"/>
              </a:ext>
            </a:extLst>
          </p:cNvPr>
          <p:cNvSpPr/>
          <p:nvPr/>
        </p:nvSpPr>
        <p:spPr>
          <a:xfrm rot="5400000" flipH="1" flipV="1">
            <a:off x="85486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Teardrop 3">
            <a:extLst>
              <a:ext uri="{FF2B5EF4-FFF2-40B4-BE49-F238E27FC236}">
                <a16:creationId xmlns:a16="http://schemas.microsoft.com/office/drawing/2014/main" id="{B8C73ED5-4B57-4BB2-AD18-A8716CE4012A}"/>
              </a:ext>
            </a:extLst>
          </p:cNvPr>
          <p:cNvSpPr/>
          <p:nvPr/>
        </p:nvSpPr>
        <p:spPr>
          <a:xfrm rot="5400000" flipH="1" flipV="1">
            <a:off x="1238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Oval 227">
            <a:extLst>
              <a:ext uri="{FF2B5EF4-FFF2-40B4-BE49-F238E27FC236}">
                <a16:creationId xmlns:a16="http://schemas.microsoft.com/office/drawing/2014/main" id="{F7E6FCEF-D01C-499A-A48E-397C806C5608}"/>
              </a:ext>
            </a:extLst>
          </p:cNvPr>
          <p:cNvSpPr/>
          <p:nvPr/>
        </p:nvSpPr>
        <p:spPr>
          <a:xfrm>
            <a:off x="70866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228">
            <a:extLst>
              <a:ext uri="{FF2B5EF4-FFF2-40B4-BE49-F238E27FC236}">
                <a16:creationId xmlns:a16="http://schemas.microsoft.com/office/drawing/2014/main" id="{99F66C17-6253-4ED5-B2C3-3AC91869742E}"/>
              </a:ext>
            </a:extLst>
          </p:cNvPr>
          <p:cNvSpPr/>
          <p:nvPr/>
        </p:nvSpPr>
        <p:spPr>
          <a:xfrm>
            <a:off x="3460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Oval 229">
            <a:extLst>
              <a:ext uri="{FF2B5EF4-FFF2-40B4-BE49-F238E27FC236}">
                <a16:creationId xmlns:a16="http://schemas.microsoft.com/office/drawing/2014/main" id="{84F4B67E-5832-4616-AD5F-C6A233637BD9}"/>
              </a:ext>
            </a:extLst>
          </p:cNvPr>
          <p:cNvSpPr/>
          <p:nvPr/>
        </p:nvSpPr>
        <p:spPr>
          <a:xfrm>
            <a:off x="11890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Oval 230">
            <a:extLst>
              <a:ext uri="{FF2B5EF4-FFF2-40B4-BE49-F238E27FC236}">
                <a16:creationId xmlns:a16="http://schemas.microsoft.com/office/drawing/2014/main" id="{E62EDE7B-CB2A-4167-B896-B37AA52A47D3}"/>
              </a:ext>
            </a:extLst>
          </p:cNvPr>
          <p:cNvSpPr/>
          <p:nvPr/>
        </p:nvSpPr>
        <p:spPr>
          <a:xfrm>
            <a:off x="20320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Oval 231">
            <a:extLst>
              <a:ext uri="{FF2B5EF4-FFF2-40B4-BE49-F238E27FC236}">
                <a16:creationId xmlns:a16="http://schemas.microsoft.com/office/drawing/2014/main" id="{BBBB0849-3377-4FD9-85D1-06F3578A30DB}"/>
              </a:ext>
            </a:extLst>
          </p:cNvPr>
          <p:cNvSpPr/>
          <p:nvPr/>
        </p:nvSpPr>
        <p:spPr>
          <a:xfrm>
            <a:off x="28733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Oval 232">
            <a:extLst>
              <a:ext uri="{FF2B5EF4-FFF2-40B4-BE49-F238E27FC236}">
                <a16:creationId xmlns:a16="http://schemas.microsoft.com/office/drawing/2014/main" id="{33B0A88E-083D-45F0-866A-484EF7C84151}"/>
              </a:ext>
            </a:extLst>
          </p:cNvPr>
          <p:cNvSpPr/>
          <p:nvPr/>
        </p:nvSpPr>
        <p:spPr>
          <a:xfrm>
            <a:off x="37163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233">
            <a:extLst>
              <a:ext uri="{FF2B5EF4-FFF2-40B4-BE49-F238E27FC236}">
                <a16:creationId xmlns:a16="http://schemas.microsoft.com/office/drawing/2014/main" id="{7F0B145E-4F97-46C4-8AB3-F1F66D4B48FD}"/>
              </a:ext>
            </a:extLst>
          </p:cNvPr>
          <p:cNvSpPr/>
          <p:nvPr/>
        </p:nvSpPr>
        <p:spPr>
          <a:xfrm>
            <a:off x="45593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234">
            <a:extLst>
              <a:ext uri="{FF2B5EF4-FFF2-40B4-BE49-F238E27FC236}">
                <a16:creationId xmlns:a16="http://schemas.microsoft.com/office/drawing/2014/main" id="{E24ADA93-FE06-4484-8042-976F454052A6}"/>
              </a:ext>
            </a:extLst>
          </p:cNvPr>
          <p:cNvSpPr/>
          <p:nvPr/>
        </p:nvSpPr>
        <p:spPr>
          <a:xfrm>
            <a:off x="5402263"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235">
            <a:extLst>
              <a:ext uri="{FF2B5EF4-FFF2-40B4-BE49-F238E27FC236}">
                <a16:creationId xmlns:a16="http://schemas.microsoft.com/office/drawing/2014/main" id="{95FC73B3-5E65-48AE-A277-B584E4D0E71D}"/>
              </a:ext>
            </a:extLst>
          </p:cNvPr>
          <p:cNvSpPr/>
          <p:nvPr/>
        </p:nvSpPr>
        <p:spPr>
          <a:xfrm>
            <a:off x="62436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236">
            <a:extLst>
              <a:ext uri="{FF2B5EF4-FFF2-40B4-BE49-F238E27FC236}">
                <a16:creationId xmlns:a16="http://schemas.microsoft.com/office/drawing/2014/main" id="{FEB1200C-3143-45E1-AEAC-E0D9250E0644}"/>
              </a:ext>
            </a:extLst>
          </p:cNvPr>
          <p:cNvSpPr/>
          <p:nvPr/>
        </p:nvSpPr>
        <p:spPr>
          <a:xfrm>
            <a:off x="8772525"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237">
            <a:extLst>
              <a:ext uri="{FF2B5EF4-FFF2-40B4-BE49-F238E27FC236}">
                <a16:creationId xmlns:a16="http://schemas.microsoft.com/office/drawing/2014/main" id="{5BBB8F77-42AA-475E-9611-A630A857C1B4}"/>
              </a:ext>
            </a:extLst>
          </p:cNvPr>
          <p:cNvSpPr/>
          <p:nvPr/>
        </p:nvSpPr>
        <p:spPr>
          <a:xfrm>
            <a:off x="79295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Teardrop 3">
            <a:extLst>
              <a:ext uri="{FF2B5EF4-FFF2-40B4-BE49-F238E27FC236}">
                <a16:creationId xmlns:a16="http://schemas.microsoft.com/office/drawing/2014/main" id="{457D11DC-882E-4F9C-A33B-8B1010D0F088}"/>
              </a:ext>
            </a:extLst>
          </p:cNvPr>
          <p:cNvSpPr/>
          <p:nvPr/>
        </p:nvSpPr>
        <p:spPr>
          <a:xfrm rot="5400000" flipH="1" flipV="1">
            <a:off x="64420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Teardrop 3">
            <a:extLst>
              <a:ext uri="{FF2B5EF4-FFF2-40B4-BE49-F238E27FC236}">
                <a16:creationId xmlns:a16="http://schemas.microsoft.com/office/drawing/2014/main" id="{138D09AA-E4F6-48A0-A235-02E686B5A09D}"/>
              </a:ext>
            </a:extLst>
          </p:cNvPr>
          <p:cNvSpPr/>
          <p:nvPr/>
        </p:nvSpPr>
        <p:spPr>
          <a:xfrm rot="5400000" flipH="1" flipV="1">
            <a:off x="-149225" y="364013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Teardrop 3">
            <a:extLst>
              <a:ext uri="{FF2B5EF4-FFF2-40B4-BE49-F238E27FC236}">
                <a16:creationId xmlns:a16="http://schemas.microsoft.com/office/drawing/2014/main" id="{BCF11388-50F3-4D96-AAF0-54317C90F188}"/>
              </a:ext>
            </a:extLst>
          </p:cNvPr>
          <p:cNvSpPr/>
          <p:nvPr/>
        </p:nvSpPr>
        <p:spPr>
          <a:xfrm rot="5400000" flipH="1" flipV="1">
            <a:off x="13874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Teardrop 3">
            <a:extLst>
              <a:ext uri="{FF2B5EF4-FFF2-40B4-BE49-F238E27FC236}">
                <a16:creationId xmlns:a16="http://schemas.microsoft.com/office/drawing/2014/main" id="{6092C4C0-E3AF-4876-A623-BC0468A5C95F}"/>
              </a:ext>
            </a:extLst>
          </p:cNvPr>
          <p:cNvSpPr/>
          <p:nvPr/>
        </p:nvSpPr>
        <p:spPr>
          <a:xfrm rot="5400000" flipH="1" flipV="1">
            <a:off x="22304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Teardrop 3">
            <a:extLst>
              <a:ext uri="{FF2B5EF4-FFF2-40B4-BE49-F238E27FC236}">
                <a16:creationId xmlns:a16="http://schemas.microsoft.com/office/drawing/2014/main" id="{CBCF7B8D-81B1-4433-BE73-C17A80178AA2}"/>
              </a:ext>
            </a:extLst>
          </p:cNvPr>
          <p:cNvSpPr/>
          <p:nvPr/>
        </p:nvSpPr>
        <p:spPr>
          <a:xfrm rot="5400000" flipH="1" flipV="1">
            <a:off x="3072606" y="349170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Teardrop 3">
            <a:extLst>
              <a:ext uri="{FF2B5EF4-FFF2-40B4-BE49-F238E27FC236}">
                <a16:creationId xmlns:a16="http://schemas.microsoft.com/office/drawing/2014/main" id="{D4F2CFF7-8D72-4E68-A1A7-4EA9B0C758B7}"/>
              </a:ext>
            </a:extLst>
          </p:cNvPr>
          <p:cNvSpPr/>
          <p:nvPr/>
        </p:nvSpPr>
        <p:spPr>
          <a:xfrm rot="5400000" flipH="1" flipV="1">
            <a:off x="39147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Teardrop 3">
            <a:extLst>
              <a:ext uri="{FF2B5EF4-FFF2-40B4-BE49-F238E27FC236}">
                <a16:creationId xmlns:a16="http://schemas.microsoft.com/office/drawing/2014/main" id="{2C8F962F-881E-457C-9363-FD3ED7030EB1}"/>
              </a:ext>
            </a:extLst>
          </p:cNvPr>
          <p:cNvSpPr/>
          <p:nvPr/>
        </p:nvSpPr>
        <p:spPr>
          <a:xfrm rot="5400000" flipH="1" flipV="1">
            <a:off x="47577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Teardrop 3">
            <a:extLst>
              <a:ext uri="{FF2B5EF4-FFF2-40B4-BE49-F238E27FC236}">
                <a16:creationId xmlns:a16="http://schemas.microsoft.com/office/drawing/2014/main" id="{94FE75DC-AB52-47A5-9B36-8B7185C6F1C8}"/>
              </a:ext>
            </a:extLst>
          </p:cNvPr>
          <p:cNvSpPr/>
          <p:nvPr/>
        </p:nvSpPr>
        <p:spPr>
          <a:xfrm rot="5400000" flipH="1" flipV="1">
            <a:off x="56007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Teardrop 3">
            <a:extLst>
              <a:ext uri="{FF2B5EF4-FFF2-40B4-BE49-F238E27FC236}">
                <a16:creationId xmlns:a16="http://schemas.microsoft.com/office/drawing/2014/main" id="{4F5633CE-1618-4CA7-A151-CAF130C8A89F}"/>
              </a:ext>
            </a:extLst>
          </p:cNvPr>
          <p:cNvSpPr/>
          <p:nvPr/>
        </p:nvSpPr>
        <p:spPr>
          <a:xfrm rot="5400000" flipH="1" flipV="1">
            <a:off x="81280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Teardrop 3">
            <a:extLst>
              <a:ext uri="{FF2B5EF4-FFF2-40B4-BE49-F238E27FC236}">
                <a16:creationId xmlns:a16="http://schemas.microsoft.com/office/drawing/2014/main" id="{BBB8E4FB-D11F-4954-A9DE-3458BFB50FC1}"/>
              </a:ext>
            </a:extLst>
          </p:cNvPr>
          <p:cNvSpPr/>
          <p:nvPr/>
        </p:nvSpPr>
        <p:spPr>
          <a:xfrm rot="5400000" flipH="1" flipV="1">
            <a:off x="72850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Teardrop 3">
            <a:extLst>
              <a:ext uri="{FF2B5EF4-FFF2-40B4-BE49-F238E27FC236}">
                <a16:creationId xmlns:a16="http://schemas.microsoft.com/office/drawing/2014/main" id="{AD7F8DDC-1E03-434E-BA0B-94FFB10B566A}"/>
              </a:ext>
            </a:extLst>
          </p:cNvPr>
          <p:cNvSpPr/>
          <p:nvPr/>
        </p:nvSpPr>
        <p:spPr>
          <a:xfrm rot="5400000" flipH="1" flipV="1">
            <a:off x="8812213" y="3709988"/>
            <a:ext cx="490537" cy="173037"/>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Teardrop 3">
            <a:extLst>
              <a:ext uri="{FF2B5EF4-FFF2-40B4-BE49-F238E27FC236}">
                <a16:creationId xmlns:a16="http://schemas.microsoft.com/office/drawing/2014/main" id="{3776207B-874E-4B73-A0D1-4D1FA17E9D8C}"/>
              </a:ext>
            </a:extLst>
          </p:cNvPr>
          <p:cNvSpPr/>
          <p:nvPr/>
        </p:nvSpPr>
        <p:spPr>
          <a:xfrm rot="5400000" flipH="1" flipV="1">
            <a:off x="54451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250">
            <a:extLst>
              <a:ext uri="{FF2B5EF4-FFF2-40B4-BE49-F238E27FC236}">
                <a16:creationId xmlns:a16="http://schemas.microsoft.com/office/drawing/2014/main" id="{A4C8F4BB-4FC8-45A2-91A8-F7DA3E39ADD7}"/>
              </a:ext>
            </a:extLst>
          </p:cNvPr>
          <p:cNvSpPr/>
          <p:nvPr/>
        </p:nvSpPr>
        <p:spPr>
          <a:xfrm>
            <a:off x="66643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251">
            <a:extLst>
              <a:ext uri="{FF2B5EF4-FFF2-40B4-BE49-F238E27FC236}">
                <a16:creationId xmlns:a16="http://schemas.microsoft.com/office/drawing/2014/main" id="{E42E3FEF-6153-44F9-977C-2FCC38D05C02}"/>
              </a:ext>
            </a:extLst>
          </p:cNvPr>
          <p:cNvSpPr/>
          <p:nvPr/>
        </p:nvSpPr>
        <p:spPr>
          <a:xfrm>
            <a:off x="7667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252">
            <a:extLst>
              <a:ext uri="{FF2B5EF4-FFF2-40B4-BE49-F238E27FC236}">
                <a16:creationId xmlns:a16="http://schemas.microsoft.com/office/drawing/2014/main" id="{4D112CC4-75E4-4528-961A-A4413E36115E}"/>
              </a:ext>
            </a:extLst>
          </p:cNvPr>
          <p:cNvSpPr/>
          <p:nvPr/>
        </p:nvSpPr>
        <p:spPr>
          <a:xfrm>
            <a:off x="16097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253">
            <a:extLst>
              <a:ext uri="{FF2B5EF4-FFF2-40B4-BE49-F238E27FC236}">
                <a16:creationId xmlns:a16="http://schemas.microsoft.com/office/drawing/2014/main" id="{26D52F28-918B-45D3-ACE1-DC2C4A951E9F}"/>
              </a:ext>
            </a:extLst>
          </p:cNvPr>
          <p:cNvSpPr/>
          <p:nvPr/>
        </p:nvSpPr>
        <p:spPr>
          <a:xfrm>
            <a:off x="245110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254">
            <a:extLst>
              <a:ext uri="{FF2B5EF4-FFF2-40B4-BE49-F238E27FC236}">
                <a16:creationId xmlns:a16="http://schemas.microsoft.com/office/drawing/2014/main" id="{215685BC-FD4C-41A5-9B8C-31D7C334F33D}"/>
              </a:ext>
            </a:extLst>
          </p:cNvPr>
          <p:cNvSpPr/>
          <p:nvPr/>
        </p:nvSpPr>
        <p:spPr>
          <a:xfrm>
            <a:off x="32940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255">
            <a:extLst>
              <a:ext uri="{FF2B5EF4-FFF2-40B4-BE49-F238E27FC236}">
                <a16:creationId xmlns:a16="http://schemas.microsoft.com/office/drawing/2014/main" id="{565674DE-3CB6-4037-9FE5-DB6464C4D43F}"/>
              </a:ext>
            </a:extLst>
          </p:cNvPr>
          <p:cNvSpPr/>
          <p:nvPr/>
        </p:nvSpPr>
        <p:spPr>
          <a:xfrm>
            <a:off x="41370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256">
            <a:extLst>
              <a:ext uri="{FF2B5EF4-FFF2-40B4-BE49-F238E27FC236}">
                <a16:creationId xmlns:a16="http://schemas.microsoft.com/office/drawing/2014/main" id="{93D0AAF8-5160-44FE-8BA6-F18D1658302D}"/>
              </a:ext>
            </a:extLst>
          </p:cNvPr>
          <p:cNvSpPr/>
          <p:nvPr/>
        </p:nvSpPr>
        <p:spPr>
          <a:xfrm>
            <a:off x="49799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257">
            <a:extLst>
              <a:ext uri="{FF2B5EF4-FFF2-40B4-BE49-F238E27FC236}">
                <a16:creationId xmlns:a16="http://schemas.microsoft.com/office/drawing/2014/main" id="{434B7EBB-4398-43C4-88B9-8866DF086D6E}"/>
              </a:ext>
            </a:extLst>
          </p:cNvPr>
          <p:cNvSpPr/>
          <p:nvPr/>
        </p:nvSpPr>
        <p:spPr>
          <a:xfrm>
            <a:off x="58213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258">
            <a:extLst>
              <a:ext uri="{FF2B5EF4-FFF2-40B4-BE49-F238E27FC236}">
                <a16:creationId xmlns:a16="http://schemas.microsoft.com/office/drawing/2014/main" id="{91325550-2DFC-432D-8E70-C090CB535EEC}"/>
              </a:ext>
            </a:extLst>
          </p:cNvPr>
          <p:cNvSpPr/>
          <p:nvPr/>
        </p:nvSpPr>
        <p:spPr>
          <a:xfrm>
            <a:off x="83502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259">
            <a:extLst>
              <a:ext uri="{FF2B5EF4-FFF2-40B4-BE49-F238E27FC236}">
                <a16:creationId xmlns:a16="http://schemas.microsoft.com/office/drawing/2014/main" id="{438C234E-C681-42DB-8372-EDCA8A9E8997}"/>
              </a:ext>
            </a:extLst>
          </p:cNvPr>
          <p:cNvSpPr/>
          <p:nvPr/>
        </p:nvSpPr>
        <p:spPr>
          <a:xfrm>
            <a:off x="75072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Teardrop 3">
            <a:extLst>
              <a:ext uri="{FF2B5EF4-FFF2-40B4-BE49-F238E27FC236}">
                <a16:creationId xmlns:a16="http://schemas.microsoft.com/office/drawing/2014/main" id="{6177084D-027D-4416-9776-7AD2D4580F0C}"/>
              </a:ext>
            </a:extLst>
          </p:cNvPr>
          <p:cNvSpPr/>
          <p:nvPr/>
        </p:nvSpPr>
        <p:spPr>
          <a:xfrm rot="5400000" flipH="1" flipV="1">
            <a:off x="60213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Teardrop 3">
            <a:extLst>
              <a:ext uri="{FF2B5EF4-FFF2-40B4-BE49-F238E27FC236}">
                <a16:creationId xmlns:a16="http://schemas.microsoft.com/office/drawing/2014/main" id="{CA99A184-C351-4A40-9F7C-4530256E34C6}"/>
              </a:ext>
            </a:extLst>
          </p:cNvPr>
          <p:cNvSpPr/>
          <p:nvPr/>
        </p:nvSpPr>
        <p:spPr>
          <a:xfrm rot="5400000" flipH="1" flipV="1">
            <a:off x="96520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Teardrop 3">
            <a:extLst>
              <a:ext uri="{FF2B5EF4-FFF2-40B4-BE49-F238E27FC236}">
                <a16:creationId xmlns:a16="http://schemas.microsoft.com/office/drawing/2014/main" id="{4C142F24-B98F-4DB1-A711-2338DAE5E073}"/>
              </a:ext>
            </a:extLst>
          </p:cNvPr>
          <p:cNvSpPr/>
          <p:nvPr/>
        </p:nvSpPr>
        <p:spPr>
          <a:xfrm rot="5400000" flipH="1" flipV="1">
            <a:off x="18081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Teardrop 3">
            <a:extLst>
              <a:ext uri="{FF2B5EF4-FFF2-40B4-BE49-F238E27FC236}">
                <a16:creationId xmlns:a16="http://schemas.microsoft.com/office/drawing/2014/main" id="{5DF3B8A0-1A29-4C85-A0BC-6E3BA98F7BB3}"/>
              </a:ext>
            </a:extLst>
          </p:cNvPr>
          <p:cNvSpPr/>
          <p:nvPr/>
        </p:nvSpPr>
        <p:spPr>
          <a:xfrm rot="5400000" flipH="1" flipV="1">
            <a:off x="26511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Teardrop 3">
            <a:extLst>
              <a:ext uri="{FF2B5EF4-FFF2-40B4-BE49-F238E27FC236}">
                <a16:creationId xmlns:a16="http://schemas.microsoft.com/office/drawing/2014/main" id="{A557B08E-DCEA-4875-8A6D-3CA7528DAEB6}"/>
              </a:ext>
            </a:extLst>
          </p:cNvPr>
          <p:cNvSpPr/>
          <p:nvPr/>
        </p:nvSpPr>
        <p:spPr>
          <a:xfrm rot="5400000" flipH="1" flipV="1">
            <a:off x="34940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Teardrop 3">
            <a:extLst>
              <a:ext uri="{FF2B5EF4-FFF2-40B4-BE49-F238E27FC236}">
                <a16:creationId xmlns:a16="http://schemas.microsoft.com/office/drawing/2014/main" id="{FE58E3A0-FE88-495B-8088-A1175F38BCF0}"/>
              </a:ext>
            </a:extLst>
          </p:cNvPr>
          <p:cNvSpPr/>
          <p:nvPr/>
        </p:nvSpPr>
        <p:spPr>
          <a:xfrm rot="5400000" flipH="1" flipV="1">
            <a:off x="43354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Teardrop 3">
            <a:extLst>
              <a:ext uri="{FF2B5EF4-FFF2-40B4-BE49-F238E27FC236}">
                <a16:creationId xmlns:a16="http://schemas.microsoft.com/office/drawing/2014/main" id="{BFA89C71-9779-406F-B251-4957249DEEF2}"/>
              </a:ext>
            </a:extLst>
          </p:cNvPr>
          <p:cNvSpPr/>
          <p:nvPr/>
        </p:nvSpPr>
        <p:spPr>
          <a:xfrm rot="5400000" flipH="1" flipV="1">
            <a:off x="51784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Teardrop 3">
            <a:extLst>
              <a:ext uri="{FF2B5EF4-FFF2-40B4-BE49-F238E27FC236}">
                <a16:creationId xmlns:a16="http://schemas.microsoft.com/office/drawing/2014/main" id="{E964EE59-6915-4C71-94D6-A36091D0AC64}"/>
              </a:ext>
            </a:extLst>
          </p:cNvPr>
          <p:cNvSpPr/>
          <p:nvPr/>
        </p:nvSpPr>
        <p:spPr>
          <a:xfrm rot="5400000" flipH="1" flipV="1">
            <a:off x="77057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Teardrop 3">
            <a:extLst>
              <a:ext uri="{FF2B5EF4-FFF2-40B4-BE49-F238E27FC236}">
                <a16:creationId xmlns:a16="http://schemas.microsoft.com/office/drawing/2014/main" id="{CB63293C-C16B-4527-9645-3E40CCD20487}"/>
              </a:ext>
            </a:extLst>
          </p:cNvPr>
          <p:cNvSpPr/>
          <p:nvPr/>
        </p:nvSpPr>
        <p:spPr>
          <a:xfrm rot="5400000" flipH="1" flipV="1">
            <a:off x="68643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Teardrop 3">
            <a:extLst>
              <a:ext uri="{FF2B5EF4-FFF2-40B4-BE49-F238E27FC236}">
                <a16:creationId xmlns:a16="http://schemas.microsoft.com/office/drawing/2014/main" id="{50458E70-1D34-4548-A637-6206B20DEDA1}"/>
              </a:ext>
            </a:extLst>
          </p:cNvPr>
          <p:cNvSpPr/>
          <p:nvPr/>
        </p:nvSpPr>
        <p:spPr>
          <a:xfrm rot="5400000" flipH="1" flipV="1">
            <a:off x="85486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Teardrop 3">
            <a:extLst>
              <a:ext uri="{FF2B5EF4-FFF2-40B4-BE49-F238E27FC236}">
                <a16:creationId xmlns:a16="http://schemas.microsoft.com/office/drawing/2014/main" id="{29359505-74C6-4544-8AEF-58E80DBA6227}"/>
              </a:ext>
            </a:extLst>
          </p:cNvPr>
          <p:cNvSpPr/>
          <p:nvPr/>
        </p:nvSpPr>
        <p:spPr>
          <a:xfrm rot="5400000" flipH="1" flipV="1">
            <a:off x="1238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271">
            <a:extLst>
              <a:ext uri="{FF2B5EF4-FFF2-40B4-BE49-F238E27FC236}">
                <a16:creationId xmlns:a16="http://schemas.microsoft.com/office/drawing/2014/main" id="{C4946328-29FB-45D3-82B6-F28619BAE84C}"/>
              </a:ext>
            </a:extLst>
          </p:cNvPr>
          <p:cNvSpPr/>
          <p:nvPr/>
        </p:nvSpPr>
        <p:spPr>
          <a:xfrm>
            <a:off x="70866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272">
            <a:extLst>
              <a:ext uri="{FF2B5EF4-FFF2-40B4-BE49-F238E27FC236}">
                <a16:creationId xmlns:a16="http://schemas.microsoft.com/office/drawing/2014/main" id="{B2784BF6-F16D-4979-83B3-6DAFCCD7EA35}"/>
              </a:ext>
            </a:extLst>
          </p:cNvPr>
          <p:cNvSpPr/>
          <p:nvPr/>
        </p:nvSpPr>
        <p:spPr>
          <a:xfrm>
            <a:off x="3460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273">
            <a:extLst>
              <a:ext uri="{FF2B5EF4-FFF2-40B4-BE49-F238E27FC236}">
                <a16:creationId xmlns:a16="http://schemas.microsoft.com/office/drawing/2014/main" id="{35C60796-58FF-4152-B1CB-8BE75BD1FFB9}"/>
              </a:ext>
            </a:extLst>
          </p:cNvPr>
          <p:cNvSpPr/>
          <p:nvPr/>
        </p:nvSpPr>
        <p:spPr>
          <a:xfrm>
            <a:off x="11890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274">
            <a:extLst>
              <a:ext uri="{FF2B5EF4-FFF2-40B4-BE49-F238E27FC236}">
                <a16:creationId xmlns:a16="http://schemas.microsoft.com/office/drawing/2014/main" id="{B2E25FED-CA13-4541-AE27-F82A639F789C}"/>
              </a:ext>
            </a:extLst>
          </p:cNvPr>
          <p:cNvSpPr/>
          <p:nvPr/>
        </p:nvSpPr>
        <p:spPr>
          <a:xfrm>
            <a:off x="20320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275">
            <a:extLst>
              <a:ext uri="{FF2B5EF4-FFF2-40B4-BE49-F238E27FC236}">
                <a16:creationId xmlns:a16="http://schemas.microsoft.com/office/drawing/2014/main" id="{37EFA5C9-E506-4849-879D-38E71C8DD416}"/>
              </a:ext>
            </a:extLst>
          </p:cNvPr>
          <p:cNvSpPr/>
          <p:nvPr/>
        </p:nvSpPr>
        <p:spPr>
          <a:xfrm>
            <a:off x="28733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276">
            <a:extLst>
              <a:ext uri="{FF2B5EF4-FFF2-40B4-BE49-F238E27FC236}">
                <a16:creationId xmlns:a16="http://schemas.microsoft.com/office/drawing/2014/main" id="{4F8F6300-3071-42E0-86CE-DE07E60C8260}"/>
              </a:ext>
            </a:extLst>
          </p:cNvPr>
          <p:cNvSpPr/>
          <p:nvPr/>
        </p:nvSpPr>
        <p:spPr>
          <a:xfrm>
            <a:off x="37163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277">
            <a:extLst>
              <a:ext uri="{FF2B5EF4-FFF2-40B4-BE49-F238E27FC236}">
                <a16:creationId xmlns:a16="http://schemas.microsoft.com/office/drawing/2014/main" id="{F736B186-388D-4765-8FF1-CEEA5F52FB0D}"/>
              </a:ext>
            </a:extLst>
          </p:cNvPr>
          <p:cNvSpPr/>
          <p:nvPr/>
        </p:nvSpPr>
        <p:spPr>
          <a:xfrm>
            <a:off x="45593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278">
            <a:extLst>
              <a:ext uri="{FF2B5EF4-FFF2-40B4-BE49-F238E27FC236}">
                <a16:creationId xmlns:a16="http://schemas.microsoft.com/office/drawing/2014/main" id="{46D6A5C2-C4AC-439A-AB29-A302C9E1504F}"/>
              </a:ext>
            </a:extLst>
          </p:cNvPr>
          <p:cNvSpPr/>
          <p:nvPr/>
        </p:nvSpPr>
        <p:spPr>
          <a:xfrm>
            <a:off x="5402263"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279">
            <a:extLst>
              <a:ext uri="{FF2B5EF4-FFF2-40B4-BE49-F238E27FC236}">
                <a16:creationId xmlns:a16="http://schemas.microsoft.com/office/drawing/2014/main" id="{056D996E-4087-450A-9AB6-12F46E5DE0E9}"/>
              </a:ext>
            </a:extLst>
          </p:cNvPr>
          <p:cNvSpPr/>
          <p:nvPr/>
        </p:nvSpPr>
        <p:spPr>
          <a:xfrm>
            <a:off x="62436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280">
            <a:extLst>
              <a:ext uri="{FF2B5EF4-FFF2-40B4-BE49-F238E27FC236}">
                <a16:creationId xmlns:a16="http://schemas.microsoft.com/office/drawing/2014/main" id="{CBA81AF2-BDEB-4073-97ED-ADD883385D54}"/>
              </a:ext>
            </a:extLst>
          </p:cNvPr>
          <p:cNvSpPr/>
          <p:nvPr/>
        </p:nvSpPr>
        <p:spPr>
          <a:xfrm>
            <a:off x="8772525"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281">
            <a:extLst>
              <a:ext uri="{FF2B5EF4-FFF2-40B4-BE49-F238E27FC236}">
                <a16:creationId xmlns:a16="http://schemas.microsoft.com/office/drawing/2014/main" id="{07703034-7788-4B27-8DE7-112F309388C5}"/>
              </a:ext>
            </a:extLst>
          </p:cNvPr>
          <p:cNvSpPr/>
          <p:nvPr/>
        </p:nvSpPr>
        <p:spPr>
          <a:xfrm>
            <a:off x="79295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Teardrop 3">
            <a:extLst>
              <a:ext uri="{FF2B5EF4-FFF2-40B4-BE49-F238E27FC236}">
                <a16:creationId xmlns:a16="http://schemas.microsoft.com/office/drawing/2014/main" id="{44E1DF10-190C-4502-8CFF-A81A01E70D3C}"/>
              </a:ext>
            </a:extLst>
          </p:cNvPr>
          <p:cNvSpPr/>
          <p:nvPr/>
        </p:nvSpPr>
        <p:spPr>
          <a:xfrm rot="5400000" flipH="1" flipV="1">
            <a:off x="6636544"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Teardrop 3">
            <a:extLst>
              <a:ext uri="{FF2B5EF4-FFF2-40B4-BE49-F238E27FC236}">
                <a16:creationId xmlns:a16="http://schemas.microsoft.com/office/drawing/2014/main" id="{188E60BC-B0E3-4141-9AA5-943216D525C1}"/>
              </a:ext>
            </a:extLst>
          </p:cNvPr>
          <p:cNvSpPr/>
          <p:nvPr/>
        </p:nvSpPr>
        <p:spPr>
          <a:xfrm rot="5400000" flipH="1" flipV="1">
            <a:off x="23019" y="4315619"/>
            <a:ext cx="233362" cy="279400"/>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Teardrop 3">
            <a:extLst>
              <a:ext uri="{FF2B5EF4-FFF2-40B4-BE49-F238E27FC236}">
                <a16:creationId xmlns:a16="http://schemas.microsoft.com/office/drawing/2014/main" id="{9B1EE098-3E73-440B-8BF9-0486D041835C}"/>
              </a:ext>
            </a:extLst>
          </p:cNvPr>
          <p:cNvSpPr/>
          <p:nvPr/>
        </p:nvSpPr>
        <p:spPr>
          <a:xfrm rot="5400000" flipH="1" flipV="1">
            <a:off x="158035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Teardrop 3">
            <a:extLst>
              <a:ext uri="{FF2B5EF4-FFF2-40B4-BE49-F238E27FC236}">
                <a16:creationId xmlns:a16="http://schemas.microsoft.com/office/drawing/2014/main" id="{8EAAF96A-1408-4C65-8DA8-0387DD61EBC1}"/>
              </a:ext>
            </a:extLst>
          </p:cNvPr>
          <p:cNvSpPr/>
          <p:nvPr/>
        </p:nvSpPr>
        <p:spPr>
          <a:xfrm rot="5400000" flipH="1" flipV="1">
            <a:off x="2423319"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Teardrop 3">
            <a:extLst>
              <a:ext uri="{FF2B5EF4-FFF2-40B4-BE49-F238E27FC236}">
                <a16:creationId xmlns:a16="http://schemas.microsoft.com/office/drawing/2014/main" id="{8496A990-54CA-40C1-96C4-C46EEC63F5B3}"/>
              </a:ext>
            </a:extLst>
          </p:cNvPr>
          <p:cNvSpPr/>
          <p:nvPr/>
        </p:nvSpPr>
        <p:spPr>
          <a:xfrm rot="5400000" flipH="1" flipV="1">
            <a:off x="32662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Teardrop 3">
            <a:extLst>
              <a:ext uri="{FF2B5EF4-FFF2-40B4-BE49-F238E27FC236}">
                <a16:creationId xmlns:a16="http://schemas.microsoft.com/office/drawing/2014/main" id="{4673DEA1-7B25-4C73-B279-E98C4BFF902E}"/>
              </a:ext>
            </a:extLst>
          </p:cNvPr>
          <p:cNvSpPr/>
          <p:nvPr/>
        </p:nvSpPr>
        <p:spPr>
          <a:xfrm rot="5400000" flipH="1" flipV="1">
            <a:off x="4107657" y="4185444"/>
            <a:ext cx="233362" cy="53975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Teardrop 3">
            <a:extLst>
              <a:ext uri="{FF2B5EF4-FFF2-40B4-BE49-F238E27FC236}">
                <a16:creationId xmlns:a16="http://schemas.microsoft.com/office/drawing/2014/main" id="{211BC9EA-CCC0-4FFE-874E-8559D47F2C5D}"/>
              </a:ext>
            </a:extLst>
          </p:cNvPr>
          <p:cNvSpPr/>
          <p:nvPr/>
        </p:nvSpPr>
        <p:spPr>
          <a:xfrm rot="5400000" flipH="1" flipV="1">
            <a:off x="49506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Teardrop 3">
            <a:extLst>
              <a:ext uri="{FF2B5EF4-FFF2-40B4-BE49-F238E27FC236}">
                <a16:creationId xmlns:a16="http://schemas.microsoft.com/office/drawing/2014/main" id="{B4FD2B59-6904-4B2A-9282-25CFB6DEEFA3}"/>
              </a:ext>
            </a:extLst>
          </p:cNvPr>
          <p:cNvSpPr/>
          <p:nvPr/>
        </p:nvSpPr>
        <p:spPr>
          <a:xfrm rot="5400000" flipH="1" flipV="1">
            <a:off x="5793582"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Teardrop 3">
            <a:extLst>
              <a:ext uri="{FF2B5EF4-FFF2-40B4-BE49-F238E27FC236}">
                <a16:creationId xmlns:a16="http://schemas.microsoft.com/office/drawing/2014/main" id="{AE803EF9-E469-4136-A339-FDA63E8D7B10}"/>
              </a:ext>
            </a:extLst>
          </p:cNvPr>
          <p:cNvSpPr/>
          <p:nvPr/>
        </p:nvSpPr>
        <p:spPr>
          <a:xfrm rot="5400000" flipH="1" flipV="1">
            <a:off x="83208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Teardrop 3">
            <a:extLst>
              <a:ext uri="{FF2B5EF4-FFF2-40B4-BE49-F238E27FC236}">
                <a16:creationId xmlns:a16="http://schemas.microsoft.com/office/drawing/2014/main" id="{F220FCA9-1029-4C65-87C2-EEA540E9ED88}"/>
              </a:ext>
            </a:extLst>
          </p:cNvPr>
          <p:cNvSpPr/>
          <p:nvPr/>
        </p:nvSpPr>
        <p:spPr>
          <a:xfrm rot="5400000" flipH="1" flipV="1">
            <a:off x="74779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Teardrop 3">
            <a:extLst>
              <a:ext uri="{FF2B5EF4-FFF2-40B4-BE49-F238E27FC236}">
                <a16:creationId xmlns:a16="http://schemas.microsoft.com/office/drawing/2014/main" id="{72B09AC8-082D-43E9-BDE3-2ED3535963AF}"/>
              </a:ext>
            </a:extLst>
          </p:cNvPr>
          <p:cNvSpPr/>
          <p:nvPr/>
        </p:nvSpPr>
        <p:spPr>
          <a:xfrm rot="5400000" flipH="1" flipV="1">
            <a:off x="8991600" y="4419600"/>
            <a:ext cx="171450" cy="133350"/>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Teardrop 3">
            <a:extLst>
              <a:ext uri="{FF2B5EF4-FFF2-40B4-BE49-F238E27FC236}">
                <a16:creationId xmlns:a16="http://schemas.microsoft.com/office/drawing/2014/main" id="{BBF6BDA5-8D14-466A-A843-F030FDA81723}"/>
              </a:ext>
            </a:extLst>
          </p:cNvPr>
          <p:cNvSpPr/>
          <p:nvPr/>
        </p:nvSpPr>
        <p:spPr>
          <a:xfrm rot="5400000" flipH="1" flipV="1">
            <a:off x="73263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1651">
            <a:extLst>
              <a:ext uri="{FF2B5EF4-FFF2-40B4-BE49-F238E27FC236}">
                <a16:creationId xmlns:a16="http://schemas.microsoft.com/office/drawing/2014/main" id="{D4344502-9F3D-4186-A4B9-9F013056144C}"/>
              </a:ext>
            </a:extLst>
          </p:cNvPr>
          <p:cNvSpPr/>
          <p:nvPr/>
        </p:nvSpPr>
        <p:spPr>
          <a:xfrm>
            <a:off x="812800" y="4560888"/>
            <a:ext cx="7661275" cy="1111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295">
            <a:extLst>
              <a:ext uri="{FF2B5EF4-FFF2-40B4-BE49-F238E27FC236}">
                <a16:creationId xmlns:a16="http://schemas.microsoft.com/office/drawing/2014/main" id="{5A7E3152-AB07-44C6-8445-6EA57C51A996}"/>
              </a:ext>
            </a:extLst>
          </p:cNvPr>
          <p:cNvSpPr/>
          <p:nvPr/>
        </p:nvSpPr>
        <p:spPr>
          <a:xfrm>
            <a:off x="711993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97" name="Oval 296">
            <a:extLst>
              <a:ext uri="{FF2B5EF4-FFF2-40B4-BE49-F238E27FC236}">
                <a16:creationId xmlns:a16="http://schemas.microsoft.com/office/drawing/2014/main" id="{62F0FC55-62F6-49C7-AF96-8B73BBDF19AF}"/>
              </a:ext>
            </a:extLst>
          </p:cNvPr>
          <p:cNvSpPr/>
          <p:nvPr/>
        </p:nvSpPr>
        <p:spPr>
          <a:xfrm>
            <a:off x="37782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98" name="Oval 297">
            <a:extLst>
              <a:ext uri="{FF2B5EF4-FFF2-40B4-BE49-F238E27FC236}">
                <a16:creationId xmlns:a16="http://schemas.microsoft.com/office/drawing/2014/main" id="{6F4B09F1-F4AB-42DE-B6E0-C399253AEE69}"/>
              </a:ext>
            </a:extLst>
          </p:cNvPr>
          <p:cNvSpPr/>
          <p:nvPr/>
        </p:nvSpPr>
        <p:spPr>
          <a:xfrm>
            <a:off x="122078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99" name="Oval 298">
            <a:extLst>
              <a:ext uri="{FF2B5EF4-FFF2-40B4-BE49-F238E27FC236}">
                <a16:creationId xmlns:a16="http://schemas.microsoft.com/office/drawing/2014/main" id="{2BE564C7-9CDC-41AB-94EC-E1F33820E1AC}"/>
              </a:ext>
            </a:extLst>
          </p:cNvPr>
          <p:cNvSpPr/>
          <p:nvPr/>
        </p:nvSpPr>
        <p:spPr>
          <a:xfrm>
            <a:off x="206375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0" name="Oval 299">
            <a:extLst>
              <a:ext uri="{FF2B5EF4-FFF2-40B4-BE49-F238E27FC236}">
                <a16:creationId xmlns:a16="http://schemas.microsoft.com/office/drawing/2014/main" id="{6B5CA136-B99D-41BE-9C36-4D0CAD3B11A1}"/>
              </a:ext>
            </a:extLst>
          </p:cNvPr>
          <p:cNvSpPr/>
          <p:nvPr/>
        </p:nvSpPr>
        <p:spPr>
          <a:xfrm>
            <a:off x="290671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1" name="Oval 300">
            <a:extLst>
              <a:ext uri="{FF2B5EF4-FFF2-40B4-BE49-F238E27FC236}">
                <a16:creationId xmlns:a16="http://schemas.microsoft.com/office/drawing/2014/main" id="{9B50DE77-8293-4370-A208-226132948028}"/>
              </a:ext>
            </a:extLst>
          </p:cNvPr>
          <p:cNvSpPr/>
          <p:nvPr/>
        </p:nvSpPr>
        <p:spPr>
          <a:xfrm>
            <a:off x="374967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301">
            <a:extLst>
              <a:ext uri="{FF2B5EF4-FFF2-40B4-BE49-F238E27FC236}">
                <a16:creationId xmlns:a16="http://schemas.microsoft.com/office/drawing/2014/main" id="{738F9E74-F08E-4077-8A43-E7A91FC22895}"/>
              </a:ext>
            </a:extLst>
          </p:cNvPr>
          <p:cNvSpPr/>
          <p:nvPr/>
        </p:nvSpPr>
        <p:spPr>
          <a:xfrm>
            <a:off x="459263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302">
            <a:extLst>
              <a:ext uri="{FF2B5EF4-FFF2-40B4-BE49-F238E27FC236}">
                <a16:creationId xmlns:a16="http://schemas.microsoft.com/office/drawing/2014/main" id="{C7528364-A256-4D2B-B70A-4F042D00DD9F}"/>
              </a:ext>
            </a:extLst>
          </p:cNvPr>
          <p:cNvSpPr/>
          <p:nvPr/>
        </p:nvSpPr>
        <p:spPr>
          <a:xfrm>
            <a:off x="543401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303">
            <a:extLst>
              <a:ext uri="{FF2B5EF4-FFF2-40B4-BE49-F238E27FC236}">
                <a16:creationId xmlns:a16="http://schemas.microsoft.com/office/drawing/2014/main" id="{ACD979CF-CE5E-407D-ACDD-3F683AB588F0}"/>
              </a:ext>
            </a:extLst>
          </p:cNvPr>
          <p:cNvSpPr/>
          <p:nvPr/>
        </p:nvSpPr>
        <p:spPr>
          <a:xfrm>
            <a:off x="627697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304">
            <a:extLst>
              <a:ext uri="{FF2B5EF4-FFF2-40B4-BE49-F238E27FC236}">
                <a16:creationId xmlns:a16="http://schemas.microsoft.com/office/drawing/2014/main" id="{1A9A6556-E7AE-4C15-955E-12D89B0E92E7}"/>
              </a:ext>
            </a:extLst>
          </p:cNvPr>
          <p:cNvSpPr/>
          <p:nvPr/>
        </p:nvSpPr>
        <p:spPr>
          <a:xfrm>
            <a:off x="880586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305">
            <a:extLst>
              <a:ext uri="{FF2B5EF4-FFF2-40B4-BE49-F238E27FC236}">
                <a16:creationId xmlns:a16="http://schemas.microsoft.com/office/drawing/2014/main" id="{17E8B6B3-BF11-4966-BCF1-669AD8CBE6CA}"/>
              </a:ext>
            </a:extLst>
          </p:cNvPr>
          <p:cNvSpPr/>
          <p:nvPr/>
        </p:nvSpPr>
        <p:spPr>
          <a:xfrm>
            <a:off x="796290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306">
            <a:extLst>
              <a:ext uri="{FF2B5EF4-FFF2-40B4-BE49-F238E27FC236}">
                <a16:creationId xmlns:a16="http://schemas.microsoft.com/office/drawing/2014/main" id="{394C9069-A79F-4862-BDE6-126536ECB3EB}"/>
              </a:ext>
            </a:extLst>
          </p:cNvPr>
          <p:cNvSpPr/>
          <p:nvPr/>
        </p:nvSpPr>
        <p:spPr>
          <a:xfrm>
            <a:off x="711993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8" name="Oval 307">
            <a:extLst>
              <a:ext uri="{FF2B5EF4-FFF2-40B4-BE49-F238E27FC236}">
                <a16:creationId xmlns:a16="http://schemas.microsoft.com/office/drawing/2014/main" id="{EA2D3484-27EE-4101-9BDA-04673C82BE79}"/>
              </a:ext>
            </a:extLst>
          </p:cNvPr>
          <p:cNvSpPr/>
          <p:nvPr/>
        </p:nvSpPr>
        <p:spPr>
          <a:xfrm>
            <a:off x="37782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9" name="Oval 308">
            <a:extLst>
              <a:ext uri="{FF2B5EF4-FFF2-40B4-BE49-F238E27FC236}">
                <a16:creationId xmlns:a16="http://schemas.microsoft.com/office/drawing/2014/main" id="{AC777A12-4856-474C-9982-F94D03A26A2D}"/>
              </a:ext>
            </a:extLst>
          </p:cNvPr>
          <p:cNvSpPr/>
          <p:nvPr/>
        </p:nvSpPr>
        <p:spPr>
          <a:xfrm>
            <a:off x="122078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0" name="Oval 309">
            <a:extLst>
              <a:ext uri="{FF2B5EF4-FFF2-40B4-BE49-F238E27FC236}">
                <a16:creationId xmlns:a16="http://schemas.microsoft.com/office/drawing/2014/main" id="{3A183DAA-56EC-4FAC-891C-C41E2F9D5402}"/>
              </a:ext>
            </a:extLst>
          </p:cNvPr>
          <p:cNvSpPr/>
          <p:nvPr/>
        </p:nvSpPr>
        <p:spPr>
          <a:xfrm>
            <a:off x="206375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1" name="Oval 310">
            <a:extLst>
              <a:ext uri="{FF2B5EF4-FFF2-40B4-BE49-F238E27FC236}">
                <a16:creationId xmlns:a16="http://schemas.microsoft.com/office/drawing/2014/main" id="{0449F1ED-4296-40B3-8819-5FD4ADE7997C}"/>
              </a:ext>
            </a:extLst>
          </p:cNvPr>
          <p:cNvSpPr/>
          <p:nvPr/>
        </p:nvSpPr>
        <p:spPr>
          <a:xfrm>
            <a:off x="290671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2" name="Oval 311">
            <a:extLst>
              <a:ext uri="{FF2B5EF4-FFF2-40B4-BE49-F238E27FC236}">
                <a16:creationId xmlns:a16="http://schemas.microsoft.com/office/drawing/2014/main" id="{A2A69218-75BE-43C8-8B79-44262A1B6513}"/>
              </a:ext>
            </a:extLst>
          </p:cNvPr>
          <p:cNvSpPr/>
          <p:nvPr/>
        </p:nvSpPr>
        <p:spPr>
          <a:xfrm>
            <a:off x="374967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3" name="Oval 312">
            <a:extLst>
              <a:ext uri="{FF2B5EF4-FFF2-40B4-BE49-F238E27FC236}">
                <a16:creationId xmlns:a16="http://schemas.microsoft.com/office/drawing/2014/main" id="{B492BE8B-9F7D-4DD6-9982-27308F192513}"/>
              </a:ext>
            </a:extLst>
          </p:cNvPr>
          <p:cNvSpPr/>
          <p:nvPr/>
        </p:nvSpPr>
        <p:spPr>
          <a:xfrm>
            <a:off x="459263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4" name="Oval 313">
            <a:extLst>
              <a:ext uri="{FF2B5EF4-FFF2-40B4-BE49-F238E27FC236}">
                <a16:creationId xmlns:a16="http://schemas.microsoft.com/office/drawing/2014/main" id="{652AC96B-340C-42DA-B53E-93581FB1C905}"/>
              </a:ext>
            </a:extLst>
          </p:cNvPr>
          <p:cNvSpPr/>
          <p:nvPr/>
        </p:nvSpPr>
        <p:spPr>
          <a:xfrm>
            <a:off x="543401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5" name="Oval 314">
            <a:extLst>
              <a:ext uri="{FF2B5EF4-FFF2-40B4-BE49-F238E27FC236}">
                <a16:creationId xmlns:a16="http://schemas.microsoft.com/office/drawing/2014/main" id="{6257D9BD-8F5D-471D-9C6F-82E898FE151B}"/>
              </a:ext>
            </a:extLst>
          </p:cNvPr>
          <p:cNvSpPr/>
          <p:nvPr/>
        </p:nvSpPr>
        <p:spPr>
          <a:xfrm>
            <a:off x="627697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6" name="Oval 315">
            <a:extLst>
              <a:ext uri="{FF2B5EF4-FFF2-40B4-BE49-F238E27FC236}">
                <a16:creationId xmlns:a16="http://schemas.microsoft.com/office/drawing/2014/main" id="{636AB251-ACAF-447C-A39E-20113ECBE903}"/>
              </a:ext>
            </a:extLst>
          </p:cNvPr>
          <p:cNvSpPr/>
          <p:nvPr/>
        </p:nvSpPr>
        <p:spPr>
          <a:xfrm>
            <a:off x="880586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7" name="Oval 316">
            <a:extLst>
              <a:ext uri="{FF2B5EF4-FFF2-40B4-BE49-F238E27FC236}">
                <a16:creationId xmlns:a16="http://schemas.microsoft.com/office/drawing/2014/main" id="{653FF2CE-7F63-4C3C-998A-70EF75412B1E}"/>
              </a:ext>
            </a:extLst>
          </p:cNvPr>
          <p:cNvSpPr/>
          <p:nvPr/>
        </p:nvSpPr>
        <p:spPr>
          <a:xfrm>
            <a:off x="796290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8" name="Oval 317">
            <a:extLst>
              <a:ext uri="{FF2B5EF4-FFF2-40B4-BE49-F238E27FC236}">
                <a16:creationId xmlns:a16="http://schemas.microsoft.com/office/drawing/2014/main" id="{FACF8A70-63FF-44A3-9B7E-3D08A3217630}"/>
              </a:ext>
            </a:extLst>
          </p:cNvPr>
          <p:cNvSpPr/>
          <p:nvPr/>
        </p:nvSpPr>
        <p:spPr>
          <a:xfrm>
            <a:off x="711993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9" name="Oval 318">
            <a:extLst>
              <a:ext uri="{FF2B5EF4-FFF2-40B4-BE49-F238E27FC236}">
                <a16:creationId xmlns:a16="http://schemas.microsoft.com/office/drawing/2014/main" id="{F506B296-3A96-4316-B359-A787C988E1CB}"/>
              </a:ext>
            </a:extLst>
          </p:cNvPr>
          <p:cNvSpPr/>
          <p:nvPr/>
        </p:nvSpPr>
        <p:spPr>
          <a:xfrm>
            <a:off x="37782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0" name="Oval 319">
            <a:extLst>
              <a:ext uri="{FF2B5EF4-FFF2-40B4-BE49-F238E27FC236}">
                <a16:creationId xmlns:a16="http://schemas.microsoft.com/office/drawing/2014/main" id="{6664FF3D-EEFD-4892-A4E8-5296A2D01ED8}"/>
              </a:ext>
            </a:extLst>
          </p:cNvPr>
          <p:cNvSpPr/>
          <p:nvPr/>
        </p:nvSpPr>
        <p:spPr>
          <a:xfrm>
            <a:off x="122078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1" name="Oval 320">
            <a:extLst>
              <a:ext uri="{FF2B5EF4-FFF2-40B4-BE49-F238E27FC236}">
                <a16:creationId xmlns:a16="http://schemas.microsoft.com/office/drawing/2014/main" id="{B6A955DB-9C4C-4221-AB25-D387F8A26621}"/>
              </a:ext>
            </a:extLst>
          </p:cNvPr>
          <p:cNvSpPr/>
          <p:nvPr/>
        </p:nvSpPr>
        <p:spPr>
          <a:xfrm>
            <a:off x="206375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2" name="Oval 321">
            <a:extLst>
              <a:ext uri="{FF2B5EF4-FFF2-40B4-BE49-F238E27FC236}">
                <a16:creationId xmlns:a16="http://schemas.microsoft.com/office/drawing/2014/main" id="{5E8C628D-81E9-4668-9B85-A586F1DB4D15}"/>
              </a:ext>
            </a:extLst>
          </p:cNvPr>
          <p:cNvSpPr/>
          <p:nvPr/>
        </p:nvSpPr>
        <p:spPr>
          <a:xfrm>
            <a:off x="290671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3" name="Oval 322">
            <a:extLst>
              <a:ext uri="{FF2B5EF4-FFF2-40B4-BE49-F238E27FC236}">
                <a16:creationId xmlns:a16="http://schemas.microsoft.com/office/drawing/2014/main" id="{34C71D27-883D-4C35-B22A-649D33CC2733}"/>
              </a:ext>
            </a:extLst>
          </p:cNvPr>
          <p:cNvSpPr/>
          <p:nvPr/>
        </p:nvSpPr>
        <p:spPr>
          <a:xfrm>
            <a:off x="374967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4" name="Oval 323">
            <a:extLst>
              <a:ext uri="{FF2B5EF4-FFF2-40B4-BE49-F238E27FC236}">
                <a16:creationId xmlns:a16="http://schemas.microsoft.com/office/drawing/2014/main" id="{680397BA-5299-4A4B-8201-F13A1B9B653D}"/>
              </a:ext>
            </a:extLst>
          </p:cNvPr>
          <p:cNvSpPr/>
          <p:nvPr/>
        </p:nvSpPr>
        <p:spPr>
          <a:xfrm>
            <a:off x="459263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5" name="Oval 324">
            <a:extLst>
              <a:ext uri="{FF2B5EF4-FFF2-40B4-BE49-F238E27FC236}">
                <a16:creationId xmlns:a16="http://schemas.microsoft.com/office/drawing/2014/main" id="{E5C4DCAE-C9C3-4DA2-86D3-FAA8CA4BF314}"/>
              </a:ext>
            </a:extLst>
          </p:cNvPr>
          <p:cNvSpPr/>
          <p:nvPr/>
        </p:nvSpPr>
        <p:spPr>
          <a:xfrm>
            <a:off x="543401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6" name="Oval 325">
            <a:extLst>
              <a:ext uri="{FF2B5EF4-FFF2-40B4-BE49-F238E27FC236}">
                <a16:creationId xmlns:a16="http://schemas.microsoft.com/office/drawing/2014/main" id="{88DB1330-E928-4BD3-8600-F36A3D58B2F7}"/>
              </a:ext>
            </a:extLst>
          </p:cNvPr>
          <p:cNvSpPr/>
          <p:nvPr/>
        </p:nvSpPr>
        <p:spPr>
          <a:xfrm>
            <a:off x="627697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7" name="Oval 326">
            <a:extLst>
              <a:ext uri="{FF2B5EF4-FFF2-40B4-BE49-F238E27FC236}">
                <a16:creationId xmlns:a16="http://schemas.microsoft.com/office/drawing/2014/main" id="{87A48DB2-CBC4-400F-9686-3EB9A17D2EF2}"/>
              </a:ext>
            </a:extLst>
          </p:cNvPr>
          <p:cNvSpPr/>
          <p:nvPr/>
        </p:nvSpPr>
        <p:spPr>
          <a:xfrm>
            <a:off x="880586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8" name="Oval 327">
            <a:extLst>
              <a:ext uri="{FF2B5EF4-FFF2-40B4-BE49-F238E27FC236}">
                <a16:creationId xmlns:a16="http://schemas.microsoft.com/office/drawing/2014/main" id="{73C06D7C-B473-41B4-A1DE-E388D1549294}"/>
              </a:ext>
            </a:extLst>
          </p:cNvPr>
          <p:cNvSpPr/>
          <p:nvPr/>
        </p:nvSpPr>
        <p:spPr>
          <a:xfrm>
            <a:off x="796290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29" name="Oval 328">
            <a:extLst>
              <a:ext uri="{FF2B5EF4-FFF2-40B4-BE49-F238E27FC236}">
                <a16:creationId xmlns:a16="http://schemas.microsoft.com/office/drawing/2014/main" id="{4D051B9C-959B-42CE-90D1-8EA74361A456}"/>
              </a:ext>
            </a:extLst>
          </p:cNvPr>
          <p:cNvSpPr/>
          <p:nvPr/>
        </p:nvSpPr>
        <p:spPr>
          <a:xfrm>
            <a:off x="711993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0" name="Oval 329">
            <a:extLst>
              <a:ext uri="{FF2B5EF4-FFF2-40B4-BE49-F238E27FC236}">
                <a16:creationId xmlns:a16="http://schemas.microsoft.com/office/drawing/2014/main" id="{973852E3-5588-44E9-9780-E15F2850CC94}"/>
              </a:ext>
            </a:extLst>
          </p:cNvPr>
          <p:cNvSpPr/>
          <p:nvPr/>
        </p:nvSpPr>
        <p:spPr>
          <a:xfrm>
            <a:off x="37782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1" name="Oval 330">
            <a:extLst>
              <a:ext uri="{FF2B5EF4-FFF2-40B4-BE49-F238E27FC236}">
                <a16:creationId xmlns:a16="http://schemas.microsoft.com/office/drawing/2014/main" id="{4C21C348-E67E-497D-9682-F5399258AC0E}"/>
              </a:ext>
            </a:extLst>
          </p:cNvPr>
          <p:cNvSpPr/>
          <p:nvPr/>
        </p:nvSpPr>
        <p:spPr>
          <a:xfrm>
            <a:off x="122078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2" name="Oval 331">
            <a:extLst>
              <a:ext uri="{FF2B5EF4-FFF2-40B4-BE49-F238E27FC236}">
                <a16:creationId xmlns:a16="http://schemas.microsoft.com/office/drawing/2014/main" id="{99A17948-ADB4-4E02-8063-8F4181414801}"/>
              </a:ext>
            </a:extLst>
          </p:cNvPr>
          <p:cNvSpPr/>
          <p:nvPr/>
        </p:nvSpPr>
        <p:spPr>
          <a:xfrm>
            <a:off x="206375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3" name="Oval 332">
            <a:extLst>
              <a:ext uri="{FF2B5EF4-FFF2-40B4-BE49-F238E27FC236}">
                <a16:creationId xmlns:a16="http://schemas.microsoft.com/office/drawing/2014/main" id="{42D9E67F-2CFE-4435-ABD9-9EE565F40D13}"/>
              </a:ext>
            </a:extLst>
          </p:cNvPr>
          <p:cNvSpPr/>
          <p:nvPr/>
        </p:nvSpPr>
        <p:spPr>
          <a:xfrm>
            <a:off x="290671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4" name="Oval 333">
            <a:extLst>
              <a:ext uri="{FF2B5EF4-FFF2-40B4-BE49-F238E27FC236}">
                <a16:creationId xmlns:a16="http://schemas.microsoft.com/office/drawing/2014/main" id="{8839F8B0-EE8D-4C32-BC95-E55CA27B9AF2}"/>
              </a:ext>
            </a:extLst>
          </p:cNvPr>
          <p:cNvSpPr/>
          <p:nvPr/>
        </p:nvSpPr>
        <p:spPr>
          <a:xfrm>
            <a:off x="374967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5" name="Oval 334">
            <a:extLst>
              <a:ext uri="{FF2B5EF4-FFF2-40B4-BE49-F238E27FC236}">
                <a16:creationId xmlns:a16="http://schemas.microsoft.com/office/drawing/2014/main" id="{FEC42799-71F3-4100-9DD6-1192FC2473C2}"/>
              </a:ext>
            </a:extLst>
          </p:cNvPr>
          <p:cNvSpPr/>
          <p:nvPr/>
        </p:nvSpPr>
        <p:spPr>
          <a:xfrm>
            <a:off x="459263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6" name="Oval 335">
            <a:extLst>
              <a:ext uri="{FF2B5EF4-FFF2-40B4-BE49-F238E27FC236}">
                <a16:creationId xmlns:a16="http://schemas.microsoft.com/office/drawing/2014/main" id="{FC924CE9-F485-4248-859F-DE0F2137FF41}"/>
              </a:ext>
            </a:extLst>
          </p:cNvPr>
          <p:cNvSpPr/>
          <p:nvPr/>
        </p:nvSpPr>
        <p:spPr>
          <a:xfrm>
            <a:off x="543401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7" name="Oval 336">
            <a:extLst>
              <a:ext uri="{FF2B5EF4-FFF2-40B4-BE49-F238E27FC236}">
                <a16:creationId xmlns:a16="http://schemas.microsoft.com/office/drawing/2014/main" id="{A02655A2-7591-4033-81C4-C06FE99F66FB}"/>
              </a:ext>
            </a:extLst>
          </p:cNvPr>
          <p:cNvSpPr/>
          <p:nvPr/>
        </p:nvSpPr>
        <p:spPr>
          <a:xfrm>
            <a:off x="627697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8" name="Oval 337">
            <a:extLst>
              <a:ext uri="{FF2B5EF4-FFF2-40B4-BE49-F238E27FC236}">
                <a16:creationId xmlns:a16="http://schemas.microsoft.com/office/drawing/2014/main" id="{5AE69DB8-DDBB-4EFB-919E-B95935DE0860}"/>
              </a:ext>
            </a:extLst>
          </p:cNvPr>
          <p:cNvSpPr/>
          <p:nvPr/>
        </p:nvSpPr>
        <p:spPr>
          <a:xfrm>
            <a:off x="880586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39" name="Oval 338">
            <a:extLst>
              <a:ext uri="{FF2B5EF4-FFF2-40B4-BE49-F238E27FC236}">
                <a16:creationId xmlns:a16="http://schemas.microsoft.com/office/drawing/2014/main" id="{A77F9B37-6960-4FAB-9E52-24D8253243D6}"/>
              </a:ext>
            </a:extLst>
          </p:cNvPr>
          <p:cNvSpPr/>
          <p:nvPr/>
        </p:nvSpPr>
        <p:spPr>
          <a:xfrm>
            <a:off x="796290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0" name="Oval 339">
            <a:extLst>
              <a:ext uri="{FF2B5EF4-FFF2-40B4-BE49-F238E27FC236}">
                <a16:creationId xmlns:a16="http://schemas.microsoft.com/office/drawing/2014/main" id="{E3996240-0645-4D75-8523-F57595F593F5}"/>
              </a:ext>
            </a:extLst>
          </p:cNvPr>
          <p:cNvSpPr/>
          <p:nvPr/>
        </p:nvSpPr>
        <p:spPr>
          <a:xfrm>
            <a:off x="711993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1" name="Oval 340">
            <a:extLst>
              <a:ext uri="{FF2B5EF4-FFF2-40B4-BE49-F238E27FC236}">
                <a16:creationId xmlns:a16="http://schemas.microsoft.com/office/drawing/2014/main" id="{FCACAB26-AAAF-4686-B839-8776C6374F98}"/>
              </a:ext>
            </a:extLst>
          </p:cNvPr>
          <p:cNvSpPr/>
          <p:nvPr/>
        </p:nvSpPr>
        <p:spPr>
          <a:xfrm>
            <a:off x="37782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2" name="Oval 341">
            <a:extLst>
              <a:ext uri="{FF2B5EF4-FFF2-40B4-BE49-F238E27FC236}">
                <a16:creationId xmlns:a16="http://schemas.microsoft.com/office/drawing/2014/main" id="{4F95F3CE-5A9C-42C5-9112-21361D72D477}"/>
              </a:ext>
            </a:extLst>
          </p:cNvPr>
          <p:cNvSpPr/>
          <p:nvPr/>
        </p:nvSpPr>
        <p:spPr>
          <a:xfrm>
            <a:off x="122078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3" name="Oval 342">
            <a:extLst>
              <a:ext uri="{FF2B5EF4-FFF2-40B4-BE49-F238E27FC236}">
                <a16:creationId xmlns:a16="http://schemas.microsoft.com/office/drawing/2014/main" id="{06B0116A-F02E-4575-9D01-F5B2802806AA}"/>
              </a:ext>
            </a:extLst>
          </p:cNvPr>
          <p:cNvSpPr/>
          <p:nvPr/>
        </p:nvSpPr>
        <p:spPr>
          <a:xfrm>
            <a:off x="206375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4" name="Oval 343">
            <a:extLst>
              <a:ext uri="{FF2B5EF4-FFF2-40B4-BE49-F238E27FC236}">
                <a16:creationId xmlns:a16="http://schemas.microsoft.com/office/drawing/2014/main" id="{DF719536-7137-4B04-B69C-BC8C11E28220}"/>
              </a:ext>
            </a:extLst>
          </p:cNvPr>
          <p:cNvSpPr/>
          <p:nvPr/>
        </p:nvSpPr>
        <p:spPr>
          <a:xfrm>
            <a:off x="290671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5" name="Oval 344">
            <a:extLst>
              <a:ext uri="{FF2B5EF4-FFF2-40B4-BE49-F238E27FC236}">
                <a16:creationId xmlns:a16="http://schemas.microsoft.com/office/drawing/2014/main" id="{E74817ED-EFD5-44A9-9C94-D57EB4AE42B5}"/>
              </a:ext>
            </a:extLst>
          </p:cNvPr>
          <p:cNvSpPr/>
          <p:nvPr/>
        </p:nvSpPr>
        <p:spPr>
          <a:xfrm>
            <a:off x="374967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6" name="Oval 345">
            <a:extLst>
              <a:ext uri="{FF2B5EF4-FFF2-40B4-BE49-F238E27FC236}">
                <a16:creationId xmlns:a16="http://schemas.microsoft.com/office/drawing/2014/main" id="{35751612-C7D7-4E64-8A89-0F42BA1BEBFD}"/>
              </a:ext>
            </a:extLst>
          </p:cNvPr>
          <p:cNvSpPr/>
          <p:nvPr/>
        </p:nvSpPr>
        <p:spPr>
          <a:xfrm>
            <a:off x="459263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7" name="Oval 346">
            <a:extLst>
              <a:ext uri="{FF2B5EF4-FFF2-40B4-BE49-F238E27FC236}">
                <a16:creationId xmlns:a16="http://schemas.microsoft.com/office/drawing/2014/main" id="{1E1AAC43-314E-4047-8AD0-02095D8DB164}"/>
              </a:ext>
            </a:extLst>
          </p:cNvPr>
          <p:cNvSpPr/>
          <p:nvPr/>
        </p:nvSpPr>
        <p:spPr>
          <a:xfrm>
            <a:off x="543401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8" name="Oval 347">
            <a:extLst>
              <a:ext uri="{FF2B5EF4-FFF2-40B4-BE49-F238E27FC236}">
                <a16:creationId xmlns:a16="http://schemas.microsoft.com/office/drawing/2014/main" id="{0F6BC3F3-0BCE-4847-AD59-572BD2855836}"/>
              </a:ext>
            </a:extLst>
          </p:cNvPr>
          <p:cNvSpPr/>
          <p:nvPr/>
        </p:nvSpPr>
        <p:spPr>
          <a:xfrm>
            <a:off x="627697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49" name="Oval 348">
            <a:extLst>
              <a:ext uri="{FF2B5EF4-FFF2-40B4-BE49-F238E27FC236}">
                <a16:creationId xmlns:a16="http://schemas.microsoft.com/office/drawing/2014/main" id="{55552F1A-3CE2-4B87-B565-5AC3BC06B4F0}"/>
              </a:ext>
            </a:extLst>
          </p:cNvPr>
          <p:cNvSpPr/>
          <p:nvPr/>
        </p:nvSpPr>
        <p:spPr>
          <a:xfrm>
            <a:off x="880586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50" name="Oval 349">
            <a:extLst>
              <a:ext uri="{FF2B5EF4-FFF2-40B4-BE49-F238E27FC236}">
                <a16:creationId xmlns:a16="http://schemas.microsoft.com/office/drawing/2014/main" id="{3197381E-B884-4834-8F41-EE3F35FBB9FF}"/>
              </a:ext>
            </a:extLst>
          </p:cNvPr>
          <p:cNvSpPr/>
          <p:nvPr/>
        </p:nvSpPr>
        <p:spPr>
          <a:xfrm>
            <a:off x="796290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cxnSp>
        <p:nvCxnSpPr>
          <p:cNvPr id="351" name="Straight Connector 350">
            <a:extLst>
              <a:ext uri="{FF2B5EF4-FFF2-40B4-BE49-F238E27FC236}">
                <a16:creationId xmlns:a16="http://schemas.microsoft.com/office/drawing/2014/main" id="{59556DBB-8CD2-417C-B4AB-FC4C74338C6A}"/>
              </a:ext>
            </a:extLst>
          </p:cNvPr>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52" name="Date Placeholder 3">
            <a:extLst>
              <a:ext uri="{FF2B5EF4-FFF2-40B4-BE49-F238E27FC236}">
                <a16:creationId xmlns:a16="http://schemas.microsoft.com/office/drawing/2014/main" id="{F9CD6697-DE84-4315-8306-9268226C14AC}"/>
              </a:ext>
            </a:extLst>
          </p:cNvPr>
          <p:cNvSpPr>
            <a:spLocks noGrp="1"/>
          </p:cNvSpPr>
          <p:nvPr>
            <p:ph type="dt" sz="half" idx="10"/>
          </p:nvPr>
        </p:nvSpPr>
        <p:spPr/>
        <p:txBody>
          <a:bodyPr/>
          <a:lstStyle>
            <a:lvl1pPr algn="l">
              <a:defRPr/>
            </a:lvl1pPr>
          </a:lstStyle>
          <a:p>
            <a:pPr>
              <a:defRPr/>
            </a:pPr>
            <a:endParaRPr lang="en-GB"/>
          </a:p>
        </p:txBody>
      </p:sp>
      <p:sp>
        <p:nvSpPr>
          <p:cNvPr id="353" name="Footer Placeholder 4">
            <a:extLst>
              <a:ext uri="{FF2B5EF4-FFF2-40B4-BE49-F238E27FC236}">
                <a16:creationId xmlns:a16="http://schemas.microsoft.com/office/drawing/2014/main" id="{BB748CB8-CD54-4366-B06E-A66D7FB69252}"/>
              </a:ext>
            </a:extLst>
          </p:cNvPr>
          <p:cNvSpPr>
            <a:spLocks noGrp="1"/>
          </p:cNvSpPr>
          <p:nvPr>
            <p:ph type="ftr" sz="quarter" idx="11"/>
          </p:nvPr>
        </p:nvSpPr>
        <p:spPr/>
        <p:txBody>
          <a:bodyPr/>
          <a:lstStyle>
            <a:lvl1pPr>
              <a:defRPr/>
            </a:lvl1pPr>
          </a:lstStyle>
          <a:p>
            <a:pPr>
              <a:defRPr/>
            </a:pPr>
            <a:r>
              <a:rPr lang="en-GB"/>
              <a:t>G51FAI – Heuristic  Rong Qu</a:t>
            </a:r>
          </a:p>
        </p:txBody>
      </p:sp>
      <p:sp>
        <p:nvSpPr>
          <p:cNvPr id="354" name="Slide Number Placeholder 5">
            <a:extLst>
              <a:ext uri="{FF2B5EF4-FFF2-40B4-BE49-F238E27FC236}">
                <a16:creationId xmlns:a16="http://schemas.microsoft.com/office/drawing/2014/main" id="{89B4AE61-36E0-436A-A28C-3B40EC758421}"/>
              </a:ext>
            </a:extLst>
          </p:cNvPr>
          <p:cNvSpPr>
            <a:spLocks noGrp="1"/>
          </p:cNvSpPr>
          <p:nvPr>
            <p:ph type="sldNum" sz="quarter" idx="12"/>
          </p:nvPr>
        </p:nvSpPr>
        <p:spPr/>
        <p:txBody>
          <a:bodyPr/>
          <a:lstStyle>
            <a:lvl1pPr>
              <a:defRPr/>
            </a:lvl1pPr>
          </a:lstStyle>
          <a:p>
            <a:pPr>
              <a:defRPr/>
            </a:pPr>
            <a:fld id="{636A7FCB-7224-4A02-9068-9BE60E5BDAF8}" type="slidenum">
              <a:rPr lang="en-GB" altLang="en-US"/>
              <a:pPr>
                <a:defRPr/>
              </a:pPr>
              <a:t>‹#›</a:t>
            </a:fld>
            <a:endParaRPr lang="en-GB" altLang="en-US"/>
          </a:p>
        </p:txBody>
      </p:sp>
    </p:spTree>
    <p:extLst>
      <p:ext uri="{BB962C8B-B14F-4D97-AF65-F5344CB8AC3E}">
        <p14:creationId xmlns:p14="http://schemas.microsoft.com/office/powerpoint/2010/main" val="6630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4DC306-BF6F-4E4C-8934-D4039000898B}"/>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97BF912D-4780-44F6-A389-409C7F8EB131}"/>
              </a:ext>
            </a:extLst>
          </p:cNvPr>
          <p:cNvSpPr>
            <a:spLocks noGrp="1"/>
          </p:cNvSpPr>
          <p:nvPr>
            <p:ph type="ftr" sz="quarter" idx="11"/>
          </p:nvPr>
        </p:nvSpPr>
        <p:spPr/>
        <p:txBody>
          <a:bodyPr/>
          <a:lstStyle>
            <a:lvl1pPr>
              <a:defRPr/>
            </a:lvl1pPr>
          </a:lstStyle>
          <a:p>
            <a:pPr>
              <a:defRPr/>
            </a:pPr>
            <a:r>
              <a:rPr lang="en-GB"/>
              <a:t>G51FAI – Heuristic  Rong Qu</a:t>
            </a:r>
          </a:p>
        </p:txBody>
      </p:sp>
      <p:sp>
        <p:nvSpPr>
          <p:cNvPr id="6" name="Slide Number Placeholder 5">
            <a:extLst>
              <a:ext uri="{FF2B5EF4-FFF2-40B4-BE49-F238E27FC236}">
                <a16:creationId xmlns:a16="http://schemas.microsoft.com/office/drawing/2014/main" id="{40583439-00C2-43D9-81AE-A51D010AE98A}"/>
              </a:ext>
            </a:extLst>
          </p:cNvPr>
          <p:cNvSpPr>
            <a:spLocks noGrp="1"/>
          </p:cNvSpPr>
          <p:nvPr>
            <p:ph type="sldNum" sz="quarter" idx="12"/>
          </p:nvPr>
        </p:nvSpPr>
        <p:spPr/>
        <p:txBody>
          <a:bodyPr/>
          <a:lstStyle>
            <a:lvl1pPr>
              <a:defRPr/>
            </a:lvl1pPr>
          </a:lstStyle>
          <a:p>
            <a:pPr>
              <a:defRPr/>
            </a:pPr>
            <a:fld id="{1BFBAE5C-E3F7-4C1C-A1FB-E85C27626016}" type="slidenum">
              <a:rPr lang="en-GB" altLang="en-US"/>
              <a:pPr>
                <a:defRPr/>
              </a:pPr>
              <a:t>‹#›</a:t>
            </a:fld>
            <a:endParaRPr lang="en-GB" altLang="en-US"/>
          </a:p>
        </p:txBody>
      </p:sp>
    </p:spTree>
    <p:extLst>
      <p:ext uri="{BB962C8B-B14F-4D97-AF65-F5344CB8AC3E}">
        <p14:creationId xmlns:p14="http://schemas.microsoft.com/office/powerpoint/2010/main" val="409302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DAD8A30-5628-4902-BEFE-EEB90788547E}"/>
              </a:ext>
            </a:extLst>
          </p:cNvPr>
          <p:cNvCxnSpPr/>
          <p:nvPr/>
        </p:nvCxnSpPr>
        <p:spPr>
          <a:xfrm rot="5400000" flipV="1">
            <a:off x="7543800" y="173038"/>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5"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0"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C381AD6-FCC8-441F-9611-4D62B6A0D83F}"/>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015F2E7D-2644-4839-ADDA-502D2D1A7B6E}"/>
              </a:ext>
            </a:extLst>
          </p:cNvPr>
          <p:cNvSpPr>
            <a:spLocks noGrp="1"/>
          </p:cNvSpPr>
          <p:nvPr>
            <p:ph type="ftr" sz="quarter" idx="11"/>
          </p:nvPr>
        </p:nvSpPr>
        <p:spPr/>
        <p:txBody>
          <a:bodyPr/>
          <a:lstStyle>
            <a:lvl1pPr>
              <a:defRPr/>
            </a:lvl1pPr>
          </a:lstStyle>
          <a:p>
            <a:pPr>
              <a:defRPr/>
            </a:pPr>
            <a:r>
              <a:rPr lang="en-GB"/>
              <a:t>G51FAI – Heuristic  Rong Qu</a:t>
            </a:r>
          </a:p>
        </p:txBody>
      </p:sp>
      <p:sp>
        <p:nvSpPr>
          <p:cNvPr id="7" name="Slide Number Placeholder 5">
            <a:extLst>
              <a:ext uri="{FF2B5EF4-FFF2-40B4-BE49-F238E27FC236}">
                <a16:creationId xmlns:a16="http://schemas.microsoft.com/office/drawing/2014/main" id="{90C9FA44-40FC-4CCE-B6B8-5868DF166CA2}"/>
              </a:ext>
            </a:extLst>
          </p:cNvPr>
          <p:cNvSpPr>
            <a:spLocks noGrp="1"/>
          </p:cNvSpPr>
          <p:nvPr>
            <p:ph type="sldNum" sz="quarter" idx="12"/>
          </p:nvPr>
        </p:nvSpPr>
        <p:spPr/>
        <p:txBody>
          <a:bodyPr/>
          <a:lstStyle>
            <a:lvl1pPr>
              <a:defRPr/>
            </a:lvl1pPr>
          </a:lstStyle>
          <a:p>
            <a:pPr>
              <a:defRPr/>
            </a:pPr>
            <a:fld id="{7BC05D11-AED4-4860-9847-0C92398FE6AA}" type="slidenum">
              <a:rPr lang="en-GB" altLang="en-US"/>
              <a:pPr>
                <a:defRPr/>
              </a:pPr>
              <a:t>‹#›</a:t>
            </a:fld>
            <a:endParaRPr lang="en-GB" altLang="en-US"/>
          </a:p>
        </p:txBody>
      </p:sp>
    </p:spTree>
    <p:extLst>
      <p:ext uri="{BB962C8B-B14F-4D97-AF65-F5344CB8AC3E}">
        <p14:creationId xmlns:p14="http://schemas.microsoft.com/office/powerpoint/2010/main" val="56135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DB6F5B53-725F-4495-85BE-AD897C21B3EA}"/>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F76065DA-3C45-4B22-BFF1-3F469D2EC222}"/>
              </a:ext>
            </a:extLst>
          </p:cNvPr>
          <p:cNvSpPr>
            <a:spLocks noGrp="1"/>
          </p:cNvSpPr>
          <p:nvPr>
            <p:ph type="ftr" sz="quarter" idx="11"/>
          </p:nvPr>
        </p:nvSpPr>
        <p:spPr/>
        <p:txBody>
          <a:bodyPr/>
          <a:lstStyle>
            <a:lvl1pPr>
              <a:defRPr/>
            </a:lvl1pPr>
          </a:lstStyle>
          <a:p>
            <a:pPr>
              <a:defRPr/>
            </a:pPr>
            <a:r>
              <a:rPr lang="en-GB"/>
              <a:t>G51FAI – Heuristic  Rong Qu</a:t>
            </a:r>
          </a:p>
        </p:txBody>
      </p:sp>
      <p:sp>
        <p:nvSpPr>
          <p:cNvPr id="7" name="Slide Number Placeholder 5">
            <a:extLst>
              <a:ext uri="{FF2B5EF4-FFF2-40B4-BE49-F238E27FC236}">
                <a16:creationId xmlns:a16="http://schemas.microsoft.com/office/drawing/2014/main" id="{84F36EF4-80DD-42E2-BB05-F6CC45C52758}"/>
              </a:ext>
            </a:extLst>
          </p:cNvPr>
          <p:cNvSpPr>
            <a:spLocks noGrp="1"/>
          </p:cNvSpPr>
          <p:nvPr>
            <p:ph type="sldNum" sz="quarter" idx="12"/>
          </p:nvPr>
        </p:nvSpPr>
        <p:spPr/>
        <p:txBody>
          <a:bodyPr/>
          <a:lstStyle>
            <a:lvl1pPr>
              <a:defRPr/>
            </a:lvl1pPr>
          </a:lstStyle>
          <a:p>
            <a:pPr>
              <a:defRPr/>
            </a:pPr>
            <a:fld id="{A2E371AC-26FE-4661-8B3D-6BD7AB170CD1}" type="slidenum">
              <a:rPr lang="en-GB" altLang="en-US"/>
              <a:pPr>
                <a:defRPr/>
              </a:pPr>
              <a:t>‹#›</a:t>
            </a:fld>
            <a:endParaRPr lang="en-GB" altLang="en-US"/>
          </a:p>
        </p:txBody>
      </p:sp>
    </p:spTree>
    <p:extLst>
      <p:ext uri="{BB962C8B-B14F-4D97-AF65-F5344CB8AC3E}">
        <p14:creationId xmlns:p14="http://schemas.microsoft.com/office/powerpoint/2010/main" val="135906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3979A92-F528-40A2-84D9-18F7A6414D9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C7E9FCD4-2A73-4495-B190-52E450D7AF96}"/>
              </a:ext>
            </a:extLst>
          </p:cNvPr>
          <p:cNvSpPr>
            <a:spLocks noGrp="1"/>
          </p:cNvSpPr>
          <p:nvPr>
            <p:ph type="ftr" sz="quarter" idx="11"/>
          </p:nvPr>
        </p:nvSpPr>
        <p:spPr/>
        <p:txBody>
          <a:bodyPr/>
          <a:lstStyle>
            <a:lvl1pPr>
              <a:defRPr/>
            </a:lvl1pPr>
          </a:lstStyle>
          <a:p>
            <a:pPr>
              <a:defRPr/>
            </a:pPr>
            <a:r>
              <a:rPr lang="en-GB"/>
              <a:t>G51FAI – Heuristic  Rong Qu</a:t>
            </a:r>
          </a:p>
        </p:txBody>
      </p:sp>
      <p:sp>
        <p:nvSpPr>
          <p:cNvPr id="6" name="Slide Number Placeholder 5">
            <a:extLst>
              <a:ext uri="{FF2B5EF4-FFF2-40B4-BE49-F238E27FC236}">
                <a16:creationId xmlns:a16="http://schemas.microsoft.com/office/drawing/2014/main" id="{F092F7AF-8C53-4738-A381-0BBE10B047A0}"/>
              </a:ext>
            </a:extLst>
          </p:cNvPr>
          <p:cNvSpPr>
            <a:spLocks noGrp="1"/>
          </p:cNvSpPr>
          <p:nvPr>
            <p:ph type="sldNum" sz="quarter" idx="12"/>
          </p:nvPr>
        </p:nvSpPr>
        <p:spPr/>
        <p:txBody>
          <a:bodyPr/>
          <a:lstStyle>
            <a:lvl1pPr>
              <a:defRPr/>
            </a:lvl1pPr>
          </a:lstStyle>
          <a:p>
            <a:pPr>
              <a:defRPr/>
            </a:pPr>
            <a:fld id="{3EF26B1C-7DF7-4CBB-AE23-03A6F8F2DB5B}" type="slidenum">
              <a:rPr lang="en-GB" altLang="en-US"/>
              <a:pPr>
                <a:defRPr/>
              </a:pPr>
              <a:t>‹#›</a:t>
            </a:fld>
            <a:endParaRPr lang="en-GB" altLang="en-US"/>
          </a:p>
        </p:txBody>
      </p:sp>
    </p:spTree>
    <p:extLst>
      <p:ext uri="{BB962C8B-B14F-4D97-AF65-F5344CB8AC3E}">
        <p14:creationId xmlns:p14="http://schemas.microsoft.com/office/powerpoint/2010/main" val="385920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661C93CC-C0AD-4DBB-8333-E0E3A7FD9BC3}"/>
              </a:ext>
            </a:extLst>
          </p:cNvPr>
          <p:cNvGrpSpPr>
            <a:grpSpLocks/>
          </p:cNvGrpSpPr>
          <p:nvPr/>
        </p:nvGrpSpPr>
        <p:grpSpPr bwMode="auto">
          <a:xfrm>
            <a:off x="0" y="420688"/>
            <a:ext cx="9144000" cy="3795712"/>
            <a:chOff x="0" y="420256"/>
            <a:chExt cx="12188952" cy="3795497"/>
          </a:xfrm>
        </p:grpSpPr>
        <p:cxnSp>
          <p:nvCxnSpPr>
            <p:cNvPr id="5" name="Straight Connector 4">
              <a:extLst>
                <a:ext uri="{FF2B5EF4-FFF2-40B4-BE49-F238E27FC236}">
                  <a16:creationId xmlns:a16="http://schemas.microsoft.com/office/drawing/2014/main" id="{964325BF-526E-4AA2-BC2A-468240BE0F3F}"/>
                </a:ext>
              </a:extLst>
            </p:cNvPr>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E8956E-9A3B-4926-9ABB-F0730B987D25}"/>
                </a:ext>
              </a:extLst>
            </p:cNvPr>
            <p:cNvCxnSpPr/>
            <p:nvPr/>
          </p:nvCxnSpPr>
          <p:spPr>
            <a:xfrm>
              <a:off x="0" y="379350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CE8EB15-055C-471D-9F6F-AD07A8ED9046}"/>
                </a:ext>
              </a:extLst>
            </p:cNvPr>
            <p:cNvCxnSpPr/>
            <p:nvPr/>
          </p:nvCxnSpPr>
          <p:spPr>
            <a:xfrm>
              <a:off x="0" y="3372839"/>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70CD5B-BDCE-436C-B1C3-C04931F6BD82}"/>
                </a:ext>
              </a:extLst>
            </p:cNvPr>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491CF4-5CFF-43F4-A7A8-20AC1FFCF383}"/>
                </a:ext>
              </a:extLst>
            </p:cNvPr>
            <p:cNvCxnSpPr/>
            <p:nvPr/>
          </p:nvCxnSpPr>
          <p:spPr>
            <a:xfrm>
              <a:off x="0" y="2528337"/>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564A12-7E42-4DD3-85CC-4E968AC06A2A}"/>
                </a:ext>
              </a:extLst>
            </p:cNvPr>
            <p:cNvCxnSpPr/>
            <p:nvPr/>
          </p:nvCxnSpPr>
          <p:spPr>
            <a:xfrm>
              <a:off x="0" y="210767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01D5BB-A0D5-440E-92EE-05315057109E}"/>
                </a:ext>
              </a:extLst>
            </p:cNvPr>
            <p:cNvCxnSpPr/>
            <p:nvPr/>
          </p:nvCxnSpPr>
          <p:spPr>
            <a:xfrm>
              <a:off x="0" y="1685421"/>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C3FDB1F-AA04-422D-8243-26E3E25E35F6}"/>
                </a:ext>
              </a:extLst>
            </p:cNvPr>
            <p:cNvCxnSpPr/>
            <p:nvPr/>
          </p:nvCxnSpPr>
          <p:spPr>
            <a:xfrm>
              <a:off x="0" y="126317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C488FD-BD47-438A-B808-4AE219FD59AB}"/>
                </a:ext>
              </a:extLst>
            </p:cNvPr>
            <p:cNvCxnSpPr/>
            <p:nvPr/>
          </p:nvCxnSpPr>
          <p:spPr>
            <a:xfrm>
              <a:off x="0" y="842507"/>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641C92-CE66-4E99-B42F-57EFD26A9C67}"/>
                </a:ext>
              </a:extLst>
            </p:cNvPr>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Rectangle 379">
            <a:extLst>
              <a:ext uri="{FF2B5EF4-FFF2-40B4-BE49-F238E27FC236}">
                <a16:creationId xmlns:a16="http://schemas.microsoft.com/office/drawing/2014/main" id="{6C489D57-033F-43F6-A1A6-22ED905B922A}"/>
              </a:ext>
            </a:extLst>
          </p:cNvPr>
          <p:cNvSpPr/>
          <p:nvPr/>
        </p:nvSpPr>
        <p:spPr>
          <a:xfrm rot="18900000" flipV="1">
            <a:off x="8145463" y="-427038"/>
            <a:ext cx="14288" cy="2817813"/>
          </a:xfrm>
          <a:custGeom>
            <a:avLst/>
            <a:gdLst/>
            <a:ahLst/>
            <a:cxnLst/>
            <a:rect l="l" t="t" r="r" b="b"/>
            <a:pathLst>
              <a:path w="13716" h="2816931">
                <a:moveTo>
                  <a:pt x="0" y="2816931"/>
                </a:moveTo>
                <a:lnTo>
                  <a:pt x="13716" y="28032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56">
            <a:extLst>
              <a:ext uri="{FF2B5EF4-FFF2-40B4-BE49-F238E27FC236}">
                <a16:creationId xmlns:a16="http://schemas.microsoft.com/office/drawing/2014/main" id="{B4A3FD36-D8E0-44AC-935E-890B09460644}"/>
              </a:ext>
            </a:extLst>
          </p:cNvPr>
          <p:cNvSpPr/>
          <p:nvPr/>
        </p:nvSpPr>
        <p:spPr>
          <a:xfrm>
            <a:off x="0" y="0"/>
            <a:ext cx="8866188" cy="4572000"/>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87">
            <a:extLst>
              <a:ext uri="{FF2B5EF4-FFF2-40B4-BE49-F238E27FC236}">
                <a16:creationId xmlns:a16="http://schemas.microsoft.com/office/drawing/2014/main" id="{ADBB7BA4-1969-4563-A9E4-F7F07F3AF0B7}"/>
              </a:ext>
            </a:extLst>
          </p:cNvPr>
          <p:cNvSpPr/>
          <p:nvPr/>
        </p:nvSpPr>
        <p:spPr>
          <a:xfrm rot="2700000">
            <a:off x="2311400" y="-966788"/>
            <a:ext cx="14288" cy="6570663"/>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88">
            <a:extLst>
              <a:ext uri="{FF2B5EF4-FFF2-40B4-BE49-F238E27FC236}">
                <a16:creationId xmlns:a16="http://schemas.microsoft.com/office/drawing/2014/main" id="{6CDEC8AD-903C-4910-96EA-BAC659003922}"/>
              </a:ext>
            </a:extLst>
          </p:cNvPr>
          <p:cNvSpPr/>
          <p:nvPr/>
        </p:nvSpPr>
        <p:spPr>
          <a:xfrm rot="2700000">
            <a:off x="3186906" y="-953294"/>
            <a:ext cx="12700" cy="6478588"/>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9">
            <a:extLst>
              <a:ext uri="{FF2B5EF4-FFF2-40B4-BE49-F238E27FC236}">
                <a16:creationId xmlns:a16="http://schemas.microsoft.com/office/drawing/2014/main" id="{B6361AF5-5BFA-4169-8B93-B1640C32B128}"/>
              </a:ext>
            </a:extLst>
          </p:cNvPr>
          <p:cNvSpPr/>
          <p:nvPr/>
        </p:nvSpPr>
        <p:spPr>
          <a:xfrm rot="2700000">
            <a:off x="4030663" y="-954088"/>
            <a:ext cx="12700" cy="6480175"/>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90">
            <a:extLst>
              <a:ext uri="{FF2B5EF4-FFF2-40B4-BE49-F238E27FC236}">
                <a16:creationId xmlns:a16="http://schemas.microsoft.com/office/drawing/2014/main" id="{19D35204-3F84-4C6C-9B3F-5D991C032397}"/>
              </a:ext>
            </a:extLst>
          </p:cNvPr>
          <p:cNvSpPr/>
          <p:nvPr/>
        </p:nvSpPr>
        <p:spPr>
          <a:xfrm rot="2700000">
            <a:off x="4873626" y="-954088"/>
            <a:ext cx="12700" cy="6480175"/>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1">
            <a:extLst>
              <a:ext uri="{FF2B5EF4-FFF2-40B4-BE49-F238E27FC236}">
                <a16:creationId xmlns:a16="http://schemas.microsoft.com/office/drawing/2014/main" id="{0AD13EAA-0807-40AA-84A1-200592FD31FF}"/>
              </a:ext>
            </a:extLst>
          </p:cNvPr>
          <p:cNvSpPr/>
          <p:nvPr/>
        </p:nvSpPr>
        <p:spPr>
          <a:xfrm rot="2700000">
            <a:off x="5716588" y="-954088"/>
            <a:ext cx="12700" cy="6480175"/>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92">
            <a:extLst>
              <a:ext uri="{FF2B5EF4-FFF2-40B4-BE49-F238E27FC236}">
                <a16:creationId xmlns:a16="http://schemas.microsoft.com/office/drawing/2014/main" id="{2D7EA1E6-C83D-42F7-948F-83475CE40681}"/>
              </a:ext>
            </a:extLst>
          </p:cNvPr>
          <p:cNvSpPr/>
          <p:nvPr/>
        </p:nvSpPr>
        <p:spPr>
          <a:xfrm rot="2700000">
            <a:off x="6559551" y="-954088"/>
            <a:ext cx="12700" cy="6480175"/>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3">
            <a:extLst>
              <a:ext uri="{FF2B5EF4-FFF2-40B4-BE49-F238E27FC236}">
                <a16:creationId xmlns:a16="http://schemas.microsoft.com/office/drawing/2014/main" id="{FC750CA0-656B-4D56-BBD1-13C51FEC4374}"/>
              </a:ext>
            </a:extLst>
          </p:cNvPr>
          <p:cNvSpPr/>
          <p:nvPr/>
        </p:nvSpPr>
        <p:spPr>
          <a:xfrm rot="2700000">
            <a:off x="7126288" y="-279400"/>
            <a:ext cx="14287" cy="5700713"/>
          </a:xfrm>
          <a:custGeom>
            <a:avLst/>
            <a:gdLst/>
            <a:ahLst/>
            <a:cxnLst/>
            <a:rect l="l" t="t" r="r" b="b"/>
            <a:pathLst>
              <a:path w="13716" h="5699824">
                <a:moveTo>
                  <a:pt x="0" y="0"/>
                </a:moveTo>
                <a:lnTo>
                  <a:pt x="13716" y="13717"/>
                </a:lnTo>
                <a:lnTo>
                  <a:pt x="13716" y="5686109"/>
                </a:lnTo>
                <a:lnTo>
                  <a:pt x="1" y="569982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5">
            <a:extLst>
              <a:ext uri="{FF2B5EF4-FFF2-40B4-BE49-F238E27FC236}">
                <a16:creationId xmlns:a16="http://schemas.microsoft.com/office/drawing/2014/main" id="{A82029DC-D4DE-45CA-9E4A-234E53070830}"/>
              </a:ext>
            </a:extLst>
          </p:cNvPr>
          <p:cNvSpPr/>
          <p:nvPr/>
        </p:nvSpPr>
        <p:spPr>
          <a:xfrm rot="2700000">
            <a:off x="7970044" y="1747044"/>
            <a:ext cx="14288" cy="3314700"/>
          </a:xfrm>
          <a:custGeom>
            <a:avLst/>
            <a:gdLst/>
            <a:ahLst/>
            <a:cxnLst/>
            <a:rect l="l" t="t" r="r" b="b"/>
            <a:pathLst>
              <a:path w="13716" h="3314931">
                <a:moveTo>
                  <a:pt x="0" y="0"/>
                </a:moveTo>
                <a:lnTo>
                  <a:pt x="13716" y="13716"/>
                </a:lnTo>
                <a:lnTo>
                  <a:pt x="13716" y="3301215"/>
                </a:lnTo>
                <a:lnTo>
                  <a:pt x="0" y="33149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6">
            <a:extLst>
              <a:ext uri="{FF2B5EF4-FFF2-40B4-BE49-F238E27FC236}">
                <a16:creationId xmlns:a16="http://schemas.microsoft.com/office/drawing/2014/main" id="{4E0C4F35-A317-463A-AE98-4F17D321F0EA}"/>
              </a:ext>
            </a:extLst>
          </p:cNvPr>
          <p:cNvSpPr/>
          <p:nvPr/>
        </p:nvSpPr>
        <p:spPr>
          <a:xfrm rot="2700000">
            <a:off x="8391525" y="2765425"/>
            <a:ext cx="14288" cy="2122488"/>
          </a:xfrm>
          <a:custGeom>
            <a:avLst/>
            <a:gdLst/>
            <a:ahLst/>
            <a:cxnLst/>
            <a:rect l="l" t="t" r="r" b="b"/>
            <a:pathLst>
              <a:path w="13716" h="2122490">
                <a:moveTo>
                  <a:pt x="0" y="0"/>
                </a:moveTo>
                <a:lnTo>
                  <a:pt x="13716" y="13716"/>
                </a:lnTo>
                <a:lnTo>
                  <a:pt x="13716" y="2108774"/>
                </a:lnTo>
                <a:lnTo>
                  <a:pt x="0" y="21224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7">
            <a:extLst>
              <a:ext uri="{FF2B5EF4-FFF2-40B4-BE49-F238E27FC236}">
                <a16:creationId xmlns:a16="http://schemas.microsoft.com/office/drawing/2014/main" id="{2CDB4F8D-3CAA-4FD9-B549-2BE04C86595E}"/>
              </a:ext>
            </a:extLst>
          </p:cNvPr>
          <p:cNvSpPr/>
          <p:nvPr/>
        </p:nvSpPr>
        <p:spPr>
          <a:xfrm rot="2700000">
            <a:off x="8813801" y="3783012"/>
            <a:ext cx="12700" cy="930275"/>
          </a:xfrm>
          <a:custGeom>
            <a:avLst/>
            <a:gdLst/>
            <a:ahLst/>
            <a:cxnLst/>
            <a:rect l="l" t="t" r="r" b="b"/>
            <a:pathLst>
              <a:path w="13717" h="930041">
                <a:moveTo>
                  <a:pt x="0" y="0"/>
                </a:moveTo>
                <a:lnTo>
                  <a:pt x="13717" y="13717"/>
                </a:lnTo>
                <a:lnTo>
                  <a:pt x="13717" y="916324"/>
                </a:lnTo>
                <a:lnTo>
                  <a:pt x="1" y="93004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02">
            <a:extLst>
              <a:ext uri="{FF2B5EF4-FFF2-40B4-BE49-F238E27FC236}">
                <a16:creationId xmlns:a16="http://schemas.microsoft.com/office/drawing/2014/main" id="{E885C310-A7D2-4EC5-BD47-1229C55CD4CC}"/>
              </a:ext>
            </a:extLst>
          </p:cNvPr>
          <p:cNvSpPr/>
          <p:nvPr/>
        </p:nvSpPr>
        <p:spPr>
          <a:xfrm rot="2700000">
            <a:off x="203200" y="-93663"/>
            <a:ext cx="14288" cy="608013"/>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03">
            <a:extLst>
              <a:ext uri="{FF2B5EF4-FFF2-40B4-BE49-F238E27FC236}">
                <a16:creationId xmlns:a16="http://schemas.microsoft.com/office/drawing/2014/main" id="{631FB951-2220-415F-92BE-C09D59BB944E}"/>
              </a:ext>
            </a:extLst>
          </p:cNvPr>
          <p:cNvSpPr/>
          <p:nvPr/>
        </p:nvSpPr>
        <p:spPr>
          <a:xfrm rot="2700000">
            <a:off x="625475" y="-268288"/>
            <a:ext cx="12700" cy="1800226"/>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04">
            <a:extLst>
              <a:ext uri="{FF2B5EF4-FFF2-40B4-BE49-F238E27FC236}">
                <a16:creationId xmlns:a16="http://schemas.microsoft.com/office/drawing/2014/main" id="{F5369301-F48A-45F8-9D2D-B0DE28B96885}"/>
              </a:ext>
            </a:extLst>
          </p:cNvPr>
          <p:cNvSpPr/>
          <p:nvPr/>
        </p:nvSpPr>
        <p:spPr>
          <a:xfrm rot="2700000">
            <a:off x="1046162" y="-442912"/>
            <a:ext cx="14287" cy="299243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05">
            <a:extLst>
              <a:ext uri="{FF2B5EF4-FFF2-40B4-BE49-F238E27FC236}">
                <a16:creationId xmlns:a16="http://schemas.microsoft.com/office/drawing/2014/main" id="{EFF9A623-794B-4B79-9719-CBD336BCEECE}"/>
              </a:ext>
            </a:extLst>
          </p:cNvPr>
          <p:cNvSpPr/>
          <p:nvPr/>
        </p:nvSpPr>
        <p:spPr>
          <a:xfrm rot="2700000">
            <a:off x="1468438" y="-617538"/>
            <a:ext cx="12700" cy="4184651"/>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06">
            <a:extLst>
              <a:ext uri="{FF2B5EF4-FFF2-40B4-BE49-F238E27FC236}">
                <a16:creationId xmlns:a16="http://schemas.microsoft.com/office/drawing/2014/main" id="{FE55EDCC-2547-4258-B6B0-3DEE13315A20}"/>
              </a:ext>
            </a:extLst>
          </p:cNvPr>
          <p:cNvSpPr/>
          <p:nvPr/>
        </p:nvSpPr>
        <p:spPr>
          <a:xfrm rot="2700000">
            <a:off x="1889125" y="-792163"/>
            <a:ext cx="14288" cy="5376863"/>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48">
            <a:extLst>
              <a:ext uri="{FF2B5EF4-FFF2-40B4-BE49-F238E27FC236}">
                <a16:creationId xmlns:a16="http://schemas.microsoft.com/office/drawing/2014/main" id="{6DC97C4D-6334-4307-9FCE-04DCE14E518D}"/>
              </a:ext>
            </a:extLst>
          </p:cNvPr>
          <p:cNvSpPr/>
          <p:nvPr/>
        </p:nvSpPr>
        <p:spPr>
          <a:xfrm rot="18900000" flipV="1">
            <a:off x="2070894" y="-450056"/>
            <a:ext cx="14287" cy="5889625"/>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3">
            <a:extLst>
              <a:ext uri="{FF2B5EF4-FFF2-40B4-BE49-F238E27FC236}">
                <a16:creationId xmlns:a16="http://schemas.microsoft.com/office/drawing/2014/main" id="{35043D1F-A4EB-40C2-BE4F-00F0982EAA01}"/>
              </a:ext>
            </a:extLst>
          </p:cNvPr>
          <p:cNvSpPr/>
          <p:nvPr/>
        </p:nvSpPr>
        <p:spPr>
          <a:xfrm rot="18900000" flipV="1">
            <a:off x="1649413" y="568325"/>
            <a:ext cx="12700" cy="4695825"/>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24">
            <a:extLst>
              <a:ext uri="{FF2B5EF4-FFF2-40B4-BE49-F238E27FC236}">
                <a16:creationId xmlns:a16="http://schemas.microsoft.com/office/drawing/2014/main" id="{30B0B85E-B379-4E29-BAF6-465DFCE42583}"/>
              </a:ext>
            </a:extLst>
          </p:cNvPr>
          <p:cNvSpPr/>
          <p:nvPr/>
        </p:nvSpPr>
        <p:spPr>
          <a:xfrm rot="18900000" flipV="1">
            <a:off x="1227138" y="1585912"/>
            <a:ext cx="14288" cy="3503613"/>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25">
            <a:extLst>
              <a:ext uri="{FF2B5EF4-FFF2-40B4-BE49-F238E27FC236}">
                <a16:creationId xmlns:a16="http://schemas.microsoft.com/office/drawing/2014/main" id="{CCA92F35-908E-4682-8039-CDDAA28CE83C}"/>
              </a:ext>
            </a:extLst>
          </p:cNvPr>
          <p:cNvSpPr/>
          <p:nvPr/>
        </p:nvSpPr>
        <p:spPr>
          <a:xfrm rot="18900000" flipV="1">
            <a:off x="806450" y="2603500"/>
            <a:ext cx="12700" cy="2311400"/>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26">
            <a:extLst>
              <a:ext uri="{FF2B5EF4-FFF2-40B4-BE49-F238E27FC236}">
                <a16:creationId xmlns:a16="http://schemas.microsoft.com/office/drawing/2014/main" id="{C92DBC10-AA3C-4E65-8B97-68CC10E841B9}"/>
              </a:ext>
            </a:extLst>
          </p:cNvPr>
          <p:cNvSpPr/>
          <p:nvPr/>
        </p:nvSpPr>
        <p:spPr>
          <a:xfrm rot="18900000" flipV="1">
            <a:off x="384175" y="3621088"/>
            <a:ext cx="14287" cy="1119188"/>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71">
            <a:extLst>
              <a:ext uri="{FF2B5EF4-FFF2-40B4-BE49-F238E27FC236}">
                <a16:creationId xmlns:a16="http://schemas.microsoft.com/office/drawing/2014/main" id="{55539A1F-0473-4111-A2B7-4E909AD311DD}"/>
              </a:ext>
            </a:extLst>
          </p:cNvPr>
          <p:cNvSpPr/>
          <p:nvPr/>
        </p:nvSpPr>
        <p:spPr>
          <a:xfrm rot="18900000" flipV="1">
            <a:off x="2705894" y="-953294"/>
            <a:ext cx="12700" cy="6478588"/>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3">
            <a:extLst>
              <a:ext uri="{FF2B5EF4-FFF2-40B4-BE49-F238E27FC236}">
                <a16:creationId xmlns:a16="http://schemas.microsoft.com/office/drawing/2014/main" id="{4BF7E222-57DB-42D9-9AF1-367471FAD171}"/>
              </a:ext>
            </a:extLst>
          </p:cNvPr>
          <p:cNvSpPr/>
          <p:nvPr/>
        </p:nvSpPr>
        <p:spPr>
          <a:xfrm rot="18900000" flipV="1">
            <a:off x="4391819" y="-953294"/>
            <a:ext cx="12700" cy="6478588"/>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75">
            <a:extLst>
              <a:ext uri="{FF2B5EF4-FFF2-40B4-BE49-F238E27FC236}">
                <a16:creationId xmlns:a16="http://schemas.microsoft.com/office/drawing/2014/main" id="{32E6DB7D-2F6E-4730-B7BE-9D92459C652C}"/>
              </a:ext>
            </a:extLst>
          </p:cNvPr>
          <p:cNvSpPr/>
          <p:nvPr/>
        </p:nvSpPr>
        <p:spPr>
          <a:xfrm rot="18900000" flipV="1">
            <a:off x="6078538" y="-954088"/>
            <a:ext cx="12700" cy="6480175"/>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76">
            <a:extLst>
              <a:ext uri="{FF2B5EF4-FFF2-40B4-BE49-F238E27FC236}">
                <a16:creationId xmlns:a16="http://schemas.microsoft.com/office/drawing/2014/main" id="{07AEB4DC-0A0C-4161-9B7D-142B6F833D72}"/>
              </a:ext>
            </a:extLst>
          </p:cNvPr>
          <p:cNvSpPr/>
          <p:nvPr/>
        </p:nvSpPr>
        <p:spPr>
          <a:xfrm rot="18900000" flipV="1">
            <a:off x="6881813" y="-950912"/>
            <a:ext cx="12700" cy="6394450"/>
          </a:xfrm>
          <a:custGeom>
            <a:avLst/>
            <a:gdLst/>
            <a:ahLst/>
            <a:cxnLst/>
            <a:rect l="l" t="t" r="r" b="b"/>
            <a:pathLst>
              <a:path w="13716" h="6394268">
                <a:moveTo>
                  <a:pt x="13716" y="6380553"/>
                </a:moveTo>
                <a:lnTo>
                  <a:pt x="13716" y="13716"/>
                </a:lnTo>
                <a:lnTo>
                  <a:pt x="0" y="0"/>
                </a:lnTo>
                <a:lnTo>
                  <a:pt x="0" y="63942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77">
            <a:extLst>
              <a:ext uri="{FF2B5EF4-FFF2-40B4-BE49-F238E27FC236}">
                <a16:creationId xmlns:a16="http://schemas.microsoft.com/office/drawing/2014/main" id="{8D8A9471-E99A-4F01-A67F-6AFCA763B75D}"/>
              </a:ext>
            </a:extLst>
          </p:cNvPr>
          <p:cNvSpPr/>
          <p:nvPr/>
        </p:nvSpPr>
        <p:spPr>
          <a:xfrm rot="18900000" flipV="1">
            <a:off x="7302500" y="-776287"/>
            <a:ext cx="14287" cy="5202238"/>
          </a:xfrm>
          <a:custGeom>
            <a:avLst/>
            <a:gdLst/>
            <a:ahLst/>
            <a:cxnLst/>
            <a:rect l="l" t="t" r="r" b="b"/>
            <a:pathLst>
              <a:path w="13717" h="5201823">
                <a:moveTo>
                  <a:pt x="1" y="5201823"/>
                </a:moveTo>
                <a:lnTo>
                  <a:pt x="13717" y="5188106"/>
                </a:lnTo>
                <a:lnTo>
                  <a:pt x="13717" y="1371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8">
            <a:extLst>
              <a:ext uri="{FF2B5EF4-FFF2-40B4-BE49-F238E27FC236}">
                <a16:creationId xmlns:a16="http://schemas.microsoft.com/office/drawing/2014/main" id="{37B2DC41-69EF-460C-B1D0-A2A47C5EC1CF}"/>
              </a:ext>
            </a:extLst>
          </p:cNvPr>
          <p:cNvSpPr/>
          <p:nvPr/>
        </p:nvSpPr>
        <p:spPr>
          <a:xfrm rot="18900000" flipV="1">
            <a:off x="7743826" y="-582613"/>
            <a:ext cx="12700" cy="4010025"/>
          </a:xfrm>
          <a:custGeom>
            <a:avLst/>
            <a:gdLst/>
            <a:ahLst/>
            <a:cxnLst/>
            <a:rect l="l" t="t" r="r" b="b"/>
            <a:pathLst>
              <a:path w="13716" h="4009378">
                <a:moveTo>
                  <a:pt x="13716" y="3995663"/>
                </a:moveTo>
                <a:lnTo>
                  <a:pt x="13716" y="13717"/>
                </a:lnTo>
                <a:lnTo>
                  <a:pt x="0" y="0"/>
                </a:lnTo>
                <a:lnTo>
                  <a:pt x="0" y="400937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38">
            <a:extLst>
              <a:ext uri="{FF2B5EF4-FFF2-40B4-BE49-F238E27FC236}">
                <a16:creationId xmlns:a16="http://schemas.microsoft.com/office/drawing/2014/main" id="{734ED995-54C1-4A97-9EA5-7092FCC6D7E7}"/>
              </a:ext>
            </a:extLst>
          </p:cNvPr>
          <p:cNvSpPr/>
          <p:nvPr/>
        </p:nvSpPr>
        <p:spPr>
          <a:xfrm rot="18900000" flipV="1">
            <a:off x="8567738" y="-252413"/>
            <a:ext cx="14288" cy="1624013"/>
          </a:xfrm>
          <a:custGeom>
            <a:avLst/>
            <a:gdLst/>
            <a:ahLst/>
            <a:cxnLst/>
            <a:rect l="l" t="t" r="r" b="b"/>
            <a:pathLst>
              <a:path w="13715" h="1624488">
                <a:moveTo>
                  <a:pt x="0" y="1624488"/>
                </a:moveTo>
                <a:lnTo>
                  <a:pt x="13715" y="1610773"/>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47">
            <a:extLst>
              <a:ext uri="{FF2B5EF4-FFF2-40B4-BE49-F238E27FC236}">
                <a16:creationId xmlns:a16="http://schemas.microsoft.com/office/drawing/2014/main" id="{928CA196-4EC1-45ED-8168-F16E954A29A4}"/>
              </a:ext>
            </a:extLst>
          </p:cNvPr>
          <p:cNvSpPr/>
          <p:nvPr/>
        </p:nvSpPr>
        <p:spPr>
          <a:xfrm rot="18900000" flipV="1">
            <a:off x="8990013" y="-77787"/>
            <a:ext cx="12700" cy="431800"/>
          </a:xfrm>
          <a:custGeom>
            <a:avLst/>
            <a:gdLst/>
            <a:ahLst/>
            <a:cxnLst/>
            <a:rect l="l" t="t" r="r" b="b"/>
            <a:pathLst>
              <a:path w="13715" h="432040">
                <a:moveTo>
                  <a:pt x="0" y="432040"/>
                </a:moveTo>
                <a:lnTo>
                  <a:pt x="13715" y="418325"/>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2">
            <a:extLst>
              <a:ext uri="{FF2B5EF4-FFF2-40B4-BE49-F238E27FC236}">
                <a16:creationId xmlns:a16="http://schemas.microsoft.com/office/drawing/2014/main" id="{23DF30A5-6CD9-4893-A7A4-B6FF45EBA33A}"/>
              </a:ext>
            </a:extLst>
          </p:cNvPr>
          <p:cNvSpPr/>
          <p:nvPr/>
        </p:nvSpPr>
        <p:spPr>
          <a:xfrm rot="18900000" flipV="1">
            <a:off x="3544094" y="-965993"/>
            <a:ext cx="12700" cy="6494462"/>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4">
            <a:extLst>
              <a:ext uri="{FF2B5EF4-FFF2-40B4-BE49-F238E27FC236}">
                <a16:creationId xmlns:a16="http://schemas.microsoft.com/office/drawing/2014/main" id="{0D12F563-AC94-4009-A16E-A255852D5240}"/>
              </a:ext>
            </a:extLst>
          </p:cNvPr>
          <p:cNvSpPr/>
          <p:nvPr/>
        </p:nvSpPr>
        <p:spPr>
          <a:xfrm rot="18900000" flipV="1">
            <a:off x="5230813" y="-965200"/>
            <a:ext cx="12700" cy="6492875"/>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ardrop 3">
            <a:extLst>
              <a:ext uri="{FF2B5EF4-FFF2-40B4-BE49-F238E27FC236}">
                <a16:creationId xmlns:a16="http://schemas.microsoft.com/office/drawing/2014/main" id="{2A0CFEDB-9198-44F3-949A-939E9FB3BF8A}"/>
              </a:ext>
            </a:extLst>
          </p:cNvPr>
          <p:cNvSpPr/>
          <p:nvPr/>
        </p:nvSpPr>
        <p:spPr>
          <a:xfrm rot="5400000" flipH="1" flipV="1">
            <a:off x="64420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ardrop 3">
            <a:extLst>
              <a:ext uri="{FF2B5EF4-FFF2-40B4-BE49-F238E27FC236}">
                <a16:creationId xmlns:a16="http://schemas.microsoft.com/office/drawing/2014/main" id="{F25D007B-ECDE-4F07-B3C8-F5040E076CCF}"/>
              </a:ext>
            </a:extLst>
          </p:cNvPr>
          <p:cNvSpPr/>
          <p:nvPr/>
        </p:nvSpPr>
        <p:spPr>
          <a:xfrm rot="5400000" flipH="1" flipV="1">
            <a:off x="-149225" y="258763"/>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Teardrop 3">
            <a:extLst>
              <a:ext uri="{FF2B5EF4-FFF2-40B4-BE49-F238E27FC236}">
                <a16:creationId xmlns:a16="http://schemas.microsoft.com/office/drawing/2014/main" id="{DB0C7665-C1CC-4FFC-A0FF-0569240E2FA5}"/>
              </a:ext>
            </a:extLst>
          </p:cNvPr>
          <p:cNvSpPr/>
          <p:nvPr/>
        </p:nvSpPr>
        <p:spPr>
          <a:xfrm rot="5400000" flipH="1" flipV="1">
            <a:off x="13874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Teardrop 3">
            <a:extLst>
              <a:ext uri="{FF2B5EF4-FFF2-40B4-BE49-F238E27FC236}">
                <a16:creationId xmlns:a16="http://schemas.microsoft.com/office/drawing/2014/main" id="{ACEDBEEC-6D07-42D2-A029-FD105777D13D}"/>
              </a:ext>
            </a:extLst>
          </p:cNvPr>
          <p:cNvSpPr/>
          <p:nvPr/>
        </p:nvSpPr>
        <p:spPr>
          <a:xfrm rot="5400000" flipH="1" flipV="1">
            <a:off x="22304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Teardrop 3">
            <a:extLst>
              <a:ext uri="{FF2B5EF4-FFF2-40B4-BE49-F238E27FC236}">
                <a16:creationId xmlns:a16="http://schemas.microsoft.com/office/drawing/2014/main" id="{7AF1F9AB-3278-4B5A-835F-E78AE77762B2}"/>
              </a:ext>
            </a:extLst>
          </p:cNvPr>
          <p:cNvSpPr/>
          <p:nvPr/>
        </p:nvSpPr>
        <p:spPr>
          <a:xfrm rot="5400000" flipH="1" flipV="1">
            <a:off x="3072606" y="110332"/>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ardrop 3">
            <a:extLst>
              <a:ext uri="{FF2B5EF4-FFF2-40B4-BE49-F238E27FC236}">
                <a16:creationId xmlns:a16="http://schemas.microsoft.com/office/drawing/2014/main" id="{4D600941-2439-4ED8-B70C-EE26681A9F47}"/>
              </a:ext>
            </a:extLst>
          </p:cNvPr>
          <p:cNvSpPr/>
          <p:nvPr/>
        </p:nvSpPr>
        <p:spPr>
          <a:xfrm rot="5400000" flipH="1" flipV="1">
            <a:off x="39147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ardrop 3">
            <a:extLst>
              <a:ext uri="{FF2B5EF4-FFF2-40B4-BE49-F238E27FC236}">
                <a16:creationId xmlns:a16="http://schemas.microsoft.com/office/drawing/2014/main" id="{B08D1948-40DC-4ADB-8374-2AFBE3EAC0FE}"/>
              </a:ext>
            </a:extLst>
          </p:cNvPr>
          <p:cNvSpPr/>
          <p:nvPr/>
        </p:nvSpPr>
        <p:spPr>
          <a:xfrm rot="5400000" flipH="1" flipV="1">
            <a:off x="47577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eardrop 3">
            <a:extLst>
              <a:ext uri="{FF2B5EF4-FFF2-40B4-BE49-F238E27FC236}">
                <a16:creationId xmlns:a16="http://schemas.microsoft.com/office/drawing/2014/main" id="{FC54624C-959F-44FE-B602-01A512934D7B}"/>
              </a:ext>
            </a:extLst>
          </p:cNvPr>
          <p:cNvSpPr/>
          <p:nvPr/>
        </p:nvSpPr>
        <p:spPr>
          <a:xfrm rot="5400000" flipH="1" flipV="1">
            <a:off x="56007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a:extLst>
              <a:ext uri="{FF2B5EF4-FFF2-40B4-BE49-F238E27FC236}">
                <a16:creationId xmlns:a16="http://schemas.microsoft.com/office/drawing/2014/main" id="{2DD8EDF9-5F32-4068-8FAC-833D3F31533B}"/>
              </a:ext>
            </a:extLst>
          </p:cNvPr>
          <p:cNvSpPr/>
          <p:nvPr/>
        </p:nvSpPr>
        <p:spPr>
          <a:xfrm rot="5400000" flipH="1" flipV="1">
            <a:off x="81280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a:extLst>
              <a:ext uri="{FF2B5EF4-FFF2-40B4-BE49-F238E27FC236}">
                <a16:creationId xmlns:a16="http://schemas.microsoft.com/office/drawing/2014/main" id="{267128A9-AACF-485E-A12C-1EDF4C3E1EFD}"/>
              </a:ext>
            </a:extLst>
          </p:cNvPr>
          <p:cNvSpPr/>
          <p:nvPr/>
        </p:nvSpPr>
        <p:spPr>
          <a:xfrm rot="5400000" flipH="1" flipV="1">
            <a:off x="72850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a:extLst>
              <a:ext uri="{FF2B5EF4-FFF2-40B4-BE49-F238E27FC236}">
                <a16:creationId xmlns:a16="http://schemas.microsoft.com/office/drawing/2014/main" id="{397D4A3D-AB93-4474-A6BF-A6412AB69549}"/>
              </a:ext>
            </a:extLst>
          </p:cNvPr>
          <p:cNvSpPr/>
          <p:nvPr/>
        </p:nvSpPr>
        <p:spPr>
          <a:xfrm rot="5400000" flipH="1" flipV="1">
            <a:off x="8813007" y="329406"/>
            <a:ext cx="488950" cy="173037"/>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a:extLst>
              <a:ext uri="{FF2B5EF4-FFF2-40B4-BE49-F238E27FC236}">
                <a16:creationId xmlns:a16="http://schemas.microsoft.com/office/drawing/2014/main" id="{B7D05C19-358E-48D9-AF6F-7E2F72FADB53}"/>
              </a:ext>
            </a:extLst>
          </p:cNvPr>
          <p:cNvSpPr/>
          <p:nvPr/>
        </p:nvSpPr>
        <p:spPr>
          <a:xfrm rot="5400000" flipH="1" flipV="1">
            <a:off x="54451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a:extLst>
              <a:ext uri="{FF2B5EF4-FFF2-40B4-BE49-F238E27FC236}">
                <a16:creationId xmlns:a16="http://schemas.microsoft.com/office/drawing/2014/main" id="{6AD7A50B-D322-4B8D-9FF8-5C9F804BDA0E}"/>
              </a:ext>
            </a:extLst>
          </p:cNvPr>
          <p:cNvSpPr/>
          <p:nvPr/>
        </p:nvSpPr>
        <p:spPr>
          <a:xfrm rot="5400000" flipH="1" flipV="1">
            <a:off x="60213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a:extLst>
              <a:ext uri="{FF2B5EF4-FFF2-40B4-BE49-F238E27FC236}">
                <a16:creationId xmlns:a16="http://schemas.microsoft.com/office/drawing/2014/main" id="{0B03358B-BB37-49EA-AD71-5F0841C12F77}"/>
              </a:ext>
            </a:extLst>
          </p:cNvPr>
          <p:cNvSpPr/>
          <p:nvPr/>
        </p:nvSpPr>
        <p:spPr>
          <a:xfrm rot="5400000" flipH="1" flipV="1">
            <a:off x="96520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a:extLst>
              <a:ext uri="{FF2B5EF4-FFF2-40B4-BE49-F238E27FC236}">
                <a16:creationId xmlns:a16="http://schemas.microsoft.com/office/drawing/2014/main" id="{FC838AC6-1CB0-49F6-8850-39636B9C48C6}"/>
              </a:ext>
            </a:extLst>
          </p:cNvPr>
          <p:cNvSpPr/>
          <p:nvPr/>
        </p:nvSpPr>
        <p:spPr>
          <a:xfrm rot="5400000" flipH="1" flipV="1">
            <a:off x="18081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a:extLst>
              <a:ext uri="{FF2B5EF4-FFF2-40B4-BE49-F238E27FC236}">
                <a16:creationId xmlns:a16="http://schemas.microsoft.com/office/drawing/2014/main" id="{A42E2E5A-529F-4F08-BC7C-606F1A7360BF}"/>
              </a:ext>
            </a:extLst>
          </p:cNvPr>
          <p:cNvSpPr/>
          <p:nvPr/>
        </p:nvSpPr>
        <p:spPr>
          <a:xfrm rot="5400000" flipH="1" flipV="1">
            <a:off x="26511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a:extLst>
              <a:ext uri="{FF2B5EF4-FFF2-40B4-BE49-F238E27FC236}">
                <a16:creationId xmlns:a16="http://schemas.microsoft.com/office/drawing/2014/main" id="{C2D6937E-E386-498C-AD58-D172CEE60B9C}"/>
              </a:ext>
            </a:extLst>
          </p:cNvPr>
          <p:cNvSpPr/>
          <p:nvPr/>
        </p:nvSpPr>
        <p:spPr>
          <a:xfrm rot="5400000" flipH="1" flipV="1">
            <a:off x="34940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a:extLst>
              <a:ext uri="{FF2B5EF4-FFF2-40B4-BE49-F238E27FC236}">
                <a16:creationId xmlns:a16="http://schemas.microsoft.com/office/drawing/2014/main" id="{73B93796-8929-4A76-93FB-C06D38A75911}"/>
              </a:ext>
            </a:extLst>
          </p:cNvPr>
          <p:cNvSpPr/>
          <p:nvPr/>
        </p:nvSpPr>
        <p:spPr>
          <a:xfrm rot="5400000" flipH="1" flipV="1">
            <a:off x="43354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a:extLst>
              <a:ext uri="{FF2B5EF4-FFF2-40B4-BE49-F238E27FC236}">
                <a16:creationId xmlns:a16="http://schemas.microsoft.com/office/drawing/2014/main" id="{F282622E-BD3C-411B-8ED1-E48B903992AF}"/>
              </a:ext>
            </a:extLst>
          </p:cNvPr>
          <p:cNvSpPr/>
          <p:nvPr/>
        </p:nvSpPr>
        <p:spPr>
          <a:xfrm rot="5400000" flipH="1" flipV="1">
            <a:off x="51784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a:extLst>
              <a:ext uri="{FF2B5EF4-FFF2-40B4-BE49-F238E27FC236}">
                <a16:creationId xmlns:a16="http://schemas.microsoft.com/office/drawing/2014/main" id="{F79535A1-6E5D-4CA0-B83E-078A9A690E09}"/>
              </a:ext>
            </a:extLst>
          </p:cNvPr>
          <p:cNvSpPr/>
          <p:nvPr/>
        </p:nvSpPr>
        <p:spPr>
          <a:xfrm rot="5400000" flipH="1" flipV="1">
            <a:off x="77057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a:extLst>
              <a:ext uri="{FF2B5EF4-FFF2-40B4-BE49-F238E27FC236}">
                <a16:creationId xmlns:a16="http://schemas.microsoft.com/office/drawing/2014/main" id="{6F686963-0565-4E2C-9584-C3E9D9E5125C}"/>
              </a:ext>
            </a:extLst>
          </p:cNvPr>
          <p:cNvSpPr/>
          <p:nvPr/>
        </p:nvSpPr>
        <p:spPr>
          <a:xfrm rot="5400000" flipH="1" flipV="1">
            <a:off x="68643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a:extLst>
              <a:ext uri="{FF2B5EF4-FFF2-40B4-BE49-F238E27FC236}">
                <a16:creationId xmlns:a16="http://schemas.microsoft.com/office/drawing/2014/main" id="{92D43695-C941-426C-AE6E-2C2B00379567}"/>
              </a:ext>
            </a:extLst>
          </p:cNvPr>
          <p:cNvSpPr/>
          <p:nvPr/>
        </p:nvSpPr>
        <p:spPr>
          <a:xfrm rot="5400000" flipH="1" flipV="1">
            <a:off x="85486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a:extLst>
              <a:ext uri="{FF2B5EF4-FFF2-40B4-BE49-F238E27FC236}">
                <a16:creationId xmlns:a16="http://schemas.microsoft.com/office/drawing/2014/main" id="{F54D24E7-4F94-466B-9AB8-019D229DFF03}"/>
              </a:ext>
            </a:extLst>
          </p:cNvPr>
          <p:cNvSpPr/>
          <p:nvPr/>
        </p:nvSpPr>
        <p:spPr>
          <a:xfrm rot="5400000" flipH="1" flipV="1">
            <a:off x="1238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Teardrop 3">
            <a:extLst>
              <a:ext uri="{FF2B5EF4-FFF2-40B4-BE49-F238E27FC236}">
                <a16:creationId xmlns:a16="http://schemas.microsoft.com/office/drawing/2014/main" id="{AA9E6B7A-B15E-4348-BC15-10AB6C3E66B6}"/>
              </a:ext>
            </a:extLst>
          </p:cNvPr>
          <p:cNvSpPr/>
          <p:nvPr/>
        </p:nvSpPr>
        <p:spPr>
          <a:xfrm rot="5400000" flipH="1" flipV="1">
            <a:off x="6174582"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ardrop 3">
            <a:extLst>
              <a:ext uri="{FF2B5EF4-FFF2-40B4-BE49-F238E27FC236}">
                <a16:creationId xmlns:a16="http://schemas.microsoft.com/office/drawing/2014/main" id="{67E60EA8-229B-4010-8683-979E4097A2D3}"/>
              </a:ext>
            </a:extLst>
          </p:cNvPr>
          <p:cNvSpPr/>
          <p:nvPr/>
        </p:nvSpPr>
        <p:spPr>
          <a:xfrm rot="5400000" flipH="1" flipV="1">
            <a:off x="111839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ardrop 3">
            <a:extLst>
              <a:ext uri="{FF2B5EF4-FFF2-40B4-BE49-F238E27FC236}">
                <a16:creationId xmlns:a16="http://schemas.microsoft.com/office/drawing/2014/main" id="{1B415F64-9ED5-4F0C-B7A2-01694CAD3AAC}"/>
              </a:ext>
            </a:extLst>
          </p:cNvPr>
          <p:cNvSpPr/>
          <p:nvPr/>
        </p:nvSpPr>
        <p:spPr>
          <a:xfrm rot="5400000" flipH="1" flipV="1">
            <a:off x="1961357"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ardrop 3">
            <a:extLst>
              <a:ext uri="{FF2B5EF4-FFF2-40B4-BE49-F238E27FC236}">
                <a16:creationId xmlns:a16="http://schemas.microsoft.com/office/drawing/2014/main" id="{D1358DF1-2B83-45F1-ADE3-CC2AED0321E2}"/>
              </a:ext>
            </a:extLst>
          </p:cNvPr>
          <p:cNvSpPr/>
          <p:nvPr/>
        </p:nvSpPr>
        <p:spPr>
          <a:xfrm rot="5400000" flipH="1" flipV="1">
            <a:off x="28043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ardrop 3">
            <a:extLst>
              <a:ext uri="{FF2B5EF4-FFF2-40B4-BE49-F238E27FC236}">
                <a16:creationId xmlns:a16="http://schemas.microsoft.com/office/drawing/2014/main" id="{08FE20BE-0535-4325-A1BB-DFE4630B74BD}"/>
              </a:ext>
            </a:extLst>
          </p:cNvPr>
          <p:cNvSpPr/>
          <p:nvPr/>
        </p:nvSpPr>
        <p:spPr>
          <a:xfrm rot="5400000" flipH="1" flipV="1">
            <a:off x="36472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Teardrop 3">
            <a:extLst>
              <a:ext uri="{FF2B5EF4-FFF2-40B4-BE49-F238E27FC236}">
                <a16:creationId xmlns:a16="http://schemas.microsoft.com/office/drawing/2014/main" id="{28702053-CD5F-414C-988E-C1EDB788F2BE}"/>
              </a:ext>
            </a:extLst>
          </p:cNvPr>
          <p:cNvSpPr/>
          <p:nvPr/>
        </p:nvSpPr>
        <p:spPr>
          <a:xfrm rot="5400000" flipH="1" flipV="1">
            <a:off x="4488657"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ardrop 3">
            <a:extLst>
              <a:ext uri="{FF2B5EF4-FFF2-40B4-BE49-F238E27FC236}">
                <a16:creationId xmlns:a16="http://schemas.microsoft.com/office/drawing/2014/main" id="{7874FC92-C7AB-4F44-BF79-629E014176A4}"/>
              </a:ext>
            </a:extLst>
          </p:cNvPr>
          <p:cNvSpPr/>
          <p:nvPr/>
        </p:nvSpPr>
        <p:spPr>
          <a:xfrm rot="5400000" flipH="1" flipV="1">
            <a:off x="53316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ardrop 3">
            <a:extLst>
              <a:ext uri="{FF2B5EF4-FFF2-40B4-BE49-F238E27FC236}">
                <a16:creationId xmlns:a16="http://schemas.microsoft.com/office/drawing/2014/main" id="{E34B82E5-3717-4BBC-9F61-D5A8108B3986}"/>
              </a:ext>
            </a:extLst>
          </p:cNvPr>
          <p:cNvSpPr/>
          <p:nvPr/>
        </p:nvSpPr>
        <p:spPr>
          <a:xfrm rot="5400000" flipH="1" flipV="1">
            <a:off x="78589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eardrop 3">
            <a:extLst>
              <a:ext uri="{FF2B5EF4-FFF2-40B4-BE49-F238E27FC236}">
                <a16:creationId xmlns:a16="http://schemas.microsoft.com/office/drawing/2014/main" id="{003472BC-7F92-448B-87C8-DFA436118CE6}"/>
              </a:ext>
            </a:extLst>
          </p:cNvPr>
          <p:cNvSpPr/>
          <p:nvPr/>
        </p:nvSpPr>
        <p:spPr>
          <a:xfrm rot="5400000" flipH="1" flipV="1">
            <a:off x="7017544"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Teardrop 3">
            <a:extLst>
              <a:ext uri="{FF2B5EF4-FFF2-40B4-BE49-F238E27FC236}">
                <a16:creationId xmlns:a16="http://schemas.microsoft.com/office/drawing/2014/main" id="{CA817C36-D894-4A51-9276-06E2A09FE6EE}"/>
              </a:ext>
            </a:extLst>
          </p:cNvPr>
          <p:cNvSpPr/>
          <p:nvPr/>
        </p:nvSpPr>
        <p:spPr>
          <a:xfrm rot="5400000" flipH="1" flipV="1">
            <a:off x="87018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ardrop 3">
            <a:extLst>
              <a:ext uri="{FF2B5EF4-FFF2-40B4-BE49-F238E27FC236}">
                <a16:creationId xmlns:a16="http://schemas.microsoft.com/office/drawing/2014/main" id="{CFA33DF2-9F49-4DE2-BD60-C7ACF5AA87AF}"/>
              </a:ext>
            </a:extLst>
          </p:cNvPr>
          <p:cNvSpPr/>
          <p:nvPr/>
        </p:nvSpPr>
        <p:spPr>
          <a:xfrm rot="5400000" flipH="1" flipV="1">
            <a:off x="2770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a:extLst>
              <a:ext uri="{FF2B5EF4-FFF2-40B4-BE49-F238E27FC236}">
                <a16:creationId xmlns:a16="http://schemas.microsoft.com/office/drawing/2014/main" id="{D6EC07CD-3D5A-4DD3-B6EC-EB372CCC2E00}"/>
              </a:ext>
            </a:extLst>
          </p:cNvPr>
          <p:cNvSpPr/>
          <p:nvPr/>
        </p:nvSpPr>
        <p:spPr>
          <a:xfrm rot="5400000" flipH="1" flipV="1">
            <a:off x="64420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ardrop 3">
            <a:extLst>
              <a:ext uri="{FF2B5EF4-FFF2-40B4-BE49-F238E27FC236}">
                <a16:creationId xmlns:a16="http://schemas.microsoft.com/office/drawing/2014/main" id="{1B6596BD-C23F-48F9-9DEC-DA27D5002426}"/>
              </a:ext>
            </a:extLst>
          </p:cNvPr>
          <p:cNvSpPr/>
          <p:nvPr/>
        </p:nvSpPr>
        <p:spPr>
          <a:xfrm rot="5400000" flipH="1" flipV="1">
            <a:off x="-149225" y="1104900"/>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ardrop 3">
            <a:extLst>
              <a:ext uri="{FF2B5EF4-FFF2-40B4-BE49-F238E27FC236}">
                <a16:creationId xmlns:a16="http://schemas.microsoft.com/office/drawing/2014/main" id="{98400BA3-3C96-4016-8E51-4101861D4CCB}"/>
              </a:ext>
            </a:extLst>
          </p:cNvPr>
          <p:cNvSpPr/>
          <p:nvPr/>
        </p:nvSpPr>
        <p:spPr>
          <a:xfrm rot="5400000" flipH="1" flipV="1">
            <a:off x="13874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Teardrop 3">
            <a:extLst>
              <a:ext uri="{FF2B5EF4-FFF2-40B4-BE49-F238E27FC236}">
                <a16:creationId xmlns:a16="http://schemas.microsoft.com/office/drawing/2014/main" id="{D237E178-2163-4B0D-BA16-28375A05B614}"/>
              </a:ext>
            </a:extLst>
          </p:cNvPr>
          <p:cNvSpPr/>
          <p:nvPr/>
        </p:nvSpPr>
        <p:spPr>
          <a:xfrm rot="5400000" flipH="1" flipV="1">
            <a:off x="22304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a:extLst>
              <a:ext uri="{FF2B5EF4-FFF2-40B4-BE49-F238E27FC236}">
                <a16:creationId xmlns:a16="http://schemas.microsoft.com/office/drawing/2014/main" id="{5A347CC4-29FB-4552-B050-F3D1BE0BF245}"/>
              </a:ext>
            </a:extLst>
          </p:cNvPr>
          <p:cNvSpPr/>
          <p:nvPr/>
        </p:nvSpPr>
        <p:spPr>
          <a:xfrm rot="5400000" flipH="1" flipV="1">
            <a:off x="3072606" y="956469"/>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a:extLst>
              <a:ext uri="{FF2B5EF4-FFF2-40B4-BE49-F238E27FC236}">
                <a16:creationId xmlns:a16="http://schemas.microsoft.com/office/drawing/2014/main" id="{E5372B90-BE3F-4381-ABFF-C304D58B1FEE}"/>
              </a:ext>
            </a:extLst>
          </p:cNvPr>
          <p:cNvSpPr/>
          <p:nvPr/>
        </p:nvSpPr>
        <p:spPr>
          <a:xfrm rot="5400000" flipH="1" flipV="1">
            <a:off x="39147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a:extLst>
              <a:ext uri="{FF2B5EF4-FFF2-40B4-BE49-F238E27FC236}">
                <a16:creationId xmlns:a16="http://schemas.microsoft.com/office/drawing/2014/main" id="{3AD2E3AC-3B0C-4101-8629-15F1BE38F6D1}"/>
              </a:ext>
            </a:extLst>
          </p:cNvPr>
          <p:cNvSpPr/>
          <p:nvPr/>
        </p:nvSpPr>
        <p:spPr>
          <a:xfrm rot="5400000" flipH="1" flipV="1">
            <a:off x="47577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a:extLst>
              <a:ext uri="{FF2B5EF4-FFF2-40B4-BE49-F238E27FC236}">
                <a16:creationId xmlns:a16="http://schemas.microsoft.com/office/drawing/2014/main" id="{6C2855C1-6AA6-4ABD-BF39-A730037B03D2}"/>
              </a:ext>
            </a:extLst>
          </p:cNvPr>
          <p:cNvSpPr/>
          <p:nvPr/>
        </p:nvSpPr>
        <p:spPr>
          <a:xfrm rot="5400000" flipH="1" flipV="1">
            <a:off x="56007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a:extLst>
              <a:ext uri="{FF2B5EF4-FFF2-40B4-BE49-F238E27FC236}">
                <a16:creationId xmlns:a16="http://schemas.microsoft.com/office/drawing/2014/main" id="{07AF8D2A-42A8-44D1-BFD3-0966EA6B755C}"/>
              </a:ext>
            </a:extLst>
          </p:cNvPr>
          <p:cNvSpPr/>
          <p:nvPr/>
        </p:nvSpPr>
        <p:spPr>
          <a:xfrm rot="5400000" flipH="1" flipV="1">
            <a:off x="81280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a:extLst>
              <a:ext uri="{FF2B5EF4-FFF2-40B4-BE49-F238E27FC236}">
                <a16:creationId xmlns:a16="http://schemas.microsoft.com/office/drawing/2014/main" id="{69AFA010-026A-4799-8435-17F441354C90}"/>
              </a:ext>
            </a:extLst>
          </p:cNvPr>
          <p:cNvSpPr/>
          <p:nvPr/>
        </p:nvSpPr>
        <p:spPr>
          <a:xfrm rot="5400000" flipH="1" flipV="1">
            <a:off x="72850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a:extLst>
              <a:ext uri="{FF2B5EF4-FFF2-40B4-BE49-F238E27FC236}">
                <a16:creationId xmlns:a16="http://schemas.microsoft.com/office/drawing/2014/main" id="{E6862E92-ECAD-4B55-B765-09E530B7B9AB}"/>
              </a:ext>
            </a:extLst>
          </p:cNvPr>
          <p:cNvSpPr/>
          <p:nvPr/>
        </p:nvSpPr>
        <p:spPr>
          <a:xfrm rot="5400000" flipH="1" flipV="1">
            <a:off x="8812213" y="1174750"/>
            <a:ext cx="490538" cy="173037"/>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a:extLst>
              <a:ext uri="{FF2B5EF4-FFF2-40B4-BE49-F238E27FC236}">
                <a16:creationId xmlns:a16="http://schemas.microsoft.com/office/drawing/2014/main" id="{B332FA7E-2837-4145-823C-737953FB16FD}"/>
              </a:ext>
            </a:extLst>
          </p:cNvPr>
          <p:cNvSpPr/>
          <p:nvPr/>
        </p:nvSpPr>
        <p:spPr>
          <a:xfrm rot="5400000" flipH="1" flipV="1">
            <a:off x="54451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a:extLst>
              <a:ext uri="{FF2B5EF4-FFF2-40B4-BE49-F238E27FC236}">
                <a16:creationId xmlns:a16="http://schemas.microsoft.com/office/drawing/2014/main" id="{25EE7691-DC33-42F9-832E-09F6B2A8B1E4}"/>
              </a:ext>
            </a:extLst>
          </p:cNvPr>
          <p:cNvSpPr/>
          <p:nvPr/>
        </p:nvSpPr>
        <p:spPr>
          <a:xfrm rot="5400000" flipH="1" flipV="1">
            <a:off x="60213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a:extLst>
              <a:ext uri="{FF2B5EF4-FFF2-40B4-BE49-F238E27FC236}">
                <a16:creationId xmlns:a16="http://schemas.microsoft.com/office/drawing/2014/main" id="{6A1D793A-CB36-433B-9EE9-8EA416A09AEA}"/>
              </a:ext>
            </a:extLst>
          </p:cNvPr>
          <p:cNvSpPr/>
          <p:nvPr/>
        </p:nvSpPr>
        <p:spPr>
          <a:xfrm rot="5400000" flipH="1" flipV="1">
            <a:off x="96520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a:extLst>
              <a:ext uri="{FF2B5EF4-FFF2-40B4-BE49-F238E27FC236}">
                <a16:creationId xmlns:a16="http://schemas.microsoft.com/office/drawing/2014/main" id="{232FD52D-F555-49A4-8E98-541BAB290AE7}"/>
              </a:ext>
            </a:extLst>
          </p:cNvPr>
          <p:cNvSpPr/>
          <p:nvPr/>
        </p:nvSpPr>
        <p:spPr>
          <a:xfrm rot="5400000" flipH="1" flipV="1">
            <a:off x="18081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a:extLst>
              <a:ext uri="{FF2B5EF4-FFF2-40B4-BE49-F238E27FC236}">
                <a16:creationId xmlns:a16="http://schemas.microsoft.com/office/drawing/2014/main" id="{67892F58-B714-4793-A5D2-5A7C65283272}"/>
              </a:ext>
            </a:extLst>
          </p:cNvPr>
          <p:cNvSpPr/>
          <p:nvPr/>
        </p:nvSpPr>
        <p:spPr>
          <a:xfrm rot="5400000" flipH="1" flipV="1">
            <a:off x="26511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a:extLst>
              <a:ext uri="{FF2B5EF4-FFF2-40B4-BE49-F238E27FC236}">
                <a16:creationId xmlns:a16="http://schemas.microsoft.com/office/drawing/2014/main" id="{F9676707-323F-4CAA-ADA1-3671C794FEF5}"/>
              </a:ext>
            </a:extLst>
          </p:cNvPr>
          <p:cNvSpPr/>
          <p:nvPr/>
        </p:nvSpPr>
        <p:spPr>
          <a:xfrm rot="5400000" flipH="1" flipV="1">
            <a:off x="34940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a:extLst>
              <a:ext uri="{FF2B5EF4-FFF2-40B4-BE49-F238E27FC236}">
                <a16:creationId xmlns:a16="http://schemas.microsoft.com/office/drawing/2014/main" id="{AFBF49E6-FC48-4343-BE55-B0917151BA59}"/>
              </a:ext>
            </a:extLst>
          </p:cNvPr>
          <p:cNvSpPr/>
          <p:nvPr/>
        </p:nvSpPr>
        <p:spPr>
          <a:xfrm rot="5400000" flipH="1" flipV="1">
            <a:off x="43354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a:extLst>
              <a:ext uri="{FF2B5EF4-FFF2-40B4-BE49-F238E27FC236}">
                <a16:creationId xmlns:a16="http://schemas.microsoft.com/office/drawing/2014/main" id="{E6B7948F-5DCF-45BF-8010-BE9B1202ECAB}"/>
              </a:ext>
            </a:extLst>
          </p:cNvPr>
          <p:cNvSpPr/>
          <p:nvPr/>
        </p:nvSpPr>
        <p:spPr>
          <a:xfrm rot="5400000" flipH="1" flipV="1">
            <a:off x="51784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a:extLst>
              <a:ext uri="{FF2B5EF4-FFF2-40B4-BE49-F238E27FC236}">
                <a16:creationId xmlns:a16="http://schemas.microsoft.com/office/drawing/2014/main" id="{332075F6-5DB5-4001-A206-F10C135C34C9}"/>
              </a:ext>
            </a:extLst>
          </p:cNvPr>
          <p:cNvSpPr/>
          <p:nvPr/>
        </p:nvSpPr>
        <p:spPr>
          <a:xfrm rot="5400000" flipH="1" flipV="1">
            <a:off x="77057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a:extLst>
              <a:ext uri="{FF2B5EF4-FFF2-40B4-BE49-F238E27FC236}">
                <a16:creationId xmlns:a16="http://schemas.microsoft.com/office/drawing/2014/main" id="{A0AE75AC-6193-41D1-A85E-DFEC1D2C8316}"/>
              </a:ext>
            </a:extLst>
          </p:cNvPr>
          <p:cNvSpPr/>
          <p:nvPr/>
        </p:nvSpPr>
        <p:spPr>
          <a:xfrm rot="5400000" flipH="1" flipV="1">
            <a:off x="68643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a:extLst>
              <a:ext uri="{FF2B5EF4-FFF2-40B4-BE49-F238E27FC236}">
                <a16:creationId xmlns:a16="http://schemas.microsoft.com/office/drawing/2014/main" id="{D411BECA-D474-46BF-961F-D69CF49048D0}"/>
              </a:ext>
            </a:extLst>
          </p:cNvPr>
          <p:cNvSpPr/>
          <p:nvPr/>
        </p:nvSpPr>
        <p:spPr>
          <a:xfrm rot="5400000" flipH="1" flipV="1">
            <a:off x="85486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a:extLst>
              <a:ext uri="{FF2B5EF4-FFF2-40B4-BE49-F238E27FC236}">
                <a16:creationId xmlns:a16="http://schemas.microsoft.com/office/drawing/2014/main" id="{5CB3F503-66A4-44AD-859D-2E1D2EE996A8}"/>
              </a:ext>
            </a:extLst>
          </p:cNvPr>
          <p:cNvSpPr/>
          <p:nvPr/>
        </p:nvSpPr>
        <p:spPr>
          <a:xfrm rot="5400000" flipH="1" flipV="1">
            <a:off x="1238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a:extLst>
              <a:ext uri="{FF2B5EF4-FFF2-40B4-BE49-F238E27FC236}">
                <a16:creationId xmlns:a16="http://schemas.microsoft.com/office/drawing/2014/main" id="{C4357B9F-3D2B-4342-90D5-6F827526E872}"/>
              </a:ext>
            </a:extLst>
          </p:cNvPr>
          <p:cNvSpPr/>
          <p:nvPr/>
        </p:nvSpPr>
        <p:spPr>
          <a:xfrm rot="5400000" flipH="1" flipV="1">
            <a:off x="64420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a:extLst>
              <a:ext uri="{FF2B5EF4-FFF2-40B4-BE49-F238E27FC236}">
                <a16:creationId xmlns:a16="http://schemas.microsoft.com/office/drawing/2014/main" id="{CE1EC8E4-DB8F-41C5-9C63-F5FB3E9A407F}"/>
              </a:ext>
            </a:extLst>
          </p:cNvPr>
          <p:cNvSpPr/>
          <p:nvPr/>
        </p:nvSpPr>
        <p:spPr>
          <a:xfrm rot="5400000" flipH="1" flipV="1">
            <a:off x="-149225" y="1946275"/>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a:extLst>
              <a:ext uri="{FF2B5EF4-FFF2-40B4-BE49-F238E27FC236}">
                <a16:creationId xmlns:a16="http://schemas.microsoft.com/office/drawing/2014/main" id="{DDB7405F-8B36-4E10-8B15-2C8EF669744E}"/>
              </a:ext>
            </a:extLst>
          </p:cNvPr>
          <p:cNvSpPr/>
          <p:nvPr/>
        </p:nvSpPr>
        <p:spPr>
          <a:xfrm rot="5400000" flipH="1" flipV="1">
            <a:off x="13874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a:extLst>
              <a:ext uri="{FF2B5EF4-FFF2-40B4-BE49-F238E27FC236}">
                <a16:creationId xmlns:a16="http://schemas.microsoft.com/office/drawing/2014/main" id="{43DE9E3C-4E66-4C52-BFDB-1A1A95A5FB6A}"/>
              </a:ext>
            </a:extLst>
          </p:cNvPr>
          <p:cNvSpPr/>
          <p:nvPr/>
        </p:nvSpPr>
        <p:spPr>
          <a:xfrm rot="5400000" flipH="1" flipV="1">
            <a:off x="22304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a:extLst>
              <a:ext uri="{FF2B5EF4-FFF2-40B4-BE49-F238E27FC236}">
                <a16:creationId xmlns:a16="http://schemas.microsoft.com/office/drawing/2014/main" id="{5D46B082-E79D-4668-84E3-70013F46E6DD}"/>
              </a:ext>
            </a:extLst>
          </p:cNvPr>
          <p:cNvSpPr/>
          <p:nvPr/>
        </p:nvSpPr>
        <p:spPr>
          <a:xfrm rot="5400000" flipH="1" flipV="1">
            <a:off x="3072606" y="1797844"/>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a:extLst>
              <a:ext uri="{FF2B5EF4-FFF2-40B4-BE49-F238E27FC236}">
                <a16:creationId xmlns:a16="http://schemas.microsoft.com/office/drawing/2014/main" id="{72BFDC6D-E9A9-49DD-AEB0-5048E60DD180}"/>
              </a:ext>
            </a:extLst>
          </p:cNvPr>
          <p:cNvSpPr/>
          <p:nvPr/>
        </p:nvSpPr>
        <p:spPr>
          <a:xfrm rot="5400000" flipH="1" flipV="1">
            <a:off x="39147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a:extLst>
              <a:ext uri="{FF2B5EF4-FFF2-40B4-BE49-F238E27FC236}">
                <a16:creationId xmlns:a16="http://schemas.microsoft.com/office/drawing/2014/main" id="{C56E5650-15F1-469B-B184-9A10774F7294}"/>
              </a:ext>
            </a:extLst>
          </p:cNvPr>
          <p:cNvSpPr/>
          <p:nvPr/>
        </p:nvSpPr>
        <p:spPr>
          <a:xfrm rot="5400000" flipH="1" flipV="1">
            <a:off x="47577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a:extLst>
              <a:ext uri="{FF2B5EF4-FFF2-40B4-BE49-F238E27FC236}">
                <a16:creationId xmlns:a16="http://schemas.microsoft.com/office/drawing/2014/main" id="{6B7C330D-3C4F-4AA1-B0BE-6FF259168FC8}"/>
              </a:ext>
            </a:extLst>
          </p:cNvPr>
          <p:cNvSpPr/>
          <p:nvPr/>
        </p:nvSpPr>
        <p:spPr>
          <a:xfrm rot="5400000" flipH="1" flipV="1">
            <a:off x="56007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a:extLst>
              <a:ext uri="{FF2B5EF4-FFF2-40B4-BE49-F238E27FC236}">
                <a16:creationId xmlns:a16="http://schemas.microsoft.com/office/drawing/2014/main" id="{70F7B5B0-252B-4EFB-8E10-A65968E38C60}"/>
              </a:ext>
            </a:extLst>
          </p:cNvPr>
          <p:cNvSpPr/>
          <p:nvPr/>
        </p:nvSpPr>
        <p:spPr>
          <a:xfrm rot="5400000" flipH="1" flipV="1">
            <a:off x="81280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a:extLst>
              <a:ext uri="{FF2B5EF4-FFF2-40B4-BE49-F238E27FC236}">
                <a16:creationId xmlns:a16="http://schemas.microsoft.com/office/drawing/2014/main" id="{F24EDA17-A3D8-40BD-A211-714ADF701311}"/>
              </a:ext>
            </a:extLst>
          </p:cNvPr>
          <p:cNvSpPr/>
          <p:nvPr/>
        </p:nvSpPr>
        <p:spPr>
          <a:xfrm rot="5400000" flipH="1" flipV="1">
            <a:off x="72850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ardrop 3">
            <a:extLst>
              <a:ext uri="{FF2B5EF4-FFF2-40B4-BE49-F238E27FC236}">
                <a16:creationId xmlns:a16="http://schemas.microsoft.com/office/drawing/2014/main" id="{60CE6402-BE78-4927-80A9-2854CF1A960D}"/>
              </a:ext>
            </a:extLst>
          </p:cNvPr>
          <p:cNvSpPr/>
          <p:nvPr/>
        </p:nvSpPr>
        <p:spPr>
          <a:xfrm rot="5400000" flipH="1" flipV="1">
            <a:off x="8812213" y="2017713"/>
            <a:ext cx="490537" cy="173037"/>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a:extLst>
              <a:ext uri="{FF2B5EF4-FFF2-40B4-BE49-F238E27FC236}">
                <a16:creationId xmlns:a16="http://schemas.microsoft.com/office/drawing/2014/main" id="{F1A28B32-55AE-46B5-9758-8A74C863A596}"/>
              </a:ext>
            </a:extLst>
          </p:cNvPr>
          <p:cNvSpPr/>
          <p:nvPr/>
        </p:nvSpPr>
        <p:spPr>
          <a:xfrm rot="5400000" flipH="1" flipV="1">
            <a:off x="54451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a:extLst>
              <a:ext uri="{FF2B5EF4-FFF2-40B4-BE49-F238E27FC236}">
                <a16:creationId xmlns:a16="http://schemas.microsoft.com/office/drawing/2014/main" id="{EC08149D-679F-4D81-BF23-25A1F1FCFECA}"/>
              </a:ext>
            </a:extLst>
          </p:cNvPr>
          <p:cNvSpPr/>
          <p:nvPr/>
        </p:nvSpPr>
        <p:spPr>
          <a:xfrm rot="5400000" flipH="1" flipV="1">
            <a:off x="60213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a:extLst>
              <a:ext uri="{FF2B5EF4-FFF2-40B4-BE49-F238E27FC236}">
                <a16:creationId xmlns:a16="http://schemas.microsoft.com/office/drawing/2014/main" id="{965E09E9-8663-42AA-969C-3763A35AA628}"/>
              </a:ext>
            </a:extLst>
          </p:cNvPr>
          <p:cNvSpPr/>
          <p:nvPr/>
        </p:nvSpPr>
        <p:spPr>
          <a:xfrm rot="5400000" flipH="1" flipV="1">
            <a:off x="96520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a:extLst>
              <a:ext uri="{FF2B5EF4-FFF2-40B4-BE49-F238E27FC236}">
                <a16:creationId xmlns:a16="http://schemas.microsoft.com/office/drawing/2014/main" id="{A3105C66-8A73-49BA-B923-799CC8743517}"/>
              </a:ext>
            </a:extLst>
          </p:cNvPr>
          <p:cNvSpPr/>
          <p:nvPr/>
        </p:nvSpPr>
        <p:spPr>
          <a:xfrm rot="5400000" flipH="1" flipV="1">
            <a:off x="18081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a:extLst>
              <a:ext uri="{FF2B5EF4-FFF2-40B4-BE49-F238E27FC236}">
                <a16:creationId xmlns:a16="http://schemas.microsoft.com/office/drawing/2014/main" id="{9811FB9B-B5D7-4705-81F3-9B5A51FFDFAA}"/>
              </a:ext>
            </a:extLst>
          </p:cNvPr>
          <p:cNvSpPr/>
          <p:nvPr/>
        </p:nvSpPr>
        <p:spPr>
          <a:xfrm rot="5400000" flipH="1" flipV="1">
            <a:off x="26511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a:extLst>
              <a:ext uri="{FF2B5EF4-FFF2-40B4-BE49-F238E27FC236}">
                <a16:creationId xmlns:a16="http://schemas.microsoft.com/office/drawing/2014/main" id="{9C602A4E-FFC5-4855-8151-D42F020E7EE7}"/>
              </a:ext>
            </a:extLst>
          </p:cNvPr>
          <p:cNvSpPr/>
          <p:nvPr/>
        </p:nvSpPr>
        <p:spPr>
          <a:xfrm rot="5400000" flipH="1" flipV="1">
            <a:off x="34940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a:extLst>
              <a:ext uri="{FF2B5EF4-FFF2-40B4-BE49-F238E27FC236}">
                <a16:creationId xmlns:a16="http://schemas.microsoft.com/office/drawing/2014/main" id="{0CA6E512-DE1A-4337-9CA2-2AFC9CDAB640}"/>
              </a:ext>
            </a:extLst>
          </p:cNvPr>
          <p:cNvSpPr/>
          <p:nvPr/>
        </p:nvSpPr>
        <p:spPr>
          <a:xfrm rot="5400000" flipH="1" flipV="1">
            <a:off x="43354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a:extLst>
              <a:ext uri="{FF2B5EF4-FFF2-40B4-BE49-F238E27FC236}">
                <a16:creationId xmlns:a16="http://schemas.microsoft.com/office/drawing/2014/main" id="{8B1C66F6-594D-4F65-B290-8827E0301756}"/>
              </a:ext>
            </a:extLst>
          </p:cNvPr>
          <p:cNvSpPr/>
          <p:nvPr/>
        </p:nvSpPr>
        <p:spPr>
          <a:xfrm rot="5400000" flipH="1" flipV="1">
            <a:off x="51784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a:extLst>
              <a:ext uri="{FF2B5EF4-FFF2-40B4-BE49-F238E27FC236}">
                <a16:creationId xmlns:a16="http://schemas.microsoft.com/office/drawing/2014/main" id="{5EC25072-53C6-4137-8D78-99665BA7EDC7}"/>
              </a:ext>
            </a:extLst>
          </p:cNvPr>
          <p:cNvSpPr/>
          <p:nvPr/>
        </p:nvSpPr>
        <p:spPr>
          <a:xfrm rot="5400000" flipH="1" flipV="1">
            <a:off x="77057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a:extLst>
              <a:ext uri="{FF2B5EF4-FFF2-40B4-BE49-F238E27FC236}">
                <a16:creationId xmlns:a16="http://schemas.microsoft.com/office/drawing/2014/main" id="{D9536433-CAC6-4ADA-B13D-CC71090319E5}"/>
              </a:ext>
            </a:extLst>
          </p:cNvPr>
          <p:cNvSpPr/>
          <p:nvPr/>
        </p:nvSpPr>
        <p:spPr>
          <a:xfrm rot="5400000" flipH="1" flipV="1">
            <a:off x="68643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a:extLst>
              <a:ext uri="{FF2B5EF4-FFF2-40B4-BE49-F238E27FC236}">
                <a16:creationId xmlns:a16="http://schemas.microsoft.com/office/drawing/2014/main" id="{9D56A69D-6200-4E98-A96F-3753BEEF5F45}"/>
              </a:ext>
            </a:extLst>
          </p:cNvPr>
          <p:cNvSpPr/>
          <p:nvPr/>
        </p:nvSpPr>
        <p:spPr>
          <a:xfrm rot="5400000" flipH="1" flipV="1">
            <a:off x="85486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a:extLst>
              <a:ext uri="{FF2B5EF4-FFF2-40B4-BE49-F238E27FC236}">
                <a16:creationId xmlns:a16="http://schemas.microsoft.com/office/drawing/2014/main" id="{2DE43160-BEC6-4D51-8FD0-0F7767B97199}"/>
              </a:ext>
            </a:extLst>
          </p:cNvPr>
          <p:cNvSpPr/>
          <p:nvPr/>
        </p:nvSpPr>
        <p:spPr>
          <a:xfrm rot="5400000" flipH="1" flipV="1">
            <a:off x="1238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a:extLst>
              <a:ext uri="{FF2B5EF4-FFF2-40B4-BE49-F238E27FC236}">
                <a16:creationId xmlns:a16="http://schemas.microsoft.com/office/drawing/2014/main" id="{64D0F246-9696-4D8E-BA34-0E881C0F59AF}"/>
              </a:ext>
            </a:extLst>
          </p:cNvPr>
          <p:cNvSpPr/>
          <p:nvPr/>
        </p:nvSpPr>
        <p:spPr>
          <a:xfrm rot="5400000" flipH="1" flipV="1">
            <a:off x="64420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a:extLst>
              <a:ext uri="{FF2B5EF4-FFF2-40B4-BE49-F238E27FC236}">
                <a16:creationId xmlns:a16="http://schemas.microsoft.com/office/drawing/2014/main" id="{71F7E749-0175-48C5-B5DE-2C627BACD311}"/>
              </a:ext>
            </a:extLst>
          </p:cNvPr>
          <p:cNvSpPr/>
          <p:nvPr/>
        </p:nvSpPr>
        <p:spPr>
          <a:xfrm rot="5400000" flipH="1" flipV="1">
            <a:off x="-149225" y="279558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a:extLst>
              <a:ext uri="{FF2B5EF4-FFF2-40B4-BE49-F238E27FC236}">
                <a16:creationId xmlns:a16="http://schemas.microsoft.com/office/drawing/2014/main" id="{BD2717BF-437E-4694-8BCD-DDCDDF2B083F}"/>
              </a:ext>
            </a:extLst>
          </p:cNvPr>
          <p:cNvSpPr/>
          <p:nvPr/>
        </p:nvSpPr>
        <p:spPr>
          <a:xfrm rot="5400000" flipH="1" flipV="1">
            <a:off x="13874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a:extLst>
              <a:ext uri="{FF2B5EF4-FFF2-40B4-BE49-F238E27FC236}">
                <a16:creationId xmlns:a16="http://schemas.microsoft.com/office/drawing/2014/main" id="{302E8138-B694-4296-AF07-1DBA03C994C7}"/>
              </a:ext>
            </a:extLst>
          </p:cNvPr>
          <p:cNvSpPr/>
          <p:nvPr/>
        </p:nvSpPr>
        <p:spPr>
          <a:xfrm rot="5400000" flipH="1" flipV="1">
            <a:off x="22304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a:extLst>
              <a:ext uri="{FF2B5EF4-FFF2-40B4-BE49-F238E27FC236}">
                <a16:creationId xmlns:a16="http://schemas.microsoft.com/office/drawing/2014/main" id="{8760B7A7-F990-4C7E-A50E-9725FC9F2EE0}"/>
              </a:ext>
            </a:extLst>
          </p:cNvPr>
          <p:cNvSpPr/>
          <p:nvPr/>
        </p:nvSpPr>
        <p:spPr>
          <a:xfrm rot="5400000" flipH="1" flipV="1">
            <a:off x="3072606" y="264715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a:extLst>
              <a:ext uri="{FF2B5EF4-FFF2-40B4-BE49-F238E27FC236}">
                <a16:creationId xmlns:a16="http://schemas.microsoft.com/office/drawing/2014/main" id="{A043164A-0368-4A36-BF74-2DC32B988832}"/>
              </a:ext>
            </a:extLst>
          </p:cNvPr>
          <p:cNvSpPr/>
          <p:nvPr/>
        </p:nvSpPr>
        <p:spPr>
          <a:xfrm rot="5400000" flipH="1" flipV="1">
            <a:off x="39147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a:extLst>
              <a:ext uri="{FF2B5EF4-FFF2-40B4-BE49-F238E27FC236}">
                <a16:creationId xmlns:a16="http://schemas.microsoft.com/office/drawing/2014/main" id="{D1F3BA71-1768-4E57-ACAB-B9A8B9850588}"/>
              </a:ext>
            </a:extLst>
          </p:cNvPr>
          <p:cNvSpPr/>
          <p:nvPr/>
        </p:nvSpPr>
        <p:spPr>
          <a:xfrm rot="5400000" flipH="1" flipV="1">
            <a:off x="47577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a:extLst>
              <a:ext uri="{FF2B5EF4-FFF2-40B4-BE49-F238E27FC236}">
                <a16:creationId xmlns:a16="http://schemas.microsoft.com/office/drawing/2014/main" id="{6BD50904-26C9-401F-AEA7-429F248A050A}"/>
              </a:ext>
            </a:extLst>
          </p:cNvPr>
          <p:cNvSpPr/>
          <p:nvPr/>
        </p:nvSpPr>
        <p:spPr>
          <a:xfrm rot="5400000" flipH="1" flipV="1">
            <a:off x="56007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a:extLst>
              <a:ext uri="{FF2B5EF4-FFF2-40B4-BE49-F238E27FC236}">
                <a16:creationId xmlns:a16="http://schemas.microsoft.com/office/drawing/2014/main" id="{8412594C-210A-4AB2-9B0A-4A7042E9F113}"/>
              </a:ext>
            </a:extLst>
          </p:cNvPr>
          <p:cNvSpPr/>
          <p:nvPr/>
        </p:nvSpPr>
        <p:spPr>
          <a:xfrm rot="5400000" flipH="1" flipV="1">
            <a:off x="81280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a:extLst>
              <a:ext uri="{FF2B5EF4-FFF2-40B4-BE49-F238E27FC236}">
                <a16:creationId xmlns:a16="http://schemas.microsoft.com/office/drawing/2014/main" id="{B7C481E4-A76B-4EFF-989F-FE8EE420E066}"/>
              </a:ext>
            </a:extLst>
          </p:cNvPr>
          <p:cNvSpPr/>
          <p:nvPr/>
        </p:nvSpPr>
        <p:spPr>
          <a:xfrm rot="5400000" flipH="1" flipV="1">
            <a:off x="72850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a:extLst>
              <a:ext uri="{FF2B5EF4-FFF2-40B4-BE49-F238E27FC236}">
                <a16:creationId xmlns:a16="http://schemas.microsoft.com/office/drawing/2014/main" id="{E01CC1BB-91C8-489D-BCD1-D87E137ABFE8}"/>
              </a:ext>
            </a:extLst>
          </p:cNvPr>
          <p:cNvSpPr/>
          <p:nvPr/>
        </p:nvSpPr>
        <p:spPr>
          <a:xfrm rot="5400000" flipH="1" flipV="1">
            <a:off x="8813007" y="2866231"/>
            <a:ext cx="488950" cy="173037"/>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a:extLst>
              <a:ext uri="{FF2B5EF4-FFF2-40B4-BE49-F238E27FC236}">
                <a16:creationId xmlns:a16="http://schemas.microsoft.com/office/drawing/2014/main" id="{090F17F8-CD9D-4FA6-A775-C327AAD842A3}"/>
              </a:ext>
            </a:extLst>
          </p:cNvPr>
          <p:cNvSpPr/>
          <p:nvPr/>
        </p:nvSpPr>
        <p:spPr>
          <a:xfrm rot="5400000" flipH="1" flipV="1">
            <a:off x="54451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a:extLst>
              <a:ext uri="{FF2B5EF4-FFF2-40B4-BE49-F238E27FC236}">
                <a16:creationId xmlns:a16="http://schemas.microsoft.com/office/drawing/2014/main" id="{A3FB8308-6D58-412F-BBE7-D7977223FEF9}"/>
              </a:ext>
            </a:extLst>
          </p:cNvPr>
          <p:cNvSpPr/>
          <p:nvPr/>
        </p:nvSpPr>
        <p:spPr>
          <a:xfrm rot="5400000" flipH="1" flipV="1">
            <a:off x="60213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a:extLst>
              <a:ext uri="{FF2B5EF4-FFF2-40B4-BE49-F238E27FC236}">
                <a16:creationId xmlns:a16="http://schemas.microsoft.com/office/drawing/2014/main" id="{8A24038D-56DE-4992-83EC-97B0AA966AB2}"/>
              </a:ext>
            </a:extLst>
          </p:cNvPr>
          <p:cNvSpPr/>
          <p:nvPr/>
        </p:nvSpPr>
        <p:spPr>
          <a:xfrm rot="5400000" flipH="1" flipV="1">
            <a:off x="96520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a:extLst>
              <a:ext uri="{FF2B5EF4-FFF2-40B4-BE49-F238E27FC236}">
                <a16:creationId xmlns:a16="http://schemas.microsoft.com/office/drawing/2014/main" id="{C411AE35-78E5-48BA-9256-CD7B742BFABC}"/>
              </a:ext>
            </a:extLst>
          </p:cNvPr>
          <p:cNvSpPr/>
          <p:nvPr/>
        </p:nvSpPr>
        <p:spPr>
          <a:xfrm rot="5400000" flipH="1" flipV="1">
            <a:off x="18081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a:extLst>
              <a:ext uri="{FF2B5EF4-FFF2-40B4-BE49-F238E27FC236}">
                <a16:creationId xmlns:a16="http://schemas.microsoft.com/office/drawing/2014/main" id="{66D7A164-AFAD-4AA6-A058-967281191399}"/>
              </a:ext>
            </a:extLst>
          </p:cNvPr>
          <p:cNvSpPr/>
          <p:nvPr/>
        </p:nvSpPr>
        <p:spPr>
          <a:xfrm rot="5400000" flipH="1" flipV="1">
            <a:off x="26511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a:extLst>
              <a:ext uri="{FF2B5EF4-FFF2-40B4-BE49-F238E27FC236}">
                <a16:creationId xmlns:a16="http://schemas.microsoft.com/office/drawing/2014/main" id="{3802A3E8-65EB-427E-8EA7-85107A5690DD}"/>
              </a:ext>
            </a:extLst>
          </p:cNvPr>
          <p:cNvSpPr/>
          <p:nvPr/>
        </p:nvSpPr>
        <p:spPr>
          <a:xfrm rot="5400000" flipH="1" flipV="1">
            <a:off x="34940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a:extLst>
              <a:ext uri="{FF2B5EF4-FFF2-40B4-BE49-F238E27FC236}">
                <a16:creationId xmlns:a16="http://schemas.microsoft.com/office/drawing/2014/main" id="{3F78C187-6F25-45D5-99E8-E198E7773563}"/>
              </a:ext>
            </a:extLst>
          </p:cNvPr>
          <p:cNvSpPr/>
          <p:nvPr/>
        </p:nvSpPr>
        <p:spPr>
          <a:xfrm rot="5400000" flipH="1" flipV="1">
            <a:off x="43354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a:extLst>
              <a:ext uri="{FF2B5EF4-FFF2-40B4-BE49-F238E27FC236}">
                <a16:creationId xmlns:a16="http://schemas.microsoft.com/office/drawing/2014/main" id="{76ABC466-27EB-4E98-A133-5DD06B1818B3}"/>
              </a:ext>
            </a:extLst>
          </p:cNvPr>
          <p:cNvSpPr/>
          <p:nvPr/>
        </p:nvSpPr>
        <p:spPr>
          <a:xfrm rot="5400000" flipH="1" flipV="1">
            <a:off x="51784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a:extLst>
              <a:ext uri="{FF2B5EF4-FFF2-40B4-BE49-F238E27FC236}">
                <a16:creationId xmlns:a16="http://schemas.microsoft.com/office/drawing/2014/main" id="{0F0DB2E0-8E2F-46F2-BF7E-4FA75DCD18B2}"/>
              </a:ext>
            </a:extLst>
          </p:cNvPr>
          <p:cNvSpPr/>
          <p:nvPr/>
        </p:nvSpPr>
        <p:spPr>
          <a:xfrm rot="5400000" flipH="1" flipV="1">
            <a:off x="77057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a:extLst>
              <a:ext uri="{FF2B5EF4-FFF2-40B4-BE49-F238E27FC236}">
                <a16:creationId xmlns:a16="http://schemas.microsoft.com/office/drawing/2014/main" id="{A3ABF1D1-2500-49F3-8B87-46B6B552DB7C}"/>
              </a:ext>
            </a:extLst>
          </p:cNvPr>
          <p:cNvSpPr/>
          <p:nvPr/>
        </p:nvSpPr>
        <p:spPr>
          <a:xfrm rot="5400000" flipH="1" flipV="1">
            <a:off x="68643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Teardrop 3">
            <a:extLst>
              <a:ext uri="{FF2B5EF4-FFF2-40B4-BE49-F238E27FC236}">
                <a16:creationId xmlns:a16="http://schemas.microsoft.com/office/drawing/2014/main" id="{F24C339D-D64B-4FB1-B94B-C0BEA78CE612}"/>
              </a:ext>
            </a:extLst>
          </p:cNvPr>
          <p:cNvSpPr/>
          <p:nvPr/>
        </p:nvSpPr>
        <p:spPr>
          <a:xfrm rot="5400000" flipH="1" flipV="1">
            <a:off x="85486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Teardrop 3">
            <a:extLst>
              <a:ext uri="{FF2B5EF4-FFF2-40B4-BE49-F238E27FC236}">
                <a16:creationId xmlns:a16="http://schemas.microsoft.com/office/drawing/2014/main" id="{64743ADB-AF01-4226-B83F-3DEA8EB9694F}"/>
              </a:ext>
            </a:extLst>
          </p:cNvPr>
          <p:cNvSpPr/>
          <p:nvPr/>
        </p:nvSpPr>
        <p:spPr>
          <a:xfrm rot="5400000" flipH="1" flipV="1">
            <a:off x="1238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ardrop 3">
            <a:extLst>
              <a:ext uri="{FF2B5EF4-FFF2-40B4-BE49-F238E27FC236}">
                <a16:creationId xmlns:a16="http://schemas.microsoft.com/office/drawing/2014/main" id="{D9C368F9-742A-4C18-87A4-DA448F02974B}"/>
              </a:ext>
            </a:extLst>
          </p:cNvPr>
          <p:cNvSpPr/>
          <p:nvPr/>
        </p:nvSpPr>
        <p:spPr>
          <a:xfrm rot="5400000" flipH="1" flipV="1">
            <a:off x="64420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ardrop 3">
            <a:extLst>
              <a:ext uri="{FF2B5EF4-FFF2-40B4-BE49-F238E27FC236}">
                <a16:creationId xmlns:a16="http://schemas.microsoft.com/office/drawing/2014/main" id="{ECFFE12A-3166-47DF-A75E-B80908282FBE}"/>
              </a:ext>
            </a:extLst>
          </p:cNvPr>
          <p:cNvSpPr/>
          <p:nvPr/>
        </p:nvSpPr>
        <p:spPr>
          <a:xfrm rot="5400000" flipH="1" flipV="1">
            <a:off x="-149225" y="364013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a:extLst>
              <a:ext uri="{FF2B5EF4-FFF2-40B4-BE49-F238E27FC236}">
                <a16:creationId xmlns:a16="http://schemas.microsoft.com/office/drawing/2014/main" id="{863FE2DE-962D-4FBB-989F-D9254D9E41A9}"/>
              </a:ext>
            </a:extLst>
          </p:cNvPr>
          <p:cNvSpPr/>
          <p:nvPr/>
        </p:nvSpPr>
        <p:spPr>
          <a:xfrm rot="5400000" flipH="1" flipV="1">
            <a:off x="13874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a:extLst>
              <a:ext uri="{FF2B5EF4-FFF2-40B4-BE49-F238E27FC236}">
                <a16:creationId xmlns:a16="http://schemas.microsoft.com/office/drawing/2014/main" id="{49F74AD6-7D64-4B0F-9940-9E463F685709}"/>
              </a:ext>
            </a:extLst>
          </p:cNvPr>
          <p:cNvSpPr/>
          <p:nvPr/>
        </p:nvSpPr>
        <p:spPr>
          <a:xfrm rot="5400000" flipH="1" flipV="1">
            <a:off x="22304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a:extLst>
              <a:ext uri="{FF2B5EF4-FFF2-40B4-BE49-F238E27FC236}">
                <a16:creationId xmlns:a16="http://schemas.microsoft.com/office/drawing/2014/main" id="{C4B09171-150C-444F-9880-6A33C99E75DF}"/>
              </a:ext>
            </a:extLst>
          </p:cNvPr>
          <p:cNvSpPr/>
          <p:nvPr/>
        </p:nvSpPr>
        <p:spPr>
          <a:xfrm rot="5400000" flipH="1" flipV="1">
            <a:off x="3072606" y="349170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a:extLst>
              <a:ext uri="{FF2B5EF4-FFF2-40B4-BE49-F238E27FC236}">
                <a16:creationId xmlns:a16="http://schemas.microsoft.com/office/drawing/2014/main" id="{1DCE0A9D-EB94-461A-AF30-F2C223C7871A}"/>
              </a:ext>
            </a:extLst>
          </p:cNvPr>
          <p:cNvSpPr/>
          <p:nvPr/>
        </p:nvSpPr>
        <p:spPr>
          <a:xfrm rot="5400000" flipH="1" flipV="1">
            <a:off x="39147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a:extLst>
              <a:ext uri="{FF2B5EF4-FFF2-40B4-BE49-F238E27FC236}">
                <a16:creationId xmlns:a16="http://schemas.microsoft.com/office/drawing/2014/main" id="{E8CBBF75-62CE-4951-A0D2-DE05C7ACCD9A}"/>
              </a:ext>
            </a:extLst>
          </p:cNvPr>
          <p:cNvSpPr/>
          <p:nvPr/>
        </p:nvSpPr>
        <p:spPr>
          <a:xfrm rot="5400000" flipH="1" flipV="1">
            <a:off x="47577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Teardrop 3">
            <a:extLst>
              <a:ext uri="{FF2B5EF4-FFF2-40B4-BE49-F238E27FC236}">
                <a16:creationId xmlns:a16="http://schemas.microsoft.com/office/drawing/2014/main" id="{64AEE4EE-EA8C-4839-B09A-34333E9E7AE9}"/>
              </a:ext>
            </a:extLst>
          </p:cNvPr>
          <p:cNvSpPr/>
          <p:nvPr/>
        </p:nvSpPr>
        <p:spPr>
          <a:xfrm rot="5400000" flipH="1" flipV="1">
            <a:off x="56007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Teardrop 3">
            <a:extLst>
              <a:ext uri="{FF2B5EF4-FFF2-40B4-BE49-F238E27FC236}">
                <a16:creationId xmlns:a16="http://schemas.microsoft.com/office/drawing/2014/main" id="{EF5B3518-AD1B-4E05-9E30-28EE6A81CFB2}"/>
              </a:ext>
            </a:extLst>
          </p:cNvPr>
          <p:cNvSpPr/>
          <p:nvPr/>
        </p:nvSpPr>
        <p:spPr>
          <a:xfrm rot="5400000" flipH="1" flipV="1">
            <a:off x="81280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Teardrop 3">
            <a:extLst>
              <a:ext uri="{FF2B5EF4-FFF2-40B4-BE49-F238E27FC236}">
                <a16:creationId xmlns:a16="http://schemas.microsoft.com/office/drawing/2014/main" id="{569997F6-21DA-4268-9E46-AC70C3FEBC3D}"/>
              </a:ext>
            </a:extLst>
          </p:cNvPr>
          <p:cNvSpPr/>
          <p:nvPr/>
        </p:nvSpPr>
        <p:spPr>
          <a:xfrm rot="5400000" flipH="1" flipV="1">
            <a:off x="72850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Teardrop 3">
            <a:extLst>
              <a:ext uri="{FF2B5EF4-FFF2-40B4-BE49-F238E27FC236}">
                <a16:creationId xmlns:a16="http://schemas.microsoft.com/office/drawing/2014/main" id="{F6BBE4C5-BB31-42CC-871F-C91CF4FD8D12}"/>
              </a:ext>
            </a:extLst>
          </p:cNvPr>
          <p:cNvSpPr/>
          <p:nvPr/>
        </p:nvSpPr>
        <p:spPr>
          <a:xfrm rot="5400000" flipH="1" flipV="1">
            <a:off x="8812213" y="3709988"/>
            <a:ext cx="490537" cy="173037"/>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Teardrop 3">
            <a:extLst>
              <a:ext uri="{FF2B5EF4-FFF2-40B4-BE49-F238E27FC236}">
                <a16:creationId xmlns:a16="http://schemas.microsoft.com/office/drawing/2014/main" id="{D58F9D35-773A-42BD-9CF5-BB657FC73B77}"/>
              </a:ext>
            </a:extLst>
          </p:cNvPr>
          <p:cNvSpPr/>
          <p:nvPr/>
        </p:nvSpPr>
        <p:spPr>
          <a:xfrm rot="5400000" flipH="1" flipV="1">
            <a:off x="54451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a:extLst>
              <a:ext uri="{FF2B5EF4-FFF2-40B4-BE49-F238E27FC236}">
                <a16:creationId xmlns:a16="http://schemas.microsoft.com/office/drawing/2014/main" id="{20926E20-5CBC-4CF9-BEE7-D8B40364414F}"/>
              </a:ext>
            </a:extLst>
          </p:cNvPr>
          <p:cNvSpPr/>
          <p:nvPr/>
        </p:nvSpPr>
        <p:spPr>
          <a:xfrm rot="5400000" flipH="1" flipV="1">
            <a:off x="60213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a:extLst>
              <a:ext uri="{FF2B5EF4-FFF2-40B4-BE49-F238E27FC236}">
                <a16:creationId xmlns:a16="http://schemas.microsoft.com/office/drawing/2014/main" id="{CA9CEC95-A44E-4F82-AA36-56A2D8C10C6F}"/>
              </a:ext>
            </a:extLst>
          </p:cNvPr>
          <p:cNvSpPr/>
          <p:nvPr/>
        </p:nvSpPr>
        <p:spPr>
          <a:xfrm rot="5400000" flipH="1" flipV="1">
            <a:off x="96520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a:extLst>
              <a:ext uri="{FF2B5EF4-FFF2-40B4-BE49-F238E27FC236}">
                <a16:creationId xmlns:a16="http://schemas.microsoft.com/office/drawing/2014/main" id="{03EC8B5D-9DBB-4D44-B6D2-0D3C7E43A5A9}"/>
              </a:ext>
            </a:extLst>
          </p:cNvPr>
          <p:cNvSpPr/>
          <p:nvPr/>
        </p:nvSpPr>
        <p:spPr>
          <a:xfrm rot="5400000" flipH="1" flipV="1">
            <a:off x="18081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a:extLst>
              <a:ext uri="{FF2B5EF4-FFF2-40B4-BE49-F238E27FC236}">
                <a16:creationId xmlns:a16="http://schemas.microsoft.com/office/drawing/2014/main" id="{95F4B3BD-BD23-4D04-85A6-EE4BF7FCBE82}"/>
              </a:ext>
            </a:extLst>
          </p:cNvPr>
          <p:cNvSpPr/>
          <p:nvPr/>
        </p:nvSpPr>
        <p:spPr>
          <a:xfrm rot="5400000" flipH="1" flipV="1">
            <a:off x="26511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a:extLst>
              <a:ext uri="{FF2B5EF4-FFF2-40B4-BE49-F238E27FC236}">
                <a16:creationId xmlns:a16="http://schemas.microsoft.com/office/drawing/2014/main" id="{6850F3E6-9915-4001-8837-BE73C9F50222}"/>
              </a:ext>
            </a:extLst>
          </p:cNvPr>
          <p:cNvSpPr/>
          <p:nvPr/>
        </p:nvSpPr>
        <p:spPr>
          <a:xfrm rot="5400000" flipH="1" flipV="1">
            <a:off x="34940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a:extLst>
              <a:ext uri="{FF2B5EF4-FFF2-40B4-BE49-F238E27FC236}">
                <a16:creationId xmlns:a16="http://schemas.microsoft.com/office/drawing/2014/main" id="{FA9A2DBC-46C6-4153-AED8-D1494407179D}"/>
              </a:ext>
            </a:extLst>
          </p:cNvPr>
          <p:cNvSpPr/>
          <p:nvPr/>
        </p:nvSpPr>
        <p:spPr>
          <a:xfrm rot="5400000" flipH="1" flipV="1">
            <a:off x="43354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a:extLst>
              <a:ext uri="{FF2B5EF4-FFF2-40B4-BE49-F238E27FC236}">
                <a16:creationId xmlns:a16="http://schemas.microsoft.com/office/drawing/2014/main" id="{FDE19457-6234-47F5-B41E-071322AA597E}"/>
              </a:ext>
            </a:extLst>
          </p:cNvPr>
          <p:cNvSpPr/>
          <p:nvPr/>
        </p:nvSpPr>
        <p:spPr>
          <a:xfrm rot="5400000" flipH="1" flipV="1">
            <a:off x="51784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a:extLst>
              <a:ext uri="{FF2B5EF4-FFF2-40B4-BE49-F238E27FC236}">
                <a16:creationId xmlns:a16="http://schemas.microsoft.com/office/drawing/2014/main" id="{0428778F-56AC-454E-A36B-0E7696BB0E4B}"/>
              </a:ext>
            </a:extLst>
          </p:cNvPr>
          <p:cNvSpPr/>
          <p:nvPr/>
        </p:nvSpPr>
        <p:spPr>
          <a:xfrm rot="5400000" flipH="1" flipV="1">
            <a:off x="77057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a:extLst>
              <a:ext uri="{FF2B5EF4-FFF2-40B4-BE49-F238E27FC236}">
                <a16:creationId xmlns:a16="http://schemas.microsoft.com/office/drawing/2014/main" id="{4EE5C27E-695B-402A-A9DE-69E377B310E5}"/>
              </a:ext>
            </a:extLst>
          </p:cNvPr>
          <p:cNvSpPr/>
          <p:nvPr/>
        </p:nvSpPr>
        <p:spPr>
          <a:xfrm rot="5400000" flipH="1" flipV="1">
            <a:off x="68643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a:extLst>
              <a:ext uri="{FF2B5EF4-FFF2-40B4-BE49-F238E27FC236}">
                <a16:creationId xmlns:a16="http://schemas.microsoft.com/office/drawing/2014/main" id="{9901BE82-3645-4880-882B-3A88A5E8F4D7}"/>
              </a:ext>
            </a:extLst>
          </p:cNvPr>
          <p:cNvSpPr/>
          <p:nvPr/>
        </p:nvSpPr>
        <p:spPr>
          <a:xfrm rot="5400000" flipH="1" flipV="1">
            <a:off x="85486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a:extLst>
              <a:ext uri="{FF2B5EF4-FFF2-40B4-BE49-F238E27FC236}">
                <a16:creationId xmlns:a16="http://schemas.microsoft.com/office/drawing/2014/main" id="{3C06B7A2-1F6F-48B8-88F7-73BD94724298}"/>
              </a:ext>
            </a:extLst>
          </p:cNvPr>
          <p:cNvSpPr/>
          <p:nvPr/>
        </p:nvSpPr>
        <p:spPr>
          <a:xfrm rot="5400000" flipH="1" flipV="1">
            <a:off x="1238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a:extLst>
              <a:ext uri="{FF2B5EF4-FFF2-40B4-BE49-F238E27FC236}">
                <a16:creationId xmlns:a16="http://schemas.microsoft.com/office/drawing/2014/main" id="{1E98DF9F-352A-483C-A2F4-3A57D7A91E6C}"/>
              </a:ext>
            </a:extLst>
          </p:cNvPr>
          <p:cNvSpPr/>
          <p:nvPr/>
        </p:nvSpPr>
        <p:spPr>
          <a:xfrm rot="5400000" flipH="1" flipV="1">
            <a:off x="6636544"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a:extLst>
              <a:ext uri="{FF2B5EF4-FFF2-40B4-BE49-F238E27FC236}">
                <a16:creationId xmlns:a16="http://schemas.microsoft.com/office/drawing/2014/main" id="{C7079B7A-05CB-4A4D-A648-6EF5F3CCA620}"/>
              </a:ext>
            </a:extLst>
          </p:cNvPr>
          <p:cNvSpPr/>
          <p:nvPr/>
        </p:nvSpPr>
        <p:spPr>
          <a:xfrm rot="5400000" flipH="1" flipV="1">
            <a:off x="23019" y="4315619"/>
            <a:ext cx="233362" cy="279400"/>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a:extLst>
              <a:ext uri="{FF2B5EF4-FFF2-40B4-BE49-F238E27FC236}">
                <a16:creationId xmlns:a16="http://schemas.microsoft.com/office/drawing/2014/main" id="{22C090C2-ED04-4BE0-A5AB-09DF7947BB97}"/>
              </a:ext>
            </a:extLst>
          </p:cNvPr>
          <p:cNvSpPr/>
          <p:nvPr/>
        </p:nvSpPr>
        <p:spPr>
          <a:xfrm rot="5400000" flipH="1" flipV="1">
            <a:off x="158035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a:extLst>
              <a:ext uri="{FF2B5EF4-FFF2-40B4-BE49-F238E27FC236}">
                <a16:creationId xmlns:a16="http://schemas.microsoft.com/office/drawing/2014/main" id="{1DC9E0DB-687C-484A-AC91-5B7F96C0FF4F}"/>
              </a:ext>
            </a:extLst>
          </p:cNvPr>
          <p:cNvSpPr/>
          <p:nvPr/>
        </p:nvSpPr>
        <p:spPr>
          <a:xfrm rot="5400000" flipH="1" flipV="1">
            <a:off x="2423319"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Teardrop 3">
            <a:extLst>
              <a:ext uri="{FF2B5EF4-FFF2-40B4-BE49-F238E27FC236}">
                <a16:creationId xmlns:a16="http://schemas.microsoft.com/office/drawing/2014/main" id="{55C4C769-46E6-46A0-94C0-1D666D66DD8A}"/>
              </a:ext>
            </a:extLst>
          </p:cNvPr>
          <p:cNvSpPr/>
          <p:nvPr/>
        </p:nvSpPr>
        <p:spPr>
          <a:xfrm rot="5400000" flipH="1" flipV="1">
            <a:off x="32662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Teardrop 3">
            <a:extLst>
              <a:ext uri="{FF2B5EF4-FFF2-40B4-BE49-F238E27FC236}">
                <a16:creationId xmlns:a16="http://schemas.microsoft.com/office/drawing/2014/main" id="{15D68608-EEFE-4A7E-ABA3-57367A29AA9F}"/>
              </a:ext>
            </a:extLst>
          </p:cNvPr>
          <p:cNvSpPr/>
          <p:nvPr/>
        </p:nvSpPr>
        <p:spPr>
          <a:xfrm rot="5400000" flipH="1" flipV="1">
            <a:off x="4107657" y="4185444"/>
            <a:ext cx="233362" cy="53975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Teardrop 3">
            <a:extLst>
              <a:ext uri="{FF2B5EF4-FFF2-40B4-BE49-F238E27FC236}">
                <a16:creationId xmlns:a16="http://schemas.microsoft.com/office/drawing/2014/main" id="{51222C1F-F29F-4886-AF89-43F25A7E7D1A}"/>
              </a:ext>
            </a:extLst>
          </p:cNvPr>
          <p:cNvSpPr/>
          <p:nvPr/>
        </p:nvSpPr>
        <p:spPr>
          <a:xfrm rot="5400000" flipH="1" flipV="1">
            <a:off x="49506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Teardrop 3">
            <a:extLst>
              <a:ext uri="{FF2B5EF4-FFF2-40B4-BE49-F238E27FC236}">
                <a16:creationId xmlns:a16="http://schemas.microsoft.com/office/drawing/2014/main" id="{A5D98FBF-8A1D-4FCB-9C16-CC98C76791A5}"/>
              </a:ext>
            </a:extLst>
          </p:cNvPr>
          <p:cNvSpPr/>
          <p:nvPr/>
        </p:nvSpPr>
        <p:spPr>
          <a:xfrm rot="5400000" flipH="1" flipV="1">
            <a:off x="5793582"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Teardrop 3">
            <a:extLst>
              <a:ext uri="{FF2B5EF4-FFF2-40B4-BE49-F238E27FC236}">
                <a16:creationId xmlns:a16="http://schemas.microsoft.com/office/drawing/2014/main" id="{B258E6DA-9B4B-4EA4-8C73-2A1E5EA473BB}"/>
              </a:ext>
            </a:extLst>
          </p:cNvPr>
          <p:cNvSpPr/>
          <p:nvPr/>
        </p:nvSpPr>
        <p:spPr>
          <a:xfrm rot="5400000" flipH="1" flipV="1">
            <a:off x="83208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Teardrop 3">
            <a:extLst>
              <a:ext uri="{FF2B5EF4-FFF2-40B4-BE49-F238E27FC236}">
                <a16:creationId xmlns:a16="http://schemas.microsoft.com/office/drawing/2014/main" id="{563A28B7-415F-490E-8FE6-1E5BF406DD2E}"/>
              </a:ext>
            </a:extLst>
          </p:cNvPr>
          <p:cNvSpPr/>
          <p:nvPr/>
        </p:nvSpPr>
        <p:spPr>
          <a:xfrm rot="5400000" flipH="1" flipV="1">
            <a:off x="74779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Teardrop 3">
            <a:extLst>
              <a:ext uri="{FF2B5EF4-FFF2-40B4-BE49-F238E27FC236}">
                <a16:creationId xmlns:a16="http://schemas.microsoft.com/office/drawing/2014/main" id="{227E72B3-F5E9-428F-9B4D-A2104BADDB6E}"/>
              </a:ext>
            </a:extLst>
          </p:cNvPr>
          <p:cNvSpPr/>
          <p:nvPr/>
        </p:nvSpPr>
        <p:spPr>
          <a:xfrm rot="5400000" flipH="1" flipV="1">
            <a:off x="8991600" y="4419600"/>
            <a:ext cx="171450" cy="133350"/>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Teardrop 3">
            <a:extLst>
              <a:ext uri="{FF2B5EF4-FFF2-40B4-BE49-F238E27FC236}">
                <a16:creationId xmlns:a16="http://schemas.microsoft.com/office/drawing/2014/main" id="{1856F639-58C3-40E9-B024-241B758C4611}"/>
              </a:ext>
            </a:extLst>
          </p:cNvPr>
          <p:cNvSpPr/>
          <p:nvPr/>
        </p:nvSpPr>
        <p:spPr>
          <a:xfrm rot="5400000" flipH="1" flipV="1">
            <a:off x="73263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Oval 184">
            <a:extLst>
              <a:ext uri="{FF2B5EF4-FFF2-40B4-BE49-F238E27FC236}">
                <a16:creationId xmlns:a16="http://schemas.microsoft.com/office/drawing/2014/main" id="{90A2990C-547F-4E7C-8F53-75F26DB385DA}"/>
              </a:ext>
            </a:extLst>
          </p:cNvPr>
          <p:cNvSpPr/>
          <p:nvPr/>
        </p:nvSpPr>
        <p:spPr>
          <a:xfrm>
            <a:off x="66643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Oval 167">
            <a:extLst>
              <a:ext uri="{FF2B5EF4-FFF2-40B4-BE49-F238E27FC236}">
                <a16:creationId xmlns:a16="http://schemas.microsoft.com/office/drawing/2014/main" id="{A6ED1AE4-9C0A-4C5E-AB63-E0C36F557433}"/>
              </a:ext>
            </a:extLst>
          </p:cNvPr>
          <p:cNvSpPr/>
          <p:nvPr/>
        </p:nvSpPr>
        <p:spPr>
          <a:xfrm>
            <a:off x="0" y="331788"/>
            <a:ext cx="93663" cy="424021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Oval 186">
            <a:extLst>
              <a:ext uri="{FF2B5EF4-FFF2-40B4-BE49-F238E27FC236}">
                <a16:creationId xmlns:a16="http://schemas.microsoft.com/office/drawing/2014/main" id="{669F907E-D700-4F22-B3BD-071E5D35A700}"/>
              </a:ext>
            </a:extLst>
          </p:cNvPr>
          <p:cNvSpPr/>
          <p:nvPr/>
        </p:nvSpPr>
        <p:spPr>
          <a:xfrm>
            <a:off x="7667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Oval 187">
            <a:extLst>
              <a:ext uri="{FF2B5EF4-FFF2-40B4-BE49-F238E27FC236}">
                <a16:creationId xmlns:a16="http://schemas.microsoft.com/office/drawing/2014/main" id="{3475549A-DD62-42AE-9A8E-8B7B005F485E}"/>
              </a:ext>
            </a:extLst>
          </p:cNvPr>
          <p:cNvSpPr/>
          <p:nvPr/>
        </p:nvSpPr>
        <p:spPr>
          <a:xfrm>
            <a:off x="16097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Oval 188">
            <a:extLst>
              <a:ext uri="{FF2B5EF4-FFF2-40B4-BE49-F238E27FC236}">
                <a16:creationId xmlns:a16="http://schemas.microsoft.com/office/drawing/2014/main" id="{C3B4020E-3A29-4A64-A411-089DC48CAAD6}"/>
              </a:ext>
            </a:extLst>
          </p:cNvPr>
          <p:cNvSpPr/>
          <p:nvPr/>
        </p:nvSpPr>
        <p:spPr>
          <a:xfrm>
            <a:off x="245110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189">
            <a:extLst>
              <a:ext uri="{FF2B5EF4-FFF2-40B4-BE49-F238E27FC236}">
                <a16:creationId xmlns:a16="http://schemas.microsoft.com/office/drawing/2014/main" id="{FE33ED7C-864F-4FB1-AE50-28E1A74339F1}"/>
              </a:ext>
            </a:extLst>
          </p:cNvPr>
          <p:cNvSpPr/>
          <p:nvPr/>
        </p:nvSpPr>
        <p:spPr>
          <a:xfrm>
            <a:off x="32940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Oval 190">
            <a:extLst>
              <a:ext uri="{FF2B5EF4-FFF2-40B4-BE49-F238E27FC236}">
                <a16:creationId xmlns:a16="http://schemas.microsoft.com/office/drawing/2014/main" id="{98E85EE4-6883-4496-A3F4-FFB0364805EB}"/>
              </a:ext>
            </a:extLst>
          </p:cNvPr>
          <p:cNvSpPr/>
          <p:nvPr/>
        </p:nvSpPr>
        <p:spPr>
          <a:xfrm>
            <a:off x="41370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Oval 191">
            <a:extLst>
              <a:ext uri="{FF2B5EF4-FFF2-40B4-BE49-F238E27FC236}">
                <a16:creationId xmlns:a16="http://schemas.microsoft.com/office/drawing/2014/main" id="{7DC87F6B-C75F-40B9-9017-EF018427DED3}"/>
              </a:ext>
            </a:extLst>
          </p:cNvPr>
          <p:cNvSpPr/>
          <p:nvPr/>
        </p:nvSpPr>
        <p:spPr>
          <a:xfrm>
            <a:off x="49799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192">
            <a:extLst>
              <a:ext uri="{FF2B5EF4-FFF2-40B4-BE49-F238E27FC236}">
                <a16:creationId xmlns:a16="http://schemas.microsoft.com/office/drawing/2014/main" id="{64F1F750-DE2E-4912-8463-FC3E40C92106}"/>
              </a:ext>
            </a:extLst>
          </p:cNvPr>
          <p:cNvSpPr/>
          <p:nvPr/>
        </p:nvSpPr>
        <p:spPr>
          <a:xfrm>
            <a:off x="58213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Oval 193">
            <a:extLst>
              <a:ext uri="{FF2B5EF4-FFF2-40B4-BE49-F238E27FC236}">
                <a16:creationId xmlns:a16="http://schemas.microsoft.com/office/drawing/2014/main" id="{14F3F72D-F4B2-45FE-9C73-C6FEB22B50B6}"/>
              </a:ext>
            </a:extLst>
          </p:cNvPr>
          <p:cNvSpPr/>
          <p:nvPr/>
        </p:nvSpPr>
        <p:spPr>
          <a:xfrm>
            <a:off x="83502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Oval 194">
            <a:extLst>
              <a:ext uri="{FF2B5EF4-FFF2-40B4-BE49-F238E27FC236}">
                <a16:creationId xmlns:a16="http://schemas.microsoft.com/office/drawing/2014/main" id="{8A03CC58-5966-472A-85A0-A8B26B6A3237}"/>
              </a:ext>
            </a:extLst>
          </p:cNvPr>
          <p:cNvSpPr/>
          <p:nvPr/>
        </p:nvSpPr>
        <p:spPr>
          <a:xfrm>
            <a:off x="75072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Oval 195">
            <a:extLst>
              <a:ext uri="{FF2B5EF4-FFF2-40B4-BE49-F238E27FC236}">
                <a16:creationId xmlns:a16="http://schemas.microsoft.com/office/drawing/2014/main" id="{ECB87464-8792-4305-B9FB-D8EF1F5479B9}"/>
              </a:ext>
            </a:extLst>
          </p:cNvPr>
          <p:cNvSpPr/>
          <p:nvPr/>
        </p:nvSpPr>
        <p:spPr>
          <a:xfrm>
            <a:off x="70866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Oval 196">
            <a:extLst>
              <a:ext uri="{FF2B5EF4-FFF2-40B4-BE49-F238E27FC236}">
                <a16:creationId xmlns:a16="http://schemas.microsoft.com/office/drawing/2014/main" id="{3AFAB6D6-9D25-4861-8E08-CE973559C3A6}"/>
              </a:ext>
            </a:extLst>
          </p:cNvPr>
          <p:cNvSpPr/>
          <p:nvPr/>
        </p:nvSpPr>
        <p:spPr>
          <a:xfrm>
            <a:off x="3460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Oval 197">
            <a:extLst>
              <a:ext uri="{FF2B5EF4-FFF2-40B4-BE49-F238E27FC236}">
                <a16:creationId xmlns:a16="http://schemas.microsoft.com/office/drawing/2014/main" id="{62CD6184-754A-448E-AB1F-D2DC8B6335A0}"/>
              </a:ext>
            </a:extLst>
          </p:cNvPr>
          <p:cNvSpPr/>
          <p:nvPr/>
        </p:nvSpPr>
        <p:spPr>
          <a:xfrm>
            <a:off x="11890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Oval 198">
            <a:extLst>
              <a:ext uri="{FF2B5EF4-FFF2-40B4-BE49-F238E27FC236}">
                <a16:creationId xmlns:a16="http://schemas.microsoft.com/office/drawing/2014/main" id="{3D14BDA0-15E0-40CD-819C-CB8BE97EF927}"/>
              </a:ext>
            </a:extLst>
          </p:cNvPr>
          <p:cNvSpPr/>
          <p:nvPr/>
        </p:nvSpPr>
        <p:spPr>
          <a:xfrm>
            <a:off x="20320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Oval 199">
            <a:extLst>
              <a:ext uri="{FF2B5EF4-FFF2-40B4-BE49-F238E27FC236}">
                <a16:creationId xmlns:a16="http://schemas.microsoft.com/office/drawing/2014/main" id="{599D9FD5-7AAD-4A0F-BBDF-0B8E3454165B}"/>
              </a:ext>
            </a:extLst>
          </p:cNvPr>
          <p:cNvSpPr/>
          <p:nvPr/>
        </p:nvSpPr>
        <p:spPr>
          <a:xfrm>
            <a:off x="28733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Oval 200">
            <a:extLst>
              <a:ext uri="{FF2B5EF4-FFF2-40B4-BE49-F238E27FC236}">
                <a16:creationId xmlns:a16="http://schemas.microsoft.com/office/drawing/2014/main" id="{6CA58208-9AF0-4A26-A241-8792C1F64A15}"/>
              </a:ext>
            </a:extLst>
          </p:cNvPr>
          <p:cNvSpPr/>
          <p:nvPr/>
        </p:nvSpPr>
        <p:spPr>
          <a:xfrm>
            <a:off x="37163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Oval 201">
            <a:extLst>
              <a:ext uri="{FF2B5EF4-FFF2-40B4-BE49-F238E27FC236}">
                <a16:creationId xmlns:a16="http://schemas.microsoft.com/office/drawing/2014/main" id="{F3F607FC-01AA-4DAC-931A-DA4863820FAE}"/>
              </a:ext>
            </a:extLst>
          </p:cNvPr>
          <p:cNvSpPr/>
          <p:nvPr/>
        </p:nvSpPr>
        <p:spPr>
          <a:xfrm>
            <a:off x="45593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Oval 202">
            <a:extLst>
              <a:ext uri="{FF2B5EF4-FFF2-40B4-BE49-F238E27FC236}">
                <a16:creationId xmlns:a16="http://schemas.microsoft.com/office/drawing/2014/main" id="{97D3470A-0129-4D13-B0B2-3C2E21104F02}"/>
              </a:ext>
            </a:extLst>
          </p:cNvPr>
          <p:cNvSpPr/>
          <p:nvPr/>
        </p:nvSpPr>
        <p:spPr>
          <a:xfrm>
            <a:off x="5402263"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203">
            <a:extLst>
              <a:ext uri="{FF2B5EF4-FFF2-40B4-BE49-F238E27FC236}">
                <a16:creationId xmlns:a16="http://schemas.microsoft.com/office/drawing/2014/main" id="{D505FA8F-42E5-471A-AFEE-81C0886C3A33}"/>
              </a:ext>
            </a:extLst>
          </p:cNvPr>
          <p:cNvSpPr/>
          <p:nvPr/>
        </p:nvSpPr>
        <p:spPr>
          <a:xfrm>
            <a:off x="62436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204">
            <a:extLst>
              <a:ext uri="{FF2B5EF4-FFF2-40B4-BE49-F238E27FC236}">
                <a16:creationId xmlns:a16="http://schemas.microsoft.com/office/drawing/2014/main" id="{A30EC4E9-138D-48F8-9F40-7BC2478BDCF0}"/>
              </a:ext>
            </a:extLst>
          </p:cNvPr>
          <p:cNvSpPr/>
          <p:nvPr/>
        </p:nvSpPr>
        <p:spPr>
          <a:xfrm>
            <a:off x="8772525"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205">
            <a:extLst>
              <a:ext uri="{FF2B5EF4-FFF2-40B4-BE49-F238E27FC236}">
                <a16:creationId xmlns:a16="http://schemas.microsoft.com/office/drawing/2014/main" id="{08D1AE48-E376-4C09-8B3A-EDEE40A76198}"/>
              </a:ext>
            </a:extLst>
          </p:cNvPr>
          <p:cNvSpPr/>
          <p:nvPr/>
        </p:nvSpPr>
        <p:spPr>
          <a:xfrm>
            <a:off x="79295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881">
            <a:extLst>
              <a:ext uri="{FF2B5EF4-FFF2-40B4-BE49-F238E27FC236}">
                <a16:creationId xmlns:a16="http://schemas.microsoft.com/office/drawing/2014/main" id="{4EDEE2BB-9C7C-4B13-ACE5-C6989BF15BDD}"/>
              </a:ext>
            </a:extLst>
          </p:cNvPr>
          <p:cNvSpPr/>
          <p:nvPr/>
        </p:nvSpPr>
        <p:spPr>
          <a:xfrm>
            <a:off x="346075" y="-9525"/>
            <a:ext cx="169863"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882">
            <a:extLst>
              <a:ext uri="{FF2B5EF4-FFF2-40B4-BE49-F238E27FC236}">
                <a16:creationId xmlns:a16="http://schemas.microsoft.com/office/drawing/2014/main" id="{25D2ED43-7482-47C3-A177-C86711C581FE}"/>
              </a:ext>
            </a:extLst>
          </p:cNvPr>
          <p:cNvSpPr/>
          <p:nvPr/>
        </p:nvSpPr>
        <p:spPr>
          <a:xfrm>
            <a:off x="1189038" y="-9525"/>
            <a:ext cx="169862"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883">
            <a:extLst>
              <a:ext uri="{FF2B5EF4-FFF2-40B4-BE49-F238E27FC236}">
                <a16:creationId xmlns:a16="http://schemas.microsoft.com/office/drawing/2014/main" id="{41EF78D4-2C26-4471-9B37-83A3ADCDF4FE}"/>
              </a:ext>
            </a:extLst>
          </p:cNvPr>
          <p:cNvSpPr/>
          <p:nvPr/>
        </p:nvSpPr>
        <p:spPr>
          <a:xfrm>
            <a:off x="2032000" y="-9525"/>
            <a:ext cx="6908800" cy="84138"/>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209">
            <a:extLst>
              <a:ext uri="{FF2B5EF4-FFF2-40B4-BE49-F238E27FC236}">
                <a16:creationId xmlns:a16="http://schemas.microsoft.com/office/drawing/2014/main" id="{FC351026-524C-4BE6-A00F-88243BE47DC2}"/>
              </a:ext>
            </a:extLst>
          </p:cNvPr>
          <p:cNvSpPr/>
          <p:nvPr/>
        </p:nvSpPr>
        <p:spPr>
          <a:xfrm>
            <a:off x="66643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210">
            <a:extLst>
              <a:ext uri="{FF2B5EF4-FFF2-40B4-BE49-F238E27FC236}">
                <a16:creationId xmlns:a16="http://schemas.microsoft.com/office/drawing/2014/main" id="{F880930E-F2BF-4479-8740-A2800481B0FF}"/>
              </a:ext>
            </a:extLst>
          </p:cNvPr>
          <p:cNvSpPr/>
          <p:nvPr/>
        </p:nvSpPr>
        <p:spPr>
          <a:xfrm>
            <a:off x="7667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211">
            <a:extLst>
              <a:ext uri="{FF2B5EF4-FFF2-40B4-BE49-F238E27FC236}">
                <a16:creationId xmlns:a16="http://schemas.microsoft.com/office/drawing/2014/main" id="{D40A5A2B-F72F-48AC-9F9E-5334457E87D0}"/>
              </a:ext>
            </a:extLst>
          </p:cNvPr>
          <p:cNvSpPr/>
          <p:nvPr/>
        </p:nvSpPr>
        <p:spPr>
          <a:xfrm>
            <a:off x="16097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212">
            <a:extLst>
              <a:ext uri="{FF2B5EF4-FFF2-40B4-BE49-F238E27FC236}">
                <a16:creationId xmlns:a16="http://schemas.microsoft.com/office/drawing/2014/main" id="{EA5B1362-505D-4689-AA67-4EABCF798CA5}"/>
              </a:ext>
            </a:extLst>
          </p:cNvPr>
          <p:cNvSpPr/>
          <p:nvPr/>
        </p:nvSpPr>
        <p:spPr>
          <a:xfrm>
            <a:off x="245110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213">
            <a:extLst>
              <a:ext uri="{FF2B5EF4-FFF2-40B4-BE49-F238E27FC236}">
                <a16:creationId xmlns:a16="http://schemas.microsoft.com/office/drawing/2014/main" id="{B0BC7FF6-5D71-4EE3-B2EF-AE7482BF2A4E}"/>
              </a:ext>
            </a:extLst>
          </p:cNvPr>
          <p:cNvSpPr/>
          <p:nvPr/>
        </p:nvSpPr>
        <p:spPr>
          <a:xfrm>
            <a:off x="32940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214">
            <a:extLst>
              <a:ext uri="{FF2B5EF4-FFF2-40B4-BE49-F238E27FC236}">
                <a16:creationId xmlns:a16="http://schemas.microsoft.com/office/drawing/2014/main" id="{B7A7B3FC-0DE0-4043-AAFE-A9ACF8D5F386}"/>
              </a:ext>
            </a:extLst>
          </p:cNvPr>
          <p:cNvSpPr/>
          <p:nvPr/>
        </p:nvSpPr>
        <p:spPr>
          <a:xfrm>
            <a:off x="41370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215">
            <a:extLst>
              <a:ext uri="{FF2B5EF4-FFF2-40B4-BE49-F238E27FC236}">
                <a16:creationId xmlns:a16="http://schemas.microsoft.com/office/drawing/2014/main" id="{00069AD1-B69D-497A-9A07-4B3C6722526C}"/>
              </a:ext>
            </a:extLst>
          </p:cNvPr>
          <p:cNvSpPr/>
          <p:nvPr/>
        </p:nvSpPr>
        <p:spPr>
          <a:xfrm>
            <a:off x="49799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216">
            <a:extLst>
              <a:ext uri="{FF2B5EF4-FFF2-40B4-BE49-F238E27FC236}">
                <a16:creationId xmlns:a16="http://schemas.microsoft.com/office/drawing/2014/main" id="{D2FEDEB3-ACEC-4484-8093-156095411590}"/>
              </a:ext>
            </a:extLst>
          </p:cNvPr>
          <p:cNvSpPr/>
          <p:nvPr/>
        </p:nvSpPr>
        <p:spPr>
          <a:xfrm>
            <a:off x="58213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217">
            <a:extLst>
              <a:ext uri="{FF2B5EF4-FFF2-40B4-BE49-F238E27FC236}">
                <a16:creationId xmlns:a16="http://schemas.microsoft.com/office/drawing/2014/main" id="{D5C9EAC0-B259-4849-B46F-67314DDF18CC}"/>
              </a:ext>
            </a:extLst>
          </p:cNvPr>
          <p:cNvSpPr/>
          <p:nvPr/>
        </p:nvSpPr>
        <p:spPr>
          <a:xfrm>
            <a:off x="83502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218">
            <a:extLst>
              <a:ext uri="{FF2B5EF4-FFF2-40B4-BE49-F238E27FC236}">
                <a16:creationId xmlns:a16="http://schemas.microsoft.com/office/drawing/2014/main" id="{24CD8463-92C6-442C-A392-4202B37F0418}"/>
              </a:ext>
            </a:extLst>
          </p:cNvPr>
          <p:cNvSpPr/>
          <p:nvPr/>
        </p:nvSpPr>
        <p:spPr>
          <a:xfrm>
            <a:off x="75072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219">
            <a:extLst>
              <a:ext uri="{FF2B5EF4-FFF2-40B4-BE49-F238E27FC236}">
                <a16:creationId xmlns:a16="http://schemas.microsoft.com/office/drawing/2014/main" id="{74686EDC-CF85-4FD9-9DAA-5A5DCCA1D27A}"/>
              </a:ext>
            </a:extLst>
          </p:cNvPr>
          <p:cNvSpPr/>
          <p:nvPr/>
        </p:nvSpPr>
        <p:spPr>
          <a:xfrm>
            <a:off x="70866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Oval 220">
            <a:extLst>
              <a:ext uri="{FF2B5EF4-FFF2-40B4-BE49-F238E27FC236}">
                <a16:creationId xmlns:a16="http://schemas.microsoft.com/office/drawing/2014/main" id="{DB49D1CC-EF69-4243-956B-899A6D5BCD75}"/>
              </a:ext>
            </a:extLst>
          </p:cNvPr>
          <p:cNvSpPr/>
          <p:nvPr/>
        </p:nvSpPr>
        <p:spPr>
          <a:xfrm>
            <a:off x="3460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221">
            <a:extLst>
              <a:ext uri="{FF2B5EF4-FFF2-40B4-BE49-F238E27FC236}">
                <a16:creationId xmlns:a16="http://schemas.microsoft.com/office/drawing/2014/main" id="{27EE476F-0A62-4040-88BB-103E18BD100B}"/>
              </a:ext>
            </a:extLst>
          </p:cNvPr>
          <p:cNvSpPr/>
          <p:nvPr/>
        </p:nvSpPr>
        <p:spPr>
          <a:xfrm>
            <a:off x="11890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Oval 222">
            <a:extLst>
              <a:ext uri="{FF2B5EF4-FFF2-40B4-BE49-F238E27FC236}">
                <a16:creationId xmlns:a16="http://schemas.microsoft.com/office/drawing/2014/main" id="{8376617A-2754-45A3-BA0F-FD9EB7758504}"/>
              </a:ext>
            </a:extLst>
          </p:cNvPr>
          <p:cNvSpPr/>
          <p:nvPr/>
        </p:nvSpPr>
        <p:spPr>
          <a:xfrm>
            <a:off x="20320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Oval 223">
            <a:extLst>
              <a:ext uri="{FF2B5EF4-FFF2-40B4-BE49-F238E27FC236}">
                <a16:creationId xmlns:a16="http://schemas.microsoft.com/office/drawing/2014/main" id="{73EE244E-7F3E-45A3-AD1E-EBEBCA5DDB06}"/>
              </a:ext>
            </a:extLst>
          </p:cNvPr>
          <p:cNvSpPr/>
          <p:nvPr/>
        </p:nvSpPr>
        <p:spPr>
          <a:xfrm>
            <a:off x="28733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Oval 224">
            <a:extLst>
              <a:ext uri="{FF2B5EF4-FFF2-40B4-BE49-F238E27FC236}">
                <a16:creationId xmlns:a16="http://schemas.microsoft.com/office/drawing/2014/main" id="{E934E7A2-A47A-4370-82AF-0224642CB2BB}"/>
              </a:ext>
            </a:extLst>
          </p:cNvPr>
          <p:cNvSpPr/>
          <p:nvPr/>
        </p:nvSpPr>
        <p:spPr>
          <a:xfrm>
            <a:off x="37163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Oval 225">
            <a:extLst>
              <a:ext uri="{FF2B5EF4-FFF2-40B4-BE49-F238E27FC236}">
                <a16:creationId xmlns:a16="http://schemas.microsoft.com/office/drawing/2014/main" id="{76001FAD-4B05-4EE9-824F-3FF0EA4571AE}"/>
              </a:ext>
            </a:extLst>
          </p:cNvPr>
          <p:cNvSpPr/>
          <p:nvPr/>
        </p:nvSpPr>
        <p:spPr>
          <a:xfrm>
            <a:off x="45593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Oval 226">
            <a:extLst>
              <a:ext uri="{FF2B5EF4-FFF2-40B4-BE49-F238E27FC236}">
                <a16:creationId xmlns:a16="http://schemas.microsoft.com/office/drawing/2014/main" id="{0F0A8AB5-C8DA-4E43-A409-9E05A4243955}"/>
              </a:ext>
            </a:extLst>
          </p:cNvPr>
          <p:cNvSpPr/>
          <p:nvPr/>
        </p:nvSpPr>
        <p:spPr>
          <a:xfrm>
            <a:off x="5402263"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Oval 227">
            <a:extLst>
              <a:ext uri="{FF2B5EF4-FFF2-40B4-BE49-F238E27FC236}">
                <a16:creationId xmlns:a16="http://schemas.microsoft.com/office/drawing/2014/main" id="{90D0A4AF-64C0-48A3-8891-ED683E9769CF}"/>
              </a:ext>
            </a:extLst>
          </p:cNvPr>
          <p:cNvSpPr/>
          <p:nvPr/>
        </p:nvSpPr>
        <p:spPr>
          <a:xfrm>
            <a:off x="62436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228">
            <a:extLst>
              <a:ext uri="{FF2B5EF4-FFF2-40B4-BE49-F238E27FC236}">
                <a16:creationId xmlns:a16="http://schemas.microsoft.com/office/drawing/2014/main" id="{EBF5ACC1-14AD-482E-98EA-26D4E4A46BDD}"/>
              </a:ext>
            </a:extLst>
          </p:cNvPr>
          <p:cNvSpPr/>
          <p:nvPr/>
        </p:nvSpPr>
        <p:spPr>
          <a:xfrm>
            <a:off x="8772525"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Oval 229">
            <a:extLst>
              <a:ext uri="{FF2B5EF4-FFF2-40B4-BE49-F238E27FC236}">
                <a16:creationId xmlns:a16="http://schemas.microsoft.com/office/drawing/2014/main" id="{ADFB1C1A-4AB7-4680-A836-E6CBD073AD2A}"/>
              </a:ext>
            </a:extLst>
          </p:cNvPr>
          <p:cNvSpPr/>
          <p:nvPr/>
        </p:nvSpPr>
        <p:spPr>
          <a:xfrm>
            <a:off x="79295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Oval 230">
            <a:extLst>
              <a:ext uri="{FF2B5EF4-FFF2-40B4-BE49-F238E27FC236}">
                <a16:creationId xmlns:a16="http://schemas.microsoft.com/office/drawing/2014/main" id="{C44FD0E0-93A3-48B6-942B-83081456E73A}"/>
              </a:ext>
            </a:extLst>
          </p:cNvPr>
          <p:cNvSpPr/>
          <p:nvPr/>
        </p:nvSpPr>
        <p:spPr>
          <a:xfrm>
            <a:off x="66643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Oval 231">
            <a:extLst>
              <a:ext uri="{FF2B5EF4-FFF2-40B4-BE49-F238E27FC236}">
                <a16:creationId xmlns:a16="http://schemas.microsoft.com/office/drawing/2014/main" id="{3B1FA0D4-B2A7-43E1-886D-7E2FC2C4E65A}"/>
              </a:ext>
            </a:extLst>
          </p:cNvPr>
          <p:cNvSpPr/>
          <p:nvPr/>
        </p:nvSpPr>
        <p:spPr>
          <a:xfrm>
            <a:off x="7667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Oval 232">
            <a:extLst>
              <a:ext uri="{FF2B5EF4-FFF2-40B4-BE49-F238E27FC236}">
                <a16:creationId xmlns:a16="http://schemas.microsoft.com/office/drawing/2014/main" id="{D18FCFF5-35DC-43AD-8F8D-3F889FDFE190}"/>
              </a:ext>
            </a:extLst>
          </p:cNvPr>
          <p:cNvSpPr/>
          <p:nvPr/>
        </p:nvSpPr>
        <p:spPr>
          <a:xfrm>
            <a:off x="16097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233">
            <a:extLst>
              <a:ext uri="{FF2B5EF4-FFF2-40B4-BE49-F238E27FC236}">
                <a16:creationId xmlns:a16="http://schemas.microsoft.com/office/drawing/2014/main" id="{4E932DF3-ECD1-478A-96DA-DAB1B36D27C0}"/>
              </a:ext>
            </a:extLst>
          </p:cNvPr>
          <p:cNvSpPr/>
          <p:nvPr/>
        </p:nvSpPr>
        <p:spPr>
          <a:xfrm>
            <a:off x="245110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234">
            <a:extLst>
              <a:ext uri="{FF2B5EF4-FFF2-40B4-BE49-F238E27FC236}">
                <a16:creationId xmlns:a16="http://schemas.microsoft.com/office/drawing/2014/main" id="{42EA15BA-DFEF-4C60-98CB-A9FBAADB88B1}"/>
              </a:ext>
            </a:extLst>
          </p:cNvPr>
          <p:cNvSpPr/>
          <p:nvPr/>
        </p:nvSpPr>
        <p:spPr>
          <a:xfrm>
            <a:off x="32940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235">
            <a:extLst>
              <a:ext uri="{FF2B5EF4-FFF2-40B4-BE49-F238E27FC236}">
                <a16:creationId xmlns:a16="http://schemas.microsoft.com/office/drawing/2014/main" id="{F335AA1A-121E-4F9E-93BF-E294A82C28E6}"/>
              </a:ext>
            </a:extLst>
          </p:cNvPr>
          <p:cNvSpPr/>
          <p:nvPr/>
        </p:nvSpPr>
        <p:spPr>
          <a:xfrm>
            <a:off x="41370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236">
            <a:extLst>
              <a:ext uri="{FF2B5EF4-FFF2-40B4-BE49-F238E27FC236}">
                <a16:creationId xmlns:a16="http://schemas.microsoft.com/office/drawing/2014/main" id="{5A14DBF3-1343-470A-8D00-39FB27F3F258}"/>
              </a:ext>
            </a:extLst>
          </p:cNvPr>
          <p:cNvSpPr/>
          <p:nvPr/>
        </p:nvSpPr>
        <p:spPr>
          <a:xfrm>
            <a:off x="49799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237">
            <a:extLst>
              <a:ext uri="{FF2B5EF4-FFF2-40B4-BE49-F238E27FC236}">
                <a16:creationId xmlns:a16="http://schemas.microsoft.com/office/drawing/2014/main" id="{CB3790FE-123D-4130-A399-40B7C6D42DE4}"/>
              </a:ext>
            </a:extLst>
          </p:cNvPr>
          <p:cNvSpPr/>
          <p:nvPr/>
        </p:nvSpPr>
        <p:spPr>
          <a:xfrm>
            <a:off x="58213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238">
            <a:extLst>
              <a:ext uri="{FF2B5EF4-FFF2-40B4-BE49-F238E27FC236}">
                <a16:creationId xmlns:a16="http://schemas.microsoft.com/office/drawing/2014/main" id="{82DF2766-24FE-4D12-8D12-507757C2FF4D}"/>
              </a:ext>
            </a:extLst>
          </p:cNvPr>
          <p:cNvSpPr/>
          <p:nvPr/>
        </p:nvSpPr>
        <p:spPr>
          <a:xfrm>
            <a:off x="83502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239">
            <a:extLst>
              <a:ext uri="{FF2B5EF4-FFF2-40B4-BE49-F238E27FC236}">
                <a16:creationId xmlns:a16="http://schemas.microsoft.com/office/drawing/2014/main" id="{29D613B8-1706-47EE-BB55-E04B7A33F5A4}"/>
              </a:ext>
            </a:extLst>
          </p:cNvPr>
          <p:cNvSpPr/>
          <p:nvPr/>
        </p:nvSpPr>
        <p:spPr>
          <a:xfrm>
            <a:off x="75072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240">
            <a:extLst>
              <a:ext uri="{FF2B5EF4-FFF2-40B4-BE49-F238E27FC236}">
                <a16:creationId xmlns:a16="http://schemas.microsoft.com/office/drawing/2014/main" id="{2C4498DE-7E5B-43D0-80A0-7078F9737079}"/>
              </a:ext>
            </a:extLst>
          </p:cNvPr>
          <p:cNvSpPr/>
          <p:nvPr/>
        </p:nvSpPr>
        <p:spPr>
          <a:xfrm>
            <a:off x="70866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241">
            <a:extLst>
              <a:ext uri="{FF2B5EF4-FFF2-40B4-BE49-F238E27FC236}">
                <a16:creationId xmlns:a16="http://schemas.microsoft.com/office/drawing/2014/main" id="{083DD4F0-40A6-4F67-A65B-A10A889DA029}"/>
              </a:ext>
            </a:extLst>
          </p:cNvPr>
          <p:cNvSpPr/>
          <p:nvPr/>
        </p:nvSpPr>
        <p:spPr>
          <a:xfrm>
            <a:off x="3460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242">
            <a:extLst>
              <a:ext uri="{FF2B5EF4-FFF2-40B4-BE49-F238E27FC236}">
                <a16:creationId xmlns:a16="http://schemas.microsoft.com/office/drawing/2014/main" id="{67789627-B54C-45A7-B3C0-5C889AD3338B}"/>
              </a:ext>
            </a:extLst>
          </p:cNvPr>
          <p:cNvSpPr/>
          <p:nvPr/>
        </p:nvSpPr>
        <p:spPr>
          <a:xfrm>
            <a:off x="11890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243">
            <a:extLst>
              <a:ext uri="{FF2B5EF4-FFF2-40B4-BE49-F238E27FC236}">
                <a16:creationId xmlns:a16="http://schemas.microsoft.com/office/drawing/2014/main" id="{254FE0B7-E632-4BF4-9799-98F9FB6FCB59}"/>
              </a:ext>
            </a:extLst>
          </p:cNvPr>
          <p:cNvSpPr/>
          <p:nvPr/>
        </p:nvSpPr>
        <p:spPr>
          <a:xfrm>
            <a:off x="20320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244">
            <a:extLst>
              <a:ext uri="{FF2B5EF4-FFF2-40B4-BE49-F238E27FC236}">
                <a16:creationId xmlns:a16="http://schemas.microsoft.com/office/drawing/2014/main" id="{AABB9DC7-005C-45DE-BAB8-4DD5642A4FF8}"/>
              </a:ext>
            </a:extLst>
          </p:cNvPr>
          <p:cNvSpPr/>
          <p:nvPr/>
        </p:nvSpPr>
        <p:spPr>
          <a:xfrm>
            <a:off x="28733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245">
            <a:extLst>
              <a:ext uri="{FF2B5EF4-FFF2-40B4-BE49-F238E27FC236}">
                <a16:creationId xmlns:a16="http://schemas.microsoft.com/office/drawing/2014/main" id="{D5ED4197-10B4-4AC4-954D-77BF5ED39102}"/>
              </a:ext>
            </a:extLst>
          </p:cNvPr>
          <p:cNvSpPr/>
          <p:nvPr/>
        </p:nvSpPr>
        <p:spPr>
          <a:xfrm>
            <a:off x="37163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246">
            <a:extLst>
              <a:ext uri="{FF2B5EF4-FFF2-40B4-BE49-F238E27FC236}">
                <a16:creationId xmlns:a16="http://schemas.microsoft.com/office/drawing/2014/main" id="{E20066BD-935D-4F4E-865A-CB378DC7A32B}"/>
              </a:ext>
            </a:extLst>
          </p:cNvPr>
          <p:cNvSpPr/>
          <p:nvPr/>
        </p:nvSpPr>
        <p:spPr>
          <a:xfrm>
            <a:off x="45593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247">
            <a:extLst>
              <a:ext uri="{FF2B5EF4-FFF2-40B4-BE49-F238E27FC236}">
                <a16:creationId xmlns:a16="http://schemas.microsoft.com/office/drawing/2014/main" id="{34474395-FD9D-4F6C-A6F7-488B08A31CF1}"/>
              </a:ext>
            </a:extLst>
          </p:cNvPr>
          <p:cNvSpPr/>
          <p:nvPr/>
        </p:nvSpPr>
        <p:spPr>
          <a:xfrm>
            <a:off x="5402263"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248">
            <a:extLst>
              <a:ext uri="{FF2B5EF4-FFF2-40B4-BE49-F238E27FC236}">
                <a16:creationId xmlns:a16="http://schemas.microsoft.com/office/drawing/2014/main" id="{9EFEDA84-EFF7-420E-802D-7873489BF9E1}"/>
              </a:ext>
            </a:extLst>
          </p:cNvPr>
          <p:cNvSpPr/>
          <p:nvPr/>
        </p:nvSpPr>
        <p:spPr>
          <a:xfrm>
            <a:off x="62436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249">
            <a:extLst>
              <a:ext uri="{FF2B5EF4-FFF2-40B4-BE49-F238E27FC236}">
                <a16:creationId xmlns:a16="http://schemas.microsoft.com/office/drawing/2014/main" id="{858C4D95-CE8E-42E6-9B10-D1409A927A74}"/>
              </a:ext>
            </a:extLst>
          </p:cNvPr>
          <p:cNvSpPr/>
          <p:nvPr/>
        </p:nvSpPr>
        <p:spPr>
          <a:xfrm>
            <a:off x="8772525"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250">
            <a:extLst>
              <a:ext uri="{FF2B5EF4-FFF2-40B4-BE49-F238E27FC236}">
                <a16:creationId xmlns:a16="http://schemas.microsoft.com/office/drawing/2014/main" id="{4F6B4480-DCF3-4627-9B3C-4C4058FB37C1}"/>
              </a:ext>
            </a:extLst>
          </p:cNvPr>
          <p:cNvSpPr/>
          <p:nvPr/>
        </p:nvSpPr>
        <p:spPr>
          <a:xfrm>
            <a:off x="79295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251">
            <a:extLst>
              <a:ext uri="{FF2B5EF4-FFF2-40B4-BE49-F238E27FC236}">
                <a16:creationId xmlns:a16="http://schemas.microsoft.com/office/drawing/2014/main" id="{05661965-98D3-49D4-A00F-4689FFDBC31B}"/>
              </a:ext>
            </a:extLst>
          </p:cNvPr>
          <p:cNvSpPr/>
          <p:nvPr/>
        </p:nvSpPr>
        <p:spPr>
          <a:xfrm>
            <a:off x="66643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252">
            <a:extLst>
              <a:ext uri="{FF2B5EF4-FFF2-40B4-BE49-F238E27FC236}">
                <a16:creationId xmlns:a16="http://schemas.microsoft.com/office/drawing/2014/main" id="{01E96C61-5DB8-4E42-BC9E-B3115E497091}"/>
              </a:ext>
            </a:extLst>
          </p:cNvPr>
          <p:cNvSpPr/>
          <p:nvPr/>
        </p:nvSpPr>
        <p:spPr>
          <a:xfrm>
            <a:off x="7667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253">
            <a:extLst>
              <a:ext uri="{FF2B5EF4-FFF2-40B4-BE49-F238E27FC236}">
                <a16:creationId xmlns:a16="http://schemas.microsoft.com/office/drawing/2014/main" id="{9389388B-E71E-4534-99AF-0ABBD7940188}"/>
              </a:ext>
            </a:extLst>
          </p:cNvPr>
          <p:cNvSpPr/>
          <p:nvPr/>
        </p:nvSpPr>
        <p:spPr>
          <a:xfrm>
            <a:off x="16097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254">
            <a:extLst>
              <a:ext uri="{FF2B5EF4-FFF2-40B4-BE49-F238E27FC236}">
                <a16:creationId xmlns:a16="http://schemas.microsoft.com/office/drawing/2014/main" id="{AFDFB005-5D58-4C77-A58A-BF4ABCF9728D}"/>
              </a:ext>
            </a:extLst>
          </p:cNvPr>
          <p:cNvSpPr/>
          <p:nvPr/>
        </p:nvSpPr>
        <p:spPr>
          <a:xfrm>
            <a:off x="245110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255">
            <a:extLst>
              <a:ext uri="{FF2B5EF4-FFF2-40B4-BE49-F238E27FC236}">
                <a16:creationId xmlns:a16="http://schemas.microsoft.com/office/drawing/2014/main" id="{35A57F5F-29DA-421A-93C9-05A3F317B11D}"/>
              </a:ext>
            </a:extLst>
          </p:cNvPr>
          <p:cNvSpPr/>
          <p:nvPr/>
        </p:nvSpPr>
        <p:spPr>
          <a:xfrm>
            <a:off x="32940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256">
            <a:extLst>
              <a:ext uri="{FF2B5EF4-FFF2-40B4-BE49-F238E27FC236}">
                <a16:creationId xmlns:a16="http://schemas.microsoft.com/office/drawing/2014/main" id="{D7A2A877-FF4B-4D22-B40A-730B4D3EEFE8}"/>
              </a:ext>
            </a:extLst>
          </p:cNvPr>
          <p:cNvSpPr/>
          <p:nvPr/>
        </p:nvSpPr>
        <p:spPr>
          <a:xfrm>
            <a:off x="41370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257">
            <a:extLst>
              <a:ext uri="{FF2B5EF4-FFF2-40B4-BE49-F238E27FC236}">
                <a16:creationId xmlns:a16="http://schemas.microsoft.com/office/drawing/2014/main" id="{EF317591-2A44-4E2C-988C-1E9C3BE425A7}"/>
              </a:ext>
            </a:extLst>
          </p:cNvPr>
          <p:cNvSpPr/>
          <p:nvPr/>
        </p:nvSpPr>
        <p:spPr>
          <a:xfrm>
            <a:off x="49799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258">
            <a:extLst>
              <a:ext uri="{FF2B5EF4-FFF2-40B4-BE49-F238E27FC236}">
                <a16:creationId xmlns:a16="http://schemas.microsoft.com/office/drawing/2014/main" id="{4FED546D-F068-4E01-BAF5-4F6788ECF658}"/>
              </a:ext>
            </a:extLst>
          </p:cNvPr>
          <p:cNvSpPr/>
          <p:nvPr/>
        </p:nvSpPr>
        <p:spPr>
          <a:xfrm>
            <a:off x="58213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259">
            <a:extLst>
              <a:ext uri="{FF2B5EF4-FFF2-40B4-BE49-F238E27FC236}">
                <a16:creationId xmlns:a16="http://schemas.microsoft.com/office/drawing/2014/main" id="{549BE5A2-CCA4-4941-9E0F-B964BC75DF11}"/>
              </a:ext>
            </a:extLst>
          </p:cNvPr>
          <p:cNvSpPr/>
          <p:nvPr/>
        </p:nvSpPr>
        <p:spPr>
          <a:xfrm>
            <a:off x="83502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260">
            <a:extLst>
              <a:ext uri="{FF2B5EF4-FFF2-40B4-BE49-F238E27FC236}">
                <a16:creationId xmlns:a16="http://schemas.microsoft.com/office/drawing/2014/main" id="{C0F8C4C7-A07A-46A6-A60A-F3B34C52D559}"/>
              </a:ext>
            </a:extLst>
          </p:cNvPr>
          <p:cNvSpPr/>
          <p:nvPr/>
        </p:nvSpPr>
        <p:spPr>
          <a:xfrm>
            <a:off x="75072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Oval 261">
            <a:extLst>
              <a:ext uri="{FF2B5EF4-FFF2-40B4-BE49-F238E27FC236}">
                <a16:creationId xmlns:a16="http://schemas.microsoft.com/office/drawing/2014/main" id="{1464AA45-500B-4600-A78C-5F995FF221E2}"/>
              </a:ext>
            </a:extLst>
          </p:cNvPr>
          <p:cNvSpPr/>
          <p:nvPr/>
        </p:nvSpPr>
        <p:spPr>
          <a:xfrm>
            <a:off x="70866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Oval 262">
            <a:extLst>
              <a:ext uri="{FF2B5EF4-FFF2-40B4-BE49-F238E27FC236}">
                <a16:creationId xmlns:a16="http://schemas.microsoft.com/office/drawing/2014/main" id="{69B5AC26-E9B0-4070-AD77-7F7E421A386C}"/>
              </a:ext>
            </a:extLst>
          </p:cNvPr>
          <p:cNvSpPr/>
          <p:nvPr/>
        </p:nvSpPr>
        <p:spPr>
          <a:xfrm>
            <a:off x="3460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263">
            <a:extLst>
              <a:ext uri="{FF2B5EF4-FFF2-40B4-BE49-F238E27FC236}">
                <a16:creationId xmlns:a16="http://schemas.microsoft.com/office/drawing/2014/main" id="{91885BDD-6ECB-4E1F-8220-530A1B836BC1}"/>
              </a:ext>
            </a:extLst>
          </p:cNvPr>
          <p:cNvSpPr/>
          <p:nvPr/>
        </p:nvSpPr>
        <p:spPr>
          <a:xfrm>
            <a:off x="11890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264">
            <a:extLst>
              <a:ext uri="{FF2B5EF4-FFF2-40B4-BE49-F238E27FC236}">
                <a16:creationId xmlns:a16="http://schemas.microsoft.com/office/drawing/2014/main" id="{CE064824-2C30-425D-9FAF-B46DCA20A529}"/>
              </a:ext>
            </a:extLst>
          </p:cNvPr>
          <p:cNvSpPr/>
          <p:nvPr/>
        </p:nvSpPr>
        <p:spPr>
          <a:xfrm>
            <a:off x="20320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265">
            <a:extLst>
              <a:ext uri="{FF2B5EF4-FFF2-40B4-BE49-F238E27FC236}">
                <a16:creationId xmlns:a16="http://schemas.microsoft.com/office/drawing/2014/main" id="{C5B42A82-AE95-4CB9-BACF-A4D443259C81}"/>
              </a:ext>
            </a:extLst>
          </p:cNvPr>
          <p:cNvSpPr/>
          <p:nvPr/>
        </p:nvSpPr>
        <p:spPr>
          <a:xfrm>
            <a:off x="28733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266">
            <a:extLst>
              <a:ext uri="{FF2B5EF4-FFF2-40B4-BE49-F238E27FC236}">
                <a16:creationId xmlns:a16="http://schemas.microsoft.com/office/drawing/2014/main" id="{47814D41-F21B-443B-9BDB-6D90168AD52F}"/>
              </a:ext>
            </a:extLst>
          </p:cNvPr>
          <p:cNvSpPr/>
          <p:nvPr/>
        </p:nvSpPr>
        <p:spPr>
          <a:xfrm>
            <a:off x="37163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267">
            <a:extLst>
              <a:ext uri="{FF2B5EF4-FFF2-40B4-BE49-F238E27FC236}">
                <a16:creationId xmlns:a16="http://schemas.microsoft.com/office/drawing/2014/main" id="{ED556FA9-A1FA-4C16-9D3A-F239B6CA063F}"/>
              </a:ext>
            </a:extLst>
          </p:cNvPr>
          <p:cNvSpPr/>
          <p:nvPr/>
        </p:nvSpPr>
        <p:spPr>
          <a:xfrm>
            <a:off x="45593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268">
            <a:extLst>
              <a:ext uri="{FF2B5EF4-FFF2-40B4-BE49-F238E27FC236}">
                <a16:creationId xmlns:a16="http://schemas.microsoft.com/office/drawing/2014/main" id="{A880282E-14B7-4B72-A992-4A15CBB004AA}"/>
              </a:ext>
            </a:extLst>
          </p:cNvPr>
          <p:cNvSpPr/>
          <p:nvPr/>
        </p:nvSpPr>
        <p:spPr>
          <a:xfrm>
            <a:off x="5402263"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269">
            <a:extLst>
              <a:ext uri="{FF2B5EF4-FFF2-40B4-BE49-F238E27FC236}">
                <a16:creationId xmlns:a16="http://schemas.microsoft.com/office/drawing/2014/main" id="{4D94E6E9-9154-4EBE-A1BC-681D17B50547}"/>
              </a:ext>
            </a:extLst>
          </p:cNvPr>
          <p:cNvSpPr/>
          <p:nvPr/>
        </p:nvSpPr>
        <p:spPr>
          <a:xfrm>
            <a:off x="62436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270">
            <a:extLst>
              <a:ext uri="{FF2B5EF4-FFF2-40B4-BE49-F238E27FC236}">
                <a16:creationId xmlns:a16="http://schemas.microsoft.com/office/drawing/2014/main" id="{A04E78E1-AC4B-4981-A657-6F2A57D98317}"/>
              </a:ext>
            </a:extLst>
          </p:cNvPr>
          <p:cNvSpPr/>
          <p:nvPr/>
        </p:nvSpPr>
        <p:spPr>
          <a:xfrm>
            <a:off x="8772525"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271">
            <a:extLst>
              <a:ext uri="{FF2B5EF4-FFF2-40B4-BE49-F238E27FC236}">
                <a16:creationId xmlns:a16="http://schemas.microsoft.com/office/drawing/2014/main" id="{F25A891B-0328-47B0-898F-973423A81ECD}"/>
              </a:ext>
            </a:extLst>
          </p:cNvPr>
          <p:cNvSpPr/>
          <p:nvPr/>
        </p:nvSpPr>
        <p:spPr>
          <a:xfrm>
            <a:off x="79295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272">
            <a:extLst>
              <a:ext uri="{FF2B5EF4-FFF2-40B4-BE49-F238E27FC236}">
                <a16:creationId xmlns:a16="http://schemas.microsoft.com/office/drawing/2014/main" id="{20DF9190-08C6-44F1-96EA-0CF9AE089B88}"/>
              </a:ext>
            </a:extLst>
          </p:cNvPr>
          <p:cNvSpPr/>
          <p:nvPr/>
        </p:nvSpPr>
        <p:spPr>
          <a:xfrm>
            <a:off x="66643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273">
            <a:extLst>
              <a:ext uri="{FF2B5EF4-FFF2-40B4-BE49-F238E27FC236}">
                <a16:creationId xmlns:a16="http://schemas.microsoft.com/office/drawing/2014/main" id="{2F45C840-0E6E-47F1-A70A-A5275A2DB35E}"/>
              </a:ext>
            </a:extLst>
          </p:cNvPr>
          <p:cNvSpPr/>
          <p:nvPr/>
        </p:nvSpPr>
        <p:spPr>
          <a:xfrm>
            <a:off x="7667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274">
            <a:extLst>
              <a:ext uri="{FF2B5EF4-FFF2-40B4-BE49-F238E27FC236}">
                <a16:creationId xmlns:a16="http://schemas.microsoft.com/office/drawing/2014/main" id="{552E1E0A-53CA-4596-B04E-A02791C125B9}"/>
              </a:ext>
            </a:extLst>
          </p:cNvPr>
          <p:cNvSpPr/>
          <p:nvPr/>
        </p:nvSpPr>
        <p:spPr>
          <a:xfrm>
            <a:off x="16097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275">
            <a:extLst>
              <a:ext uri="{FF2B5EF4-FFF2-40B4-BE49-F238E27FC236}">
                <a16:creationId xmlns:a16="http://schemas.microsoft.com/office/drawing/2014/main" id="{8CF08D8F-290E-478F-B242-E9BCD502D569}"/>
              </a:ext>
            </a:extLst>
          </p:cNvPr>
          <p:cNvSpPr/>
          <p:nvPr/>
        </p:nvSpPr>
        <p:spPr>
          <a:xfrm>
            <a:off x="245110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276">
            <a:extLst>
              <a:ext uri="{FF2B5EF4-FFF2-40B4-BE49-F238E27FC236}">
                <a16:creationId xmlns:a16="http://schemas.microsoft.com/office/drawing/2014/main" id="{968ABBB5-4526-4F1C-9E3A-7D8C38CDEFDF}"/>
              </a:ext>
            </a:extLst>
          </p:cNvPr>
          <p:cNvSpPr/>
          <p:nvPr/>
        </p:nvSpPr>
        <p:spPr>
          <a:xfrm>
            <a:off x="32940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277">
            <a:extLst>
              <a:ext uri="{FF2B5EF4-FFF2-40B4-BE49-F238E27FC236}">
                <a16:creationId xmlns:a16="http://schemas.microsoft.com/office/drawing/2014/main" id="{68C9C5BA-86BE-40BD-A91C-0E25E1ECAB17}"/>
              </a:ext>
            </a:extLst>
          </p:cNvPr>
          <p:cNvSpPr/>
          <p:nvPr/>
        </p:nvSpPr>
        <p:spPr>
          <a:xfrm>
            <a:off x="41370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278">
            <a:extLst>
              <a:ext uri="{FF2B5EF4-FFF2-40B4-BE49-F238E27FC236}">
                <a16:creationId xmlns:a16="http://schemas.microsoft.com/office/drawing/2014/main" id="{3A6704EB-7792-4121-AB75-48B13F8B409F}"/>
              </a:ext>
            </a:extLst>
          </p:cNvPr>
          <p:cNvSpPr/>
          <p:nvPr/>
        </p:nvSpPr>
        <p:spPr>
          <a:xfrm>
            <a:off x="49799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279">
            <a:extLst>
              <a:ext uri="{FF2B5EF4-FFF2-40B4-BE49-F238E27FC236}">
                <a16:creationId xmlns:a16="http://schemas.microsoft.com/office/drawing/2014/main" id="{6598A709-26A3-461A-BE2D-EF3056C2B348}"/>
              </a:ext>
            </a:extLst>
          </p:cNvPr>
          <p:cNvSpPr/>
          <p:nvPr/>
        </p:nvSpPr>
        <p:spPr>
          <a:xfrm>
            <a:off x="58213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280">
            <a:extLst>
              <a:ext uri="{FF2B5EF4-FFF2-40B4-BE49-F238E27FC236}">
                <a16:creationId xmlns:a16="http://schemas.microsoft.com/office/drawing/2014/main" id="{8692620A-833D-4DB2-85B2-03B9CC1F0EA5}"/>
              </a:ext>
            </a:extLst>
          </p:cNvPr>
          <p:cNvSpPr/>
          <p:nvPr/>
        </p:nvSpPr>
        <p:spPr>
          <a:xfrm>
            <a:off x="83502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281">
            <a:extLst>
              <a:ext uri="{FF2B5EF4-FFF2-40B4-BE49-F238E27FC236}">
                <a16:creationId xmlns:a16="http://schemas.microsoft.com/office/drawing/2014/main" id="{121784B9-1043-4542-B3FB-718FD32115EB}"/>
              </a:ext>
            </a:extLst>
          </p:cNvPr>
          <p:cNvSpPr/>
          <p:nvPr/>
        </p:nvSpPr>
        <p:spPr>
          <a:xfrm>
            <a:off x="75072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282">
            <a:extLst>
              <a:ext uri="{FF2B5EF4-FFF2-40B4-BE49-F238E27FC236}">
                <a16:creationId xmlns:a16="http://schemas.microsoft.com/office/drawing/2014/main" id="{9A8FDB20-8410-4138-9D89-406FD8F8DDD7}"/>
              </a:ext>
            </a:extLst>
          </p:cNvPr>
          <p:cNvSpPr/>
          <p:nvPr/>
        </p:nvSpPr>
        <p:spPr>
          <a:xfrm>
            <a:off x="70866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283">
            <a:extLst>
              <a:ext uri="{FF2B5EF4-FFF2-40B4-BE49-F238E27FC236}">
                <a16:creationId xmlns:a16="http://schemas.microsoft.com/office/drawing/2014/main" id="{B8E6E6D8-5F02-4E51-959D-C4EFFEF30A93}"/>
              </a:ext>
            </a:extLst>
          </p:cNvPr>
          <p:cNvSpPr/>
          <p:nvPr/>
        </p:nvSpPr>
        <p:spPr>
          <a:xfrm>
            <a:off x="3460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284">
            <a:extLst>
              <a:ext uri="{FF2B5EF4-FFF2-40B4-BE49-F238E27FC236}">
                <a16:creationId xmlns:a16="http://schemas.microsoft.com/office/drawing/2014/main" id="{032BD3AB-62EE-4D5C-8846-51AAFE894779}"/>
              </a:ext>
            </a:extLst>
          </p:cNvPr>
          <p:cNvSpPr/>
          <p:nvPr/>
        </p:nvSpPr>
        <p:spPr>
          <a:xfrm>
            <a:off x="11890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285">
            <a:extLst>
              <a:ext uri="{FF2B5EF4-FFF2-40B4-BE49-F238E27FC236}">
                <a16:creationId xmlns:a16="http://schemas.microsoft.com/office/drawing/2014/main" id="{F7AA6F80-450C-4B6F-B268-85BB1256330E}"/>
              </a:ext>
            </a:extLst>
          </p:cNvPr>
          <p:cNvSpPr/>
          <p:nvPr/>
        </p:nvSpPr>
        <p:spPr>
          <a:xfrm>
            <a:off x="20320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286">
            <a:extLst>
              <a:ext uri="{FF2B5EF4-FFF2-40B4-BE49-F238E27FC236}">
                <a16:creationId xmlns:a16="http://schemas.microsoft.com/office/drawing/2014/main" id="{E5E99977-C325-4410-BA1B-E20B86484BDC}"/>
              </a:ext>
            </a:extLst>
          </p:cNvPr>
          <p:cNvSpPr/>
          <p:nvPr/>
        </p:nvSpPr>
        <p:spPr>
          <a:xfrm>
            <a:off x="28733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287">
            <a:extLst>
              <a:ext uri="{FF2B5EF4-FFF2-40B4-BE49-F238E27FC236}">
                <a16:creationId xmlns:a16="http://schemas.microsoft.com/office/drawing/2014/main" id="{967E41FA-6DBB-472B-942D-BEC5E29D78E7}"/>
              </a:ext>
            </a:extLst>
          </p:cNvPr>
          <p:cNvSpPr/>
          <p:nvPr/>
        </p:nvSpPr>
        <p:spPr>
          <a:xfrm>
            <a:off x="37163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288">
            <a:extLst>
              <a:ext uri="{FF2B5EF4-FFF2-40B4-BE49-F238E27FC236}">
                <a16:creationId xmlns:a16="http://schemas.microsoft.com/office/drawing/2014/main" id="{AD14D5C8-765E-4336-AA67-2523C02536EF}"/>
              </a:ext>
            </a:extLst>
          </p:cNvPr>
          <p:cNvSpPr/>
          <p:nvPr/>
        </p:nvSpPr>
        <p:spPr>
          <a:xfrm>
            <a:off x="45593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289">
            <a:extLst>
              <a:ext uri="{FF2B5EF4-FFF2-40B4-BE49-F238E27FC236}">
                <a16:creationId xmlns:a16="http://schemas.microsoft.com/office/drawing/2014/main" id="{1138C7D3-7243-490A-9CD9-303F6D5CB9D7}"/>
              </a:ext>
            </a:extLst>
          </p:cNvPr>
          <p:cNvSpPr/>
          <p:nvPr/>
        </p:nvSpPr>
        <p:spPr>
          <a:xfrm>
            <a:off x="5402263"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Oval 290">
            <a:extLst>
              <a:ext uri="{FF2B5EF4-FFF2-40B4-BE49-F238E27FC236}">
                <a16:creationId xmlns:a16="http://schemas.microsoft.com/office/drawing/2014/main" id="{EF720DDB-F64D-45D1-840D-7001928CD266}"/>
              </a:ext>
            </a:extLst>
          </p:cNvPr>
          <p:cNvSpPr/>
          <p:nvPr/>
        </p:nvSpPr>
        <p:spPr>
          <a:xfrm>
            <a:off x="62436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291">
            <a:extLst>
              <a:ext uri="{FF2B5EF4-FFF2-40B4-BE49-F238E27FC236}">
                <a16:creationId xmlns:a16="http://schemas.microsoft.com/office/drawing/2014/main" id="{0334F4FE-77FB-48DE-AC8D-B26A033AE608}"/>
              </a:ext>
            </a:extLst>
          </p:cNvPr>
          <p:cNvSpPr/>
          <p:nvPr/>
        </p:nvSpPr>
        <p:spPr>
          <a:xfrm>
            <a:off x="8772525"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292">
            <a:extLst>
              <a:ext uri="{FF2B5EF4-FFF2-40B4-BE49-F238E27FC236}">
                <a16:creationId xmlns:a16="http://schemas.microsoft.com/office/drawing/2014/main" id="{DF011518-624F-449E-862D-DE969AD7B820}"/>
              </a:ext>
            </a:extLst>
          </p:cNvPr>
          <p:cNvSpPr/>
          <p:nvPr/>
        </p:nvSpPr>
        <p:spPr>
          <a:xfrm>
            <a:off x="79295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1651">
            <a:extLst>
              <a:ext uri="{FF2B5EF4-FFF2-40B4-BE49-F238E27FC236}">
                <a16:creationId xmlns:a16="http://schemas.microsoft.com/office/drawing/2014/main" id="{F838C632-2051-45AC-8EE9-4ED2D0542B16}"/>
              </a:ext>
            </a:extLst>
          </p:cNvPr>
          <p:cNvSpPr/>
          <p:nvPr/>
        </p:nvSpPr>
        <p:spPr>
          <a:xfrm>
            <a:off x="812800" y="4560888"/>
            <a:ext cx="7661275" cy="1111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294">
            <a:extLst>
              <a:ext uri="{FF2B5EF4-FFF2-40B4-BE49-F238E27FC236}">
                <a16:creationId xmlns:a16="http://schemas.microsoft.com/office/drawing/2014/main" id="{53D85721-AAB3-442A-BCF9-23062A794A8A}"/>
              </a:ext>
            </a:extLst>
          </p:cNvPr>
          <p:cNvSpPr/>
          <p:nvPr/>
        </p:nvSpPr>
        <p:spPr>
          <a:xfrm>
            <a:off x="711993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96" name="Oval 295">
            <a:extLst>
              <a:ext uri="{FF2B5EF4-FFF2-40B4-BE49-F238E27FC236}">
                <a16:creationId xmlns:a16="http://schemas.microsoft.com/office/drawing/2014/main" id="{9A37FAF1-1160-481F-BA94-415D11D99628}"/>
              </a:ext>
            </a:extLst>
          </p:cNvPr>
          <p:cNvSpPr/>
          <p:nvPr/>
        </p:nvSpPr>
        <p:spPr>
          <a:xfrm>
            <a:off x="37782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97" name="Oval 296">
            <a:extLst>
              <a:ext uri="{FF2B5EF4-FFF2-40B4-BE49-F238E27FC236}">
                <a16:creationId xmlns:a16="http://schemas.microsoft.com/office/drawing/2014/main" id="{06E5628E-3F2C-406E-9AE9-75186B214481}"/>
              </a:ext>
            </a:extLst>
          </p:cNvPr>
          <p:cNvSpPr/>
          <p:nvPr/>
        </p:nvSpPr>
        <p:spPr>
          <a:xfrm>
            <a:off x="122078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98" name="Oval 297">
            <a:extLst>
              <a:ext uri="{FF2B5EF4-FFF2-40B4-BE49-F238E27FC236}">
                <a16:creationId xmlns:a16="http://schemas.microsoft.com/office/drawing/2014/main" id="{94F65408-44FB-4619-9F9F-4CE241BD51A5}"/>
              </a:ext>
            </a:extLst>
          </p:cNvPr>
          <p:cNvSpPr/>
          <p:nvPr/>
        </p:nvSpPr>
        <p:spPr>
          <a:xfrm>
            <a:off x="206375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99" name="Oval 298">
            <a:extLst>
              <a:ext uri="{FF2B5EF4-FFF2-40B4-BE49-F238E27FC236}">
                <a16:creationId xmlns:a16="http://schemas.microsoft.com/office/drawing/2014/main" id="{32BFC73E-C6B0-43FA-A9AC-ACF47B7580E2}"/>
              </a:ext>
            </a:extLst>
          </p:cNvPr>
          <p:cNvSpPr/>
          <p:nvPr/>
        </p:nvSpPr>
        <p:spPr>
          <a:xfrm>
            <a:off x="290671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0" name="Oval 299">
            <a:extLst>
              <a:ext uri="{FF2B5EF4-FFF2-40B4-BE49-F238E27FC236}">
                <a16:creationId xmlns:a16="http://schemas.microsoft.com/office/drawing/2014/main" id="{D0C15930-61DB-41A3-959C-BFFC77DB37F5}"/>
              </a:ext>
            </a:extLst>
          </p:cNvPr>
          <p:cNvSpPr/>
          <p:nvPr/>
        </p:nvSpPr>
        <p:spPr>
          <a:xfrm>
            <a:off x="374967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1" name="Oval 300">
            <a:extLst>
              <a:ext uri="{FF2B5EF4-FFF2-40B4-BE49-F238E27FC236}">
                <a16:creationId xmlns:a16="http://schemas.microsoft.com/office/drawing/2014/main" id="{48144D0A-F4A7-4794-BF1B-1C410D63BE85}"/>
              </a:ext>
            </a:extLst>
          </p:cNvPr>
          <p:cNvSpPr/>
          <p:nvPr/>
        </p:nvSpPr>
        <p:spPr>
          <a:xfrm>
            <a:off x="459263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301">
            <a:extLst>
              <a:ext uri="{FF2B5EF4-FFF2-40B4-BE49-F238E27FC236}">
                <a16:creationId xmlns:a16="http://schemas.microsoft.com/office/drawing/2014/main" id="{1E7BD267-962E-4653-9DCB-0830B0BDF681}"/>
              </a:ext>
            </a:extLst>
          </p:cNvPr>
          <p:cNvSpPr/>
          <p:nvPr/>
        </p:nvSpPr>
        <p:spPr>
          <a:xfrm>
            <a:off x="543401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302">
            <a:extLst>
              <a:ext uri="{FF2B5EF4-FFF2-40B4-BE49-F238E27FC236}">
                <a16:creationId xmlns:a16="http://schemas.microsoft.com/office/drawing/2014/main" id="{2212268C-0799-49B7-8F95-821771E0B26B}"/>
              </a:ext>
            </a:extLst>
          </p:cNvPr>
          <p:cNvSpPr/>
          <p:nvPr/>
        </p:nvSpPr>
        <p:spPr>
          <a:xfrm>
            <a:off x="627697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303">
            <a:extLst>
              <a:ext uri="{FF2B5EF4-FFF2-40B4-BE49-F238E27FC236}">
                <a16:creationId xmlns:a16="http://schemas.microsoft.com/office/drawing/2014/main" id="{BC39EB83-F2D4-47A8-9B02-C0C8266BE94D}"/>
              </a:ext>
            </a:extLst>
          </p:cNvPr>
          <p:cNvSpPr/>
          <p:nvPr/>
        </p:nvSpPr>
        <p:spPr>
          <a:xfrm>
            <a:off x="880586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304">
            <a:extLst>
              <a:ext uri="{FF2B5EF4-FFF2-40B4-BE49-F238E27FC236}">
                <a16:creationId xmlns:a16="http://schemas.microsoft.com/office/drawing/2014/main" id="{39655715-0D8F-4238-A434-4836D0025575}"/>
              </a:ext>
            </a:extLst>
          </p:cNvPr>
          <p:cNvSpPr/>
          <p:nvPr/>
        </p:nvSpPr>
        <p:spPr>
          <a:xfrm>
            <a:off x="796290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305">
            <a:extLst>
              <a:ext uri="{FF2B5EF4-FFF2-40B4-BE49-F238E27FC236}">
                <a16:creationId xmlns:a16="http://schemas.microsoft.com/office/drawing/2014/main" id="{74C9CB30-A8D4-40F8-922C-680C93242B89}"/>
              </a:ext>
            </a:extLst>
          </p:cNvPr>
          <p:cNvSpPr/>
          <p:nvPr/>
        </p:nvSpPr>
        <p:spPr>
          <a:xfrm>
            <a:off x="711993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306">
            <a:extLst>
              <a:ext uri="{FF2B5EF4-FFF2-40B4-BE49-F238E27FC236}">
                <a16:creationId xmlns:a16="http://schemas.microsoft.com/office/drawing/2014/main" id="{D75362E8-9363-432A-A32F-2022FC28A361}"/>
              </a:ext>
            </a:extLst>
          </p:cNvPr>
          <p:cNvSpPr/>
          <p:nvPr/>
        </p:nvSpPr>
        <p:spPr>
          <a:xfrm>
            <a:off x="37782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8" name="Oval 307">
            <a:extLst>
              <a:ext uri="{FF2B5EF4-FFF2-40B4-BE49-F238E27FC236}">
                <a16:creationId xmlns:a16="http://schemas.microsoft.com/office/drawing/2014/main" id="{1F2D52F6-7ACA-4A0A-B812-0ECF141410AD}"/>
              </a:ext>
            </a:extLst>
          </p:cNvPr>
          <p:cNvSpPr/>
          <p:nvPr/>
        </p:nvSpPr>
        <p:spPr>
          <a:xfrm>
            <a:off x="122078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9" name="Oval 308">
            <a:extLst>
              <a:ext uri="{FF2B5EF4-FFF2-40B4-BE49-F238E27FC236}">
                <a16:creationId xmlns:a16="http://schemas.microsoft.com/office/drawing/2014/main" id="{D7463846-1783-4055-8954-42756E92C775}"/>
              </a:ext>
            </a:extLst>
          </p:cNvPr>
          <p:cNvSpPr/>
          <p:nvPr/>
        </p:nvSpPr>
        <p:spPr>
          <a:xfrm>
            <a:off x="206375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0" name="Oval 309">
            <a:extLst>
              <a:ext uri="{FF2B5EF4-FFF2-40B4-BE49-F238E27FC236}">
                <a16:creationId xmlns:a16="http://schemas.microsoft.com/office/drawing/2014/main" id="{C85B0FAA-19ED-4C2F-B413-50786368BFF4}"/>
              </a:ext>
            </a:extLst>
          </p:cNvPr>
          <p:cNvSpPr/>
          <p:nvPr/>
        </p:nvSpPr>
        <p:spPr>
          <a:xfrm>
            <a:off x="290671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1" name="Oval 310">
            <a:extLst>
              <a:ext uri="{FF2B5EF4-FFF2-40B4-BE49-F238E27FC236}">
                <a16:creationId xmlns:a16="http://schemas.microsoft.com/office/drawing/2014/main" id="{8EA02EC6-00E7-48E5-982B-1BF304975A8D}"/>
              </a:ext>
            </a:extLst>
          </p:cNvPr>
          <p:cNvSpPr/>
          <p:nvPr/>
        </p:nvSpPr>
        <p:spPr>
          <a:xfrm>
            <a:off x="374967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2" name="Oval 311">
            <a:extLst>
              <a:ext uri="{FF2B5EF4-FFF2-40B4-BE49-F238E27FC236}">
                <a16:creationId xmlns:a16="http://schemas.microsoft.com/office/drawing/2014/main" id="{C8902523-13F6-4DC1-BA18-F9B716CA5C48}"/>
              </a:ext>
            </a:extLst>
          </p:cNvPr>
          <p:cNvSpPr/>
          <p:nvPr/>
        </p:nvSpPr>
        <p:spPr>
          <a:xfrm>
            <a:off x="459263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3" name="Oval 312">
            <a:extLst>
              <a:ext uri="{FF2B5EF4-FFF2-40B4-BE49-F238E27FC236}">
                <a16:creationId xmlns:a16="http://schemas.microsoft.com/office/drawing/2014/main" id="{858B7074-BB4C-426E-924E-B288B76EA046}"/>
              </a:ext>
            </a:extLst>
          </p:cNvPr>
          <p:cNvSpPr/>
          <p:nvPr/>
        </p:nvSpPr>
        <p:spPr>
          <a:xfrm>
            <a:off x="543401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4" name="Oval 313">
            <a:extLst>
              <a:ext uri="{FF2B5EF4-FFF2-40B4-BE49-F238E27FC236}">
                <a16:creationId xmlns:a16="http://schemas.microsoft.com/office/drawing/2014/main" id="{2A700FD1-756B-46BA-A1EA-6C77D7E128FB}"/>
              </a:ext>
            </a:extLst>
          </p:cNvPr>
          <p:cNvSpPr/>
          <p:nvPr/>
        </p:nvSpPr>
        <p:spPr>
          <a:xfrm>
            <a:off x="627697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5" name="Oval 314">
            <a:extLst>
              <a:ext uri="{FF2B5EF4-FFF2-40B4-BE49-F238E27FC236}">
                <a16:creationId xmlns:a16="http://schemas.microsoft.com/office/drawing/2014/main" id="{3C432070-F23D-479E-85C4-F3E459DA6357}"/>
              </a:ext>
            </a:extLst>
          </p:cNvPr>
          <p:cNvSpPr/>
          <p:nvPr/>
        </p:nvSpPr>
        <p:spPr>
          <a:xfrm>
            <a:off x="880586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6" name="Oval 315">
            <a:extLst>
              <a:ext uri="{FF2B5EF4-FFF2-40B4-BE49-F238E27FC236}">
                <a16:creationId xmlns:a16="http://schemas.microsoft.com/office/drawing/2014/main" id="{E5F936B1-9C75-4D37-AC66-05AB62A5D02A}"/>
              </a:ext>
            </a:extLst>
          </p:cNvPr>
          <p:cNvSpPr/>
          <p:nvPr/>
        </p:nvSpPr>
        <p:spPr>
          <a:xfrm>
            <a:off x="796290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7" name="Oval 316">
            <a:extLst>
              <a:ext uri="{FF2B5EF4-FFF2-40B4-BE49-F238E27FC236}">
                <a16:creationId xmlns:a16="http://schemas.microsoft.com/office/drawing/2014/main" id="{C6FD2AB5-0C9F-489E-AB53-A0FCF34BDB4C}"/>
              </a:ext>
            </a:extLst>
          </p:cNvPr>
          <p:cNvSpPr/>
          <p:nvPr/>
        </p:nvSpPr>
        <p:spPr>
          <a:xfrm>
            <a:off x="711993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8" name="Oval 317">
            <a:extLst>
              <a:ext uri="{FF2B5EF4-FFF2-40B4-BE49-F238E27FC236}">
                <a16:creationId xmlns:a16="http://schemas.microsoft.com/office/drawing/2014/main" id="{6EA310AB-3F94-4A9C-9031-B0EF13ED1806}"/>
              </a:ext>
            </a:extLst>
          </p:cNvPr>
          <p:cNvSpPr/>
          <p:nvPr/>
        </p:nvSpPr>
        <p:spPr>
          <a:xfrm>
            <a:off x="37782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9" name="Oval 318">
            <a:extLst>
              <a:ext uri="{FF2B5EF4-FFF2-40B4-BE49-F238E27FC236}">
                <a16:creationId xmlns:a16="http://schemas.microsoft.com/office/drawing/2014/main" id="{1D15E1C7-6378-457E-80DF-D0789AF10881}"/>
              </a:ext>
            </a:extLst>
          </p:cNvPr>
          <p:cNvSpPr/>
          <p:nvPr/>
        </p:nvSpPr>
        <p:spPr>
          <a:xfrm>
            <a:off x="122078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0" name="Oval 319">
            <a:extLst>
              <a:ext uri="{FF2B5EF4-FFF2-40B4-BE49-F238E27FC236}">
                <a16:creationId xmlns:a16="http://schemas.microsoft.com/office/drawing/2014/main" id="{965915B2-182B-4AD2-869B-5F005DB8A5AA}"/>
              </a:ext>
            </a:extLst>
          </p:cNvPr>
          <p:cNvSpPr/>
          <p:nvPr/>
        </p:nvSpPr>
        <p:spPr>
          <a:xfrm>
            <a:off x="206375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1" name="Oval 320">
            <a:extLst>
              <a:ext uri="{FF2B5EF4-FFF2-40B4-BE49-F238E27FC236}">
                <a16:creationId xmlns:a16="http://schemas.microsoft.com/office/drawing/2014/main" id="{C1944337-201D-4D01-8E60-9C1C888BAEFF}"/>
              </a:ext>
            </a:extLst>
          </p:cNvPr>
          <p:cNvSpPr/>
          <p:nvPr/>
        </p:nvSpPr>
        <p:spPr>
          <a:xfrm>
            <a:off x="290671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2" name="Oval 321">
            <a:extLst>
              <a:ext uri="{FF2B5EF4-FFF2-40B4-BE49-F238E27FC236}">
                <a16:creationId xmlns:a16="http://schemas.microsoft.com/office/drawing/2014/main" id="{EF1DC0D1-5DD0-4248-BFE7-0CC6FFF80242}"/>
              </a:ext>
            </a:extLst>
          </p:cNvPr>
          <p:cNvSpPr/>
          <p:nvPr/>
        </p:nvSpPr>
        <p:spPr>
          <a:xfrm>
            <a:off x="374967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3" name="Oval 322">
            <a:extLst>
              <a:ext uri="{FF2B5EF4-FFF2-40B4-BE49-F238E27FC236}">
                <a16:creationId xmlns:a16="http://schemas.microsoft.com/office/drawing/2014/main" id="{373777E1-A4DA-4E35-984B-94AC9C958566}"/>
              </a:ext>
            </a:extLst>
          </p:cNvPr>
          <p:cNvSpPr/>
          <p:nvPr/>
        </p:nvSpPr>
        <p:spPr>
          <a:xfrm>
            <a:off x="459263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4" name="Oval 323">
            <a:extLst>
              <a:ext uri="{FF2B5EF4-FFF2-40B4-BE49-F238E27FC236}">
                <a16:creationId xmlns:a16="http://schemas.microsoft.com/office/drawing/2014/main" id="{6FEEDCD4-D302-43E9-9DCB-439D9236EA02}"/>
              </a:ext>
            </a:extLst>
          </p:cNvPr>
          <p:cNvSpPr/>
          <p:nvPr/>
        </p:nvSpPr>
        <p:spPr>
          <a:xfrm>
            <a:off x="543401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5" name="Oval 324">
            <a:extLst>
              <a:ext uri="{FF2B5EF4-FFF2-40B4-BE49-F238E27FC236}">
                <a16:creationId xmlns:a16="http://schemas.microsoft.com/office/drawing/2014/main" id="{5CB64B93-7203-46CF-8EC7-E7CABBF3CFC5}"/>
              </a:ext>
            </a:extLst>
          </p:cNvPr>
          <p:cNvSpPr/>
          <p:nvPr/>
        </p:nvSpPr>
        <p:spPr>
          <a:xfrm>
            <a:off x="627697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6" name="Oval 325">
            <a:extLst>
              <a:ext uri="{FF2B5EF4-FFF2-40B4-BE49-F238E27FC236}">
                <a16:creationId xmlns:a16="http://schemas.microsoft.com/office/drawing/2014/main" id="{79C174F4-0822-4A08-8137-4A3C03CE7266}"/>
              </a:ext>
            </a:extLst>
          </p:cNvPr>
          <p:cNvSpPr/>
          <p:nvPr/>
        </p:nvSpPr>
        <p:spPr>
          <a:xfrm>
            <a:off x="880586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7" name="Oval 326">
            <a:extLst>
              <a:ext uri="{FF2B5EF4-FFF2-40B4-BE49-F238E27FC236}">
                <a16:creationId xmlns:a16="http://schemas.microsoft.com/office/drawing/2014/main" id="{CB1D66B3-AFF7-452F-A3FD-869144161B63}"/>
              </a:ext>
            </a:extLst>
          </p:cNvPr>
          <p:cNvSpPr/>
          <p:nvPr/>
        </p:nvSpPr>
        <p:spPr>
          <a:xfrm>
            <a:off x="796290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8" name="Oval 327">
            <a:extLst>
              <a:ext uri="{FF2B5EF4-FFF2-40B4-BE49-F238E27FC236}">
                <a16:creationId xmlns:a16="http://schemas.microsoft.com/office/drawing/2014/main" id="{364A3654-2BA7-4CEA-9BB2-8970BCB30677}"/>
              </a:ext>
            </a:extLst>
          </p:cNvPr>
          <p:cNvSpPr/>
          <p:nvPr/>
        </p:nvSpPr>
        <p:spPr>
          <a:xfrm>
            <a:off x="711993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9" name="Oval 328">
            <a:extLst>
              <a:ext uri="{FF2B5EF4-FFF2-40B4-BE49-F238E27FC236}">
                <a16:creationId xmlns:a16="http://schemas.microsoft.com/office/drawing/2014/main" id="{C6040FF4-203B-492A-90CB-03AFD6F83C21}"/>
              </a:ext>
            </a:extLst>
          </p:cNvPr>
          <p:cNvSpPr/>
          <p:nvPr/>
        </p:nvSpPr>
        <p:spPr>
          <a:xfrm>
            <a:off x="37782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0" name="Oval 329">
            <a:extLst>
              <a:ext uri="{FF2B5EF4-FFF2-40B4-BE49-F238E27FC236}">
                <a16:creationId xmlns:a16="http://schemas.microsoft.com/office/drawing/2014/main" id="{F0E11272-3471-45C7-8F52-40CE511D05AB}"/>
              </a:ext>
            </a:extLst>
          </p:cNvPr>
          <p:cNvSpPr/>
          <p:nvPr/>
        </p:nvSpPr>
        <p:spPr>
          <a:xfrm>
            <a:off x="122078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1" name="Oval 330">
            <a:extLst>
              <a:ext uri="{FF2B5EF4-FFF2-40B4-BE49-F238E27FC236}">
                <a16:creationId xmlns:a16="http://schemas.microsoft.com/office/drawing/2014/main" id="{A849AEB4-6AD9-4513-AAB3-F7BBB064D117}"/>
              </a:ext>
            </a:extLst>
          </p:cNvPr>
          <p:cNvSpPr/>
          <p:nvPr/>
        </p:nvSpPr>
        <p:spPr>
          <a:xfrm>
            <a:off x="206375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2" name="Oval 331">
            <a:extLst>
              <a:ext uri="{FF2B5EF4-FFF2-40B4-BE49-F238E27FC236}">
                <a16:creationId xmlns:a16="http://schemas.microsoft.com/office/drawing/2014/main" id="{36F8A965-C540-48EB-A1C3-637349BEE949}"/>
              </a:ext>
            </a:extLst>
          </p:cNvPr>
          <p:cNvSpPr/>
          <p:nvPr/>
        </p:nvSpPr>
        <p:spPr>
          <a:xfrm>
            <a:off x="290671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3" name="Oval 332">
            <a:extLst>
              <a:ext uri="{FF2B5EF4-FFF2-40B4-BE49-F238E27FC236}">
                <a16:creationId xmlns:a16="http://schemas.microsoft.com/office/drawing/2014/main" id="{51D07C62-9DC2-44CB-8C29-195D3FD11A31}"/>
              </a:ext>
            </a:extLst>
          </p:cNvPr>
          <p:cNvSpPr/>
          <p:nvPr/>
        </p:nvSpPr>
        <p:spPr>
          <a:xfrm>
            <a:off x="374967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4" name="Oval 333">
            <a:extLst>
              <a:ext uri="{FF2B5EF4-FFF2-40B4-BE49-F238E27FC236}">
                <a16:creationId xmlns:a16="http://schemas.microsoft.com/office/drawing/2014/main" id="{6FD6C1E7-C357-43E6-84BA-7C5BD44D7BF8}"/>
              </a:ext>
            </a:extLst>
          </p:cNvPr>
          <p:cNvSpPr/>
          <p:nvPr/>
        </p:nvSpPr>
        <p:spPr>
          <a:xfrm>
            <a:off x="459263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5" name="Oval 334">
            <a:extLst>
              <a:ext uri="{FF2B5EF4-FFF2-40B4-BE49-F238E27FC236}">
                <a16:creationId xmlns:a16="http://schemas.microsoft.com/office/drawing/2014/main" id="{EA21CCA7-A6A2-44A9-B1CC-F4C6C5CE5114}"/>
              </a:ext>
            </a:extLst>
          </p:cNvPr>
          <p:cNvSpPr/>
          <p:nvPr/>
        </p:nvSpPr>
        <p:spPr>
          <a:xfrm>
            <a:off x="543401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6" name="Oval 335">
            <a:extLst>
              <a:ext uri="{FF2B5EF4-FFF2-40B4-BE49-F238E27FC236}">
                <a16:creationId xmlns:a16="http://schemas.microsoft.com/office/drawing/2014/main" id="{66EE9717-E6A0-4487-95F4-FD1509BBA7FF}"/>
              </a:ext>
            </a:extLst>
          </p:cNvPr>
          <p:cNvSpPr/>
          <p:nvPr/>
        </p:nvSpPr>
        <p:spPr>
          <a:xfrm>
            <a:off x="627697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7" name="Oval 336">
            <a:extLst>
              <a:ext uri="{FF2B5EF4-FFF2-40B4-BE49-F238E27FC236}">
                <a16:creationId xmlns:a16="http://schemas.microsoft.com/office/drawing/2014/main" id="{1C317F49-3322-43DD-A2E0-738A76372A57}"/>
              </a:ext>
            </a:extLst>
          </p:cNvPr>
          <p:cNvSpPr/>
          <p:nvPr/>
        </p:nvSpPr>
        <p:spPr>
          <a:xfrm>
            <a:off x="880586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8" name="Oval 337">
            <a:extLst>
              <a:ext uri="{FF2B5EF4-FFF2-40B4-BE49-F238E27FC236}">
                <a16:creationId xmlns:a16="http://schemas.microsoft.com/office/drawing/2014/main" id="{75249211-FCF7-4EFF-A16C-4A492DE99AF9}"/>
              </a:ext>
            </a:extLst>
          </p:cNvPr>
          <p:cNvSpPr/>
          <p:nvPr/>
        </p:nvSpPr>
        <p:spPr>
          <a:xfrm>
            <a:off x="796290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9" name="Oval 338">
            <a:extLst>
              <a:ext uri="{FF2B5EF4-FFF2-40B4-BE49-F238E27FC236}">
                <a16:creationId xmlns:a16="http://schemas.microsoft.com/office/drawing/2014/main" id="{E7FA415B-EC87-410E-8E76-AFC36246145F}"/>
              </a:ext>
            </a:extLst>
          </p:cNvPr>
          <p:cNvSpPr/>
          <p:nvPr/>
        </p:nvSpPr>
        <p:spPr>
          <a:xfrm>
            <a:off x="711993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0" name="Oval 339">
            <a:extLst>
              <a:ext uri="{FF2B5EF4-FFF2-40B4-BE49-F238E27FC236}">
                <a16:creationId xmlns:a16="http://schemas.microsoft.com/office/drawing/2014/main" id="{13814237-4B29-4C92-86D4-C4BE7CE2D2E7}"/>
              </a:ext>
            </a:extLst>
          </p:cNvPr>
          <p:cNvSpPr/>
          <p:nvPr/>
        </p:nvSpPr>
        <p:spPr>
          <a:xfrm>
            <a:off x="37782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1" name="Oval 340">
            <a:extLst>
              <a:ext uri="{FF2B5EF4-FFF2-40B4-BE49-F238E27FC236}">
                <a16:creationId xmlns:a16="http://schemas.microsoft.com/office/drawing/2014/main" id="{B0F4ADA2-54B7-470C-BEC2-E05C37C20847}"/>
              </a:ext>
            </a:extLst>
          </p:cNvPr>
          <p:cNvSpPr/>
          <p:nvPr/>
        </p:nvSpPr>
        <p:spPr>
          <a:xfrm>
            <a:off x="122078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2" name="Oval 341">
            <a:extLst>
              <a:ext uri="{FF2B5EF4-FFF2-40B4-BE49-F238E27FC236}">
                <a16:creationId xmlns:a16="http://schemas.microsoft.com/office/drawing/2014/main" id="{8E8FAB35-9BF5-490F-874E-A3FAB9BD8FBC}"/>
              </a:ext>
            </a:extLst>
          </p:cNvPr>
          <p:cNvSpPr/>
          <p:nvPr/>
        </p:nvSpPr>
        <p:spPr>
          <a:xfrm>
            <a:off x="206375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3" name="Oval 342">
            <a:extLst>
              <a:ext uri="{FF2B5EF4-FFF2-40B4-BE49-F238E27FC236}">
                <a16:creationId xmlns:a16="http://schemas.microsoft.com/office/drawing/2014/main" id="{3BD250F3-423E-4D00-97CC-2D7EA575D6BB}"/>
              </a:ext>
            </a:extLst>
          </p:cNvPr>
          <p:cNvSpPr/>
          <p:nvPr/>
        </p:nvSpPr>
        <p:spPr>
          <a:xfrm>
            <a:off x="290671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4" name="Oval 343">
            <a:extLst>
              <a:ext uri="{FF2B5EF4-FFF2-40B4-BE49-F238E27FC236}">
                <a16:creationId xmlns:a16="http://schemas.microsoft.com/office/drawing/2014/main" id="{46824242-4020-4ED2-850F-52F263CEFF0C}"/>
              </a:ext>
            </a:extLst>
          </p:cNvPr>
          <p:cNvSpPr/>
          <p:nvPr/>
        </p:nvSpPr>
        <p:spPr>
          <a:xfrm>
            <a:off x="374967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5" name="Oval 344">
            <a:extLst>
              <a:ext uri="{FF2B5EF4-FFF2-40B4-BE49-F238E27FC236}">
                <a16:creationId xmlns:a16="http://schemas.microsoft.com/office/drawing/2014/main" id="{C2E34051-25FF-44AB-9B04-9B9BA815D6E1}"/>
              </a:ext>
            </a:extLst>
          </p:cNvPr>
          <p:cNvSpPr/>
          <p:nvPr/>
        </p:nvSpPr>
        <p:spPr>
          <a:xfrm>
            <a:off x="459263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6" name="Oval 345">
            <a:extLst>
              <a:ext uri="{FF2B5EF4-FFF2-40B4-BE49-F238E27FC236}">
                <a16:creationId xmlns:a16="http://schemas.microsoft.com/office/drawing/2014/main" id="{3FDC48E6-5AA0-4F16-B2B4-44917D16F8F5}"/>
              </a:ext>
            </a:extLst>
          </p:cNvPr>
          <p:cNvSpPr/>
          <p:nvPr/>
        </p:nvSpPr>
        <p:spPr>
          <a:xfrm>
            <a:off x="543401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7" name="Oval 346">
            <a:extLst>
              <a:ext uri="{FF2B5EF4-FFF2-40B4-BE49-F238E27FC236}">
                <a16:creationId xmlns:a16="http://schemas.microsoft.com/office/drawing/2014/main" id="{86B7230D-93CC-4B20-84C7-1E30ABB46DB2}"/>
              </a:ext>
            </a:extLst>
          </p:cNvPr>
          <p:cNvSpPr/>
          <p:nvPr/>
        </p:nvSpPr>
        <p:spPr>
          <a:xfrm>
            <a:off x="627697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8" name="Oval 347">
            <a:extLst>
              <a:ext uri="{FF2B5EF4-FFF2-40B4-BE49-F238E27FC236}">
                <a16:creationId xmlns:a16="http://schemas.microsoft.com/office/drawing/2014/main" id="{98A21604-AD5B-4889-8420-13210425FF31}"/>
              </a:ext>
            </a:extLst>
          </p:cNvPr>
          <p:cNvSpPr/>
          <p:nvPr/>
        </p:nvSpPr>
        <p:spPr>
          <a:xfrm>
            <a:off x="880586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9" name="Oval 348">
            <a:extLst>
              <a:ext uri="{FF2B5EF4-FFF2-40B4-BE49-F238E27FC236}">
                <a16:creationId xmlns:a16="http://schemas.microsoft.com/office/drawing/2014/main" id="{C40ED945-770B-4CA3-9A25-8FEAC3F27056}"/>
              </a:ext>
            </a:extLst>
          </p:cNvPr>
          <p:cNvSpPr/>
          <p:nvPr/>
        </p:nvSpPr>
        <p:spPr>
          <a:xfrm>
            <a:off x="796290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cxnSp>
        <p:nvCxnSpPr>
          <p:cNvPr id="350" name="Straight Connector 349">
            <a:extLst>
              <a:ext uri="{FF2B5EF4-FFF2-40B4-BE49-F238E27FC236}">
                <a16:creationId xmlns:a16="http://schemas.microsoft.com/office/drawing/2014/main" id="{3938F930-604A-4747-A685-85797120DF64}"/>
              </a:ext>
            </a:extLst>
          </p:cNvPr>
          <p:cNvCxnSpPr/>
          <p:nvPr/>
        </p:nvCxnSpPr>
        <p:spPr>
          <a:xfrm flipV="1">
            <a:off x="6289675" y="5264150"/>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51" name="Date Placeholder 3">
            <a:extLst>
              <a:ext uri="{FF2B5EF4-FFF2-40B4-BE49-F238E27FC236}">
                <a16:creationId xmlns:a16="http://schemas.microsoft.com/office/drawing/2014/main" id="{F7837CB9-1DFC-4E45-AEAD-B0326E37979B}"/>
              </a:ext>
            </a:extLst>
          </p:cNvPr>
          <p:cNvSpPr>
            <a:spLocks noGrp="1"/>
          </p:cNvSpPr>
          <p:nvPr>
            <p:ph type="dt" sz="half" idx="10"/>
          </p:nvPr>
        </p:nvSpPr>
        <p:spPr/>
        <p:txBody>
          <a:bodyPr/>
          <a:lstStyle>
            <a:lvl1pPr>
              <a:defRPr/>
            </a:lvl1pPr>
          </a:lstStyle>
          <a:p>
            <a:pPr>
              <a:defRPr/>
            </a:pPr>
            <a:endParaRPr lang="en-GB"/>
          </a:p>
        </p:txBody>
      </p:sp>
      <p:sp>
        <p:nvSpPr>
          <p:cNvPr id="352" name="Footer Placeholder 4">
            <a:extLst>
              <a:ext uri="{FF2B5EF4-FFF2-40B4-BE49-F238E27FC236}">
                <a16:creationId xmlns:a16="http://schemas.microsoft.com/office/drawing/2014/main" id="{B40CBBA3-96C8-4EE1-B22F-FA540F3E9A6F}"/>
              </a:ext>
            </a:extLst>
          </p:cNvPr>
          <p:cNvSpPr>
            <a:spLocks noGrp="1"/>
          </p:cNvSpPr>
          <p:nvPr>
            <p:ph type="ftr" sz="quarter" idx="11"/>
          </p:nvPr>
        </p:nvSpPr>
        <p:spPr/>
        <p:txBody>
          <a:bodyPr/>
          <a:lstStyle>
            <a:lvl1pPr>
              <a:defRPr/>
            </a:lvl1pPr>
          </a:lstStyle>
          <a:p>
            <a:pPr>
              <a:defRPr/>
            </a:pPr>
            <a:r>
              <a:rPr lang="en-GB"/>
              <a:t>G51FAI – Heuristic  Rong Qu</a:t>
            </a:r>
          </a:p>
        </p:txBody>
      </p:sp>
      <p:sp>
        <p:nvSpPr>
          <p:cNvPr id="353" name="Slide Number Placeholder 5">
            <a:extLst>
              <a:ext uri="{FF2B5EF4-FFF2-40B4-BE49-F238E27FC236}">
                <a16:creationId xmlns:a16="http://schemas.microsoft.com/office/drawing/2014/main" id="{87D5E0B3-6997-4B71-BA5F-A0666169E9A7}"/>
              </a:ext>
            </a:extLst>
          </p:cNvPr>
          <p:cNvSpPr>
            <a:spLocks noGrp="1"/>
          </p:cNvSpPr>
          <p:nvPr>
            <p:ph type="sldNum" sz="quarter" idx="12"/>
          </p:nvPr>
        </p:nvSpPr>
        <p:spPr/>
        <p:txBody>
          <a:bodyPr/>
          <a:lstStyle>
            <a:lvl1pPr>
              <a:defRPr/>
            </a:lvl1pPr>
          </a:lstStyle>
          <a:p>
            <a:pPr>
              <a:defRPr/>
            </a:pPr>
            <a:fld id="{831BDAD9-88A9-4E71-8A74-71E1EBEFEBBB}" type="slidenum">
              <a:rPr lang="en-GB" altLang="en-US"/>
              <a:pPr>
                <a:defRPr/>
              </a:pPr>
              <a:t>‹#›</a:t>
            </a:fld>
            <a:endParaRPr lang="en-GB" altLang="en-US"/>
          </a:p>
        </p:txBody>
      </p:sp>
    </p:spTree>
    <p:extLst>
      <p:ext uri="{BB962C8B-B14F-4D97-AF65-F5344CB8AC3E}">
        <p14:creationId xmlns:p14="http://schemas.microsoft.com/office/powerpoint/2010/main" val="181232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D8C55A8-CED9-4F60-84B2-9D01D5A9B954}"/>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648C0A5C-2CEB-49B8-8A5C-8B13EF7AC71C}"/>
              </a:ext>
            </a:extLst>
          </p:cNvPr>
          <p:cNvSpPr>
            <a:spLocks noGrp="1"/>
          </p:cNvSpPr>
          <p:nvPr>
            <p:ph type="ftr" sz="quarter" idx="11"/>
          </p:nvPr>
        </p:nvSpPr>
        <p:spPr/>
        <p:txBody>
          <a:bodyPr/>
          <a:lstStyle>
            <a:lvl1pPr>
              <a:defRPr/>
            </a:lvl1pPr>
          </a:lstStyle>
          <a:p>
            <a:pPr>
              <a:defRPr/>
            </a:pPr>
            <a:r>
              <a:rPr lang="en-GB"/>
              <a:t>G51FAI – Heuristic  Rong Qu</a:t>
            </a:r>
          </a:p>
        </p:txBody>
      </p:sp>
      <p:sp>
        <p:nvSpPr>
          <p:cNvPr id="7" name="Slide Number Placeholder 5">
            <a:extLst>
              <a:ext uri="{FF2B5EF4-FFF2-40B4-BE49-F238E27FC236}">
                <a16:creationId xmlns:a16="http://schemas.microsoft.com/office/drawing/2014/main" id="{D8207FC9-30F7-4446-8140-363874D66143}"/>
              </a:ext>
            </a:extLst>
          </p:cNvPr>
          <p:cNvSpPr>
            <a:spLocks noGrp="1"/>
          </p:cNvSpPr>
          <p:nvPr>
            <p:ph type="sldNum" sz="quarter" idx="12"/>
          </p:nvPr>
        </p:nvSpPr>
        <p:spPr/>
        <p:txBody>
          <a:bodyPr/>
          <a:lstStyle>
            <a:lvl1pPr>
              <a:defRPr/>
            </a:lvl1pPr>
          </a:lstStyle>
          <a:p>
            <a:pPr>
              <a:defRPr/>
            </a:pPr>
            <a:fld id="{2B31F0B7-B8C3-467B-9AC1-C12EDBED46F2}" type="slidenum">
              <a:rPr lang="en-GB" altLang="en-US"/>
              <a:pPr>
                <a:defRPr/>
              </a:pPr>
              <a:t>‹#›</a:t>
            </a:fld>
            <a:endParaRPr lang="en-GB" altLang="en-US"/>
          </a:p>
        </p:txBody>
      </p:sp>
    </p:spTree>
    <p:extLst>
      <p:ext uri="{BB962C8B-B14F-4D97-AF65-F5344CB8AC3E}">
        <p14:creationId xmlns:p14="http://schemas.microsoft.com/office/powerpoint/2010/main" val="241080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43EF7D9-1C80-4BF8-BEBF-D69245FD02F8}"/>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FF8ACA84-759C-4322-AC56-16320F764C9E}"/>
              </a:ext>
            </a:extLst>
          </p:cNvPr>
          <p:cNvSpPr>
            <a:spLocks noGrp="1"/>
          </p:cNvSpPr>
          <p:nvPr>
            <p:ph type="ftr" sz="quarter" idx="11"/>
          </p:nvPr>
        </p:nvSpPr>
        <p:spPr/>
        <p:txBody>
          <a:bodyPr/>
          <a:lstStyle>
            <a:lvl1pPr>
              <a:defRPr/>
            </a:lvl1pPr>
          </a:lstStyle>
          <a:p>
            <a:pPr>
              <a:defRPr/>
            </a:pPr>
            <a:r>
              <a:rPr lang="en-GB"/>
              <a:t>G51FAI – Heuristic  Rong Qu</a:t>
            </a:r>
          </a:p>
        </p:txBody>
      </p:sp>
      <p:sp>
        <p:nvSpPr>
          <p:cNvPr id="9" name="Slide Number Placeholder 5">
            <a:extLst>
              <a:ext uri="{FF2B5EF4-FFF2-40B4-BE49-F238E27FC236}">
                <a16:creationId xmlns:a16="http://schemas.microsoft.com/office/drawing/2014/main" id="{F76C05D8-1226-40D6-B7AF-5CDBE213107B}"/>
              </a:ext>
            </a:extLst>
          </p:cNvPr>
          <p:cNvSpPr>
            <a:spLocks noGrp="1"/>
          </p:cNvSpPr>
          <p:nvPr>
            <p:ph type="sldNum" sz="quarter" idx="12"/>
          </p:nvPr>
        </p:nvSpPr>
        <p:spPr/>
        <p:txBody>
          <a:bodyPr/>
          <a:lstStyle>
            <a:lvl1pPr>
              <a:defRPr/>
            </a:lvl1pPr>
          </a:lstStyle>
          <a:p>
            <a:pPr>
              <a:defRPr/>
            </a:pPr>
            <a:fld id="{28C79BEA-124F-4EE9-981A-9CC4D64FDEFF}" type="slidenum">
              <a:rPr lang="en-GB" altLang="en-US"/>
              <a:pPr>
                <a:defRPr/>
              </a:pPr>
              <a:t>‹#›</a:t>
            </a:fld>
            <a:endParaRPr lang="en-GB" altLang="en-US"/>
          </a:p>
        </p:txBody>
      </p:sp>
    </p:spTree>
    <p:extLst>
      <p:ext uri="{BB962C8B-B14F-4D97-AF65-F5344CB8AC3E}">
        <p14:creationId xmlns:p14="http://schemas.microsoft.com/office/powerpoint/2010/main" val="863518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F86C7EF-81D8-402F-950E-A92D1CC3BC64}"/>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1916C11-5F8B-4B7B-9943-928865640881}"/>
              </a:ext>
            </a:extLst>
          </p:cNvPr>
          <p:cNvSpPr>
            <a:spLocks noGrp="1"/>
          </p:cNvSpPr>
          <p:nvPr>
            <p:ph type="ftr" sz="quarter" idx="11"/>
          </p:nvPr>
        </p:nvSpPr>
        <p:spPr/>
        <p:txBody>
          <a:bodyPr/>
          <a:lstStyle>
            <a:lvl1pPr>
              <a:defRPr/>
            </a:lvl1pPr>
          </a:lstStyle>
          <a:p>
            <a:pPr>
              <a:defRPr/>
            </a:pPr>
            <a:r>
              <a:rPr lang="en-GB"/>
              <a:t>G51FAI – Heuristic  Rong Qu</a:t>
            </a:r>
          </a:p>
        </p:txBody>
      </p:sp>
      <p:sp>
        <p:nvSpPr>
          <p:cNvPr id="5" name="Slide Number Placeholder 5">
            <a:extLst>
              <a:ext uri="{FF2B5EF4-FFF2-40B4-BE49-F238E27FC236}">
                <a16:creationId xmlns:a16="http://schemas.microsoft.com/office/drawing/2014/main" id="{32B64ECD-E6EF-43E5-BBF3-C4C0D87EABD5}"/>
              </a:ext>
            </a:extLst>
          </p:cNvPr>
          <p:cNvSpPr>
            <a:spLocks noGrp="1"/>
          </p:cNvSpPr>
          <p:nvPr>
            <p:ph type="sldNum" sz="quarter" idx="12"/>
          </p:nvPr>
        </p:nvSpPr>
        <p:spPr/>
        <p:txBody>
          <a:bodyPr/>
          <a:lstStyle>
            <a:lvl1pPr>
              <a:defRPr/>
            </a:lvl1pPr>
          </a:lstStyle>
          <a:p>
            <a:pPr>
              <a:defRPr/>
            </a:pPr>
            <a:fld id="{F4AFC10F-D185-4B93-A743-F20D710CA429}" type="slidenum">
              <a:rPr lang="en-GB" altLang="en-US"/>
              <a:pPr>
                <a:defRPr/>
              </a:pPr>
              <a:t>‹#›</a:t>
            </a:fld>
            <a:endParaRPr lang="en-GB" altLang="en-US"/>
          </a:p>
        </p:txBody>
      </p:sp>
    </p:spTree>
    <p:extLst>
      <p:ext uri="{BB962C8B-B14F-4D97-AF65-F5344CB8AC3E}">
        <p14:creationId xmlns:p14="http://schemas.microsoft.com/office/powerpoint/2010/main" val="79832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C4BA69-8FDB-4195-8834-88BBFA367BB9}"/>
              </a:ext>
            </a:extLst>
          </p:cNvPr>
          <p:cNvSpPr>
            <a:spLocks noGrp="1"/>
          </p:cNvSpPr>
          <p:nvPr>
            <p:ph type="dt" sz="half" idx="10"/>
          </p:nvPr>
        </p:nvSpPr>
        <p:spPr/>
        <p:txBody>
          <a:bodyPr/>
          <a:lstStyle>
            <a:lvl1pPr>
              <a:defRPr/>
            </a:lvl1pPr>
          </a:lstStyle>
          <a:p>
            <a:pPr>
              <a:defRPr/>
            </a:pPr>
            <a:endParaRPr lang="en-GB"/>
          </a:p>
        </p:txBody>
      </p:sp>
      <p:sp>
        <p:nvSpPr>
          <p:cNvPr id="3" name="Footer Placeholder 2">
            <a:extLst>
              <a:ext uri="{FF2B5EF4-FFF2-40B4-BE49-F238E27FC236}">
                <a16:creationId xmlns:a16="http://schemas.microsoft.com/office/drawing/2014/main" id="{135ECAA1-D943-4D83-A9E5-894BCE5324C4}"/>
              </a:ext>
            </a:extLst>
          </p:cNvPr>
          <p:cNvSpPr>
            <a:spLocks noGrp="1"/>
          </p:cNvSpPr>
          <p:nvPr>
            <p:ph type="ftr" sz="quarter" idx="11"/>
          </p:nvPr>
        </p:nvSpPr>
        <p:spPr/>
        <p:txBody>
          <a:bodyPr/>
          <a:lstStyle>
            <a:lvl1pPr>
              <a:defRPr/>
            </a:lvl1pPr>
          </a:lstStyle>
          <a:p>
            <a:pPr>
              <a:defRPr/>
            </a:pPr>
            <a:r>
              <a:rPr lang="en-GB"/>
              <a:t>G51FAI – Heuristic  Rong Qu</a:t>
            </a:r>
          </a:p>
        </p:txBody>
      </p:sp>
      <p:sp>
        <p:nvSpPr>
          <p:cNvPr id="4" name="Slide Number Placeholder 3">
            <a:extLst>
              <a:ext uri="{FF2B5EF4-FFF2-40B4-BE49-F238E27FC236}">
                <a16:creationId xmlns:a16="http://schemas.microsoft.com/office/drawing/2014/main" id="{6E45F74C-A73B-47DC-80DF-8DA956377F14}"/>
              </a:ext>
            </a:extLst>
          </p:cNvPr>
          <p:cNvSpPr>
            <a:spLocks noGrp="1"/>
          </p:cNvSpPr>
          <p:nvPr>
            <p:ph type="sldNum" sz="quarter" idx="12"/>
          </p:nvPr>
        </p:nvSpPr>
        <p:spPr/>
        <p:txBody>
          <a:bodyPr/>
          <a:lstStyle>
            <a:lvl1pPr>
              <a:defRPr/>
            </a:lvl1pPr>
          </a:lstStyle>
          <a:p>
            <a:pPr>
              <a:defRPr/>
            </a:pPr>
            <a:fld id="{DBEBB5C1-5A34-4CCB-8B50-3C757E26C6B9}" type="slidenum">
              <a:rPr lang="en-GB" altLang="en-US"/>
              <a:pPr>
                <a:defRPr/>
              </a:pPr>
              <a:t>‹#›</a:t>
            </a:fld>
            <a:endParaRPr lang="en-GB" altLang="en-US"/>
          </a:p>
        </p:txBody>
      </p:sp>
    </p:spTree>
    <p:extLst>
      <p:ext uri="{BB962C8B-B14F-4D97-AF65-F5344CB8AC3E}">
        <p14:creationId xmlns:p14="http://schemas.microsoft.com/office/powerpoint/2010/main" val="4870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B93364D-DEA8-4DEA-B052-5A981B12AAC0}"/>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2E7E670-85FE-416D-8F78-F62964D8FFB6}"/>
              </a:ext>
            </a:extLst>
          </p:cNvPr>
          <p:cNvSpPr>
            <a:spLocks noGrp="1"/>
          </p:cNvSpPr>
          <p:nvPr>
            <p:ph type="ftr" sz="quarter" idx="11"/>
          </p:nvPr>
        </p:nvSpPr>
        <p:spPr/>
        <p:txBody>
          <a:bodyPr/>
          <a:lstStyle>
            <a:lvl1pPr>
              <a:defRPr/>
            </a:lvl1pPr>
          </a:lstStyle>
          <a:p>
            <a:pPr>
              <a:defRPr/>
            </a:pPr>
            <a:r>
              <a:rPr lang="en-GB"/>
              <a:t>G51FAI – Heuristic  Rong Qu</a:t>
            </a:r>
          </a:p>
        </p:txBody>
      </p:sp>
      <p:sp>
        <p:nvSpPr>
          <p:cNvPr id="7" name="Slide Number Placeholder 5">
            <a:extLst>
              <a:ext uri="{FF2B5EF4-FFF2-40B4-BE49-F238E27FC236}">
                <a16:creationId xmlns:a16="http://schemas.microsoft.com/office/drawing/2014/main" id="{8D227405-5DDF-4BCC-BED4-193259C617F5}"/>
              </a:ext>
            </a:extLst>
          </p:cNvPr>
          <p:cNvSpPr>
            <a:spLocks noGrp="1"/>
          </p:cNvSpPr>
          <p:nvPr>
            <p:ph type="sldNum" sz="quarter" idx="12"/>
          </p:nvPr>
        </p:nvSpPr>
        <p:spPr/>
        <p:txBody>
          <a:bodyPr/>
          <a:lstStyle>
            <a:lvl1pPr>
              <a:defRPr/>
            </a:lvl1pPr>
          </a:lstStyle>
          <a:p>
            <a:pPr>
              <a:defRPr/>
            </a:pPr>
            <a:fld id="{F18FC6A8-2F63-4355-8184-7EED9C56D87C}" type="slidenum">
              <a:rPr lang="en-GB" altLang="en-US"/>
              <a:pPr>
                <a:defRPr/>
              </a:pPr>
              <a:t>‹#›</a:t>
            </a:fld>
            <a:endParaRPr lang="en-GB" altLang="en-US"/>
          </a:p>
        </p:txBody>
      </p:sp>
    </p:spTree>
    <p:extLst>
      <p:ext uri="{BB962C8B-B14F-4D97-AF65-F5344CB8AC3E}">
        <p14:creationId xmlns:p14="http://schemas.microsoft.com/office/powerpoint/2010/main" val="164188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AA31983-FB85-490D-99BC-8BCB4D7DA9EE}"/>
              </a:ext>
            </a:extLst>
          </p:cNvPr>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3">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4">
            <a:extLst>
              <a:ext uri="{FF2B5EF4-FFF2-40B4-BE49-F238E27FC236}">
                <a16:creationId xmlns:a16="http://schemas.microsoft.com/office/drawing/2014/main" id="{84B4BBB0-E2D2-423E-B811-6284AC49EB2C}"/>
              </a:ext>
            </a:extLst>
          </p:cNvPr>
          <p:cNvSpPr>
            <a:spLocks noGrp="1"/>
          </p:cNvSpPr>
          <p:nvPr>
            <p:ph type="dt" sz="half" idx="10"/>
          </p:nvPr>
        </p:nvSpPr>
        <p:spPr/>
        <p:txBody>
          <a:bodyPr/>
          <a:lstStyle>
            <a:lvl1pPr>
              <a:defRPr/>
            </a:lvl1pPr>
          </a:lstStyle>
          <a:p>
            <a:pPr>
              <a:defRPr/>
            </a:pPr>
            <a:endParaRPr lang="en-GB"/>
          </a:p>
        </p:txBody>
      </p:sp>
      <p:sp>
        <p:nvSpPr>
          <p:cNvPr id="7" name="Footer Placeholder 5">
            <a:extLst>
              <a:ext uri="{FF2B5EF4-FFF2-40B4-BE49-F238E27FC236}">
                <a16:creationId xmlns:a16="http://schemas.microsoft.com/office/drawing/2014/main" id="{4088CAFD-BF93-4CCC-A0D1-7375BDE1292F}"/>
              </a:ext>
            </a:extLst>
          </p:cNvPr>
          <p:cNvSpPr>
            <a:spLocks noGrp="1"/>
          </p:cNvSpPr>
          <p:nvPr>
            <p:ph type="ftr" sz="quarter" idx="11"/>
          </p:nvPr>
        </p:nvSpPr>
        <p:spPr/>
        <p:txBody>
          <a:bodyPr/>
          <a:lstStyle>
            <a:lvl1pPr>
              <a:defRPr/>
            </a:lvl1pPr>
          </a:lstStyle>
          <a:p>
            <a:pPr>
              <a:defRPr/>
            </a:pPr>
            <a:r>
              <a:rPr lang="en-GB"/>
              <a:t>G51FAI – Heuristic  Rong Qu</a:t>
            </a:r>
          </a:p>
        </p:txBody>
      </p:sp>
      <p:sp>
        <p:nvSpPr>
          <p:cNvPr id="8" name="Slide Number Placeholder 6">
            <a:extLst>
              <a:ext uri="{FF2B5EF4-FFF2-40B4-BE49-F238E27FC236}">
                <a16:creationId xmlns:a16="http://schemas.microsoft.com/office/drawing/2014/main" id="{152881A8-5314-4139-8878-34C9AB31DB15}"/>
              </a:ext>
            </a:extLst>
          </p:cNvPr>
          <p:cNvSpPr>
            <a:spLocks noGrp="1"/>
          </p:cNvSpPr>
          <p:nvPr>
            <p:ph type="sldNum" sz="quarter" idx="12"/>
          </p:nvPr>
        </p:nvSpPr>
        <p:spPr/>
        <p:txBody>
          <a:bodyPr/>
          <a:lstStyle>
            <a:lvl1pPr>
              <a:defRPr/>
            </a:lvl1pPr>
          </a:lstStyle>
          <a:p>
            <a:pPr>
              <a:defRPr/>
            </a:pPr>
            <a:fld id="{4692A155-82EA-4605-B89C-D6F67C11803E}" type="slidenum">
              <a:rPr lang="en-GB" altLang="en-US"/>
              <a:pPr>
                <a:defRPr/>
              </a:pPr>
              <a:t>‹#›</a:t>
            </a:fld>
            <a:endParaRPr lang="en-GB" altLang="en-US"/>
          </a:p>
        </p:txBody>
      </p:sp>
    </p:spTree>
    <p:extLst>
      <p:ext uri="{BB962C8B-B14F-4D97-AF65-F5344CB8AC3E}">
        <p14:creationId xmlns:p14="http://schemas.microsoft.com/office/powerpoint/2010/main" val="376649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C67C8-36F5-2B48-B3A9-52438212574D}"/>
              </a:ext>
            </a:extLst>
          </p:cNvPr>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C6190EC-82B7-4856-AACB-DA6C10039451}"/>
              </a:ext>
            </a:extLst>
          </p:cNvPr>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7D15255-C522-9F4C-9512-8D937E84F55A}"/>
              </a:ext>
            </a:extLst>
          </p:cNvPr>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GB"/>
          </a:p>
        </p:txBody>
      </p:sp>
      <p:sp>
        <p:nvSpPr>
          <p:cNvPr id="5" name="Footer Placeholder 4">
            <a:extLst>
              <a:ext uri="{FF2B5EF4-FFF2-40B4-BE49-F238E27FC236}">
                <a16:creationId xmlns:a16="http://schemas.microsoft.com/office/drawing/2014/main" id="{89799F05-821E-9242-ACAE-00B44E867383}"/>
              </a:ext>
            </a:extLst>
          </p:cNvPr>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GB"/>
              <a:t>G51FAI – Heuristic  Rong Qu</a:t>
            </a:r>
          </a:p>
        </p:txBody>
      </p:sp>
      <p:sp>
        <p:nvSpPr>
          <p:cNvPr id="6" name="Slide Number Placeholder 5">
            <a:extLst>
              <a:ext uri="{FF2B5EF4-FFF2-40B4-BE49-F238E27FC236}">
                <a16:creationId xmlns:a16="http://schemas.microsoft.com/office/drawing/2014/main" id="{FC57EEED-A1FD-544A-B898-F003458EDF51}"/>
              </a:ext>
            </a:extLst>
          </p:cNvPr>
          <p:cNvSpPr>
            <a:spLocks noGrp="1"/>
          </p:cNvSpPr>
          <p:nvPr>
            <p:ph type="sldNum" sz="quarter" idx="4"/>
          </p:nvPr>
        </p:nvSpPr>
        <p:spPr>
          <a:xfrm>
            <a:off x="8128000" y="6470650"/>
            <a:ext cx="730250"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EEF589AE-E21A-4D35-B85E-EB6599AF86E8}" type="slidenum">
              <a:rPr lang="en-GB" altLang="en-US"/>
              <a:pPr>
                <a:defRPr/>
              </a:pPr>
              <a:t>‹#›</a:t>
            </a:fld>
            <a:endParaRPr lang="en-GB" altLang="en-US"/>
          </a:p>
        </p:txBody>
      </p:sp>
      <p:cxnSp>
        <p:nvCxnSpPr>
          <p:cNvPr id="7" name="Straight Connector 6">
            <a:extLst>
              <a:ext uri="{FF2B5EF4-FFF2-40B4-BE49-F238E27FC236}">
                <a16:creationId xmlns:a16="http://schemas.microsoft.com/office/drawing/2014/main" id="{1B515C24-73F0-9241-A790-51E0C3E7F034}"/>
              </a:ext>
            </a:extLst>
          </p:cNvPr>
          <p:cNvCxnSpPr/>
          <p:nvPr/>
        </p:nvCxnSpPr>
        <p:spPr>
          <a:xfrm flipV="1">
            <a:off x="571500" y="827088"/>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384" r:id="rId1"/>
    <p:sldLayoutId id="2147484377" r:id="rId2"/>
    <p:sldLayoutId id="2147484385" r:id="rId3"/>
    <p:sldLayoutId id="2147484378" r:id="rId4"/>
    <p:sldLayoutId id="2147484379" r:id="rId5"/>
    <p:sldLayoutId id="2147484380" r:id="rId6"/>
    <p:sldLayoutId id="2147484386" r:id="rId7"/>
    <p:sldLayoutId id="2147484381" r:id="rId8"/>
    <p:sldLayoutId id="2147484387" r:id="rId9"/>
    <p:sldLayoutId id="2147484382" r:id="rId10"/>
    <p:sldLayoutId id="2147484388" r:id="rId11"/>
    <p:sldLayoutId id="2147484383"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4"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ft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Calibri" charset="0"/>
        </a:defRPr>
      </a:lvl2pPr>
      <a:lvl3pPr algn="l" rtl="0" eaLnBrk="0" fontAlgn="base" hangingPunct="0">
        <a:lnSpc>
          <a:spcPct val="80000"/>
        </a:lnSpc>
        <a:spcBef>
          <a:spcPct val="0"/>
        </a:spcBef>
        <a:spcAft>
          <a:spcPct val="0"/>
        </a:spcAft>
        <a:defRPr sz="4400">
          <a:solidFill>
            <a:srgbClr val="0D0D0D"/>
          </a:solidFill>
          <a:latin typeface="Calibri" charset="0"/>
        </a:defRPr>
      </a:lvl3pPr>
      <a:lvl4pPr algn="l" rtl="0" eaLnBrk="0" fontAlgn="base" hangingPunct="0">
        <a:lnSpc>
          <a:spcPct val="80000"/>
        </a:lnSpc>
        <a:spcBef>
          <a:spcPct val="0"/>
        </a:spcBef>
        <a:spcAft>
          <a:spcPct val="0"/>
        </a:spcAft>
        <a:defRPr sz="4400">
          <a:solidFill>
            <a:srgbClr val="0D0D0D"/>
          </a:solidFill>
          <a:latin typeface="Calibri" charset="0"/>
        </a:defRPr>
      </a:lvl4pPr>
      <a:lvl5pPr algn="l" rtl="0" eaLnBrk="0" fontAlgn="base" hangingPunct="0">
        <a:lnSpc>
          <a:spcPct val="80000"/>
        </a:lnSpc>
        <a:spcBef>
          <a:spcPct val="0"/>
        </a:spcBef>
        <a:spcAft>
          <a:spcPct val="0"/>
        </a:spcAft>
        <a:defRPr sz="4400">
          <a:solidFill>
            <a:srgbClr val="0D0D0D"/>
          </a:solidFill>
          <a:latin typeface="Calibri" charset="0"/>
        </a:defRPr>
      </a:lvl5pPr>
      <a:lvl6pPr marL="457200" algn="l" rtl="0" fontAlgn="base">
        <a:lnSpc>
          <a:spcPct val="80000"/>
        </a:lnSpc>
        <a:spcBef>
          <a:spcPct val="0"/>
        </a:spcBef>
        <a:spcAft>
          <a:spcPct val="0"/>
        </a:spcAft>
        <a:defRPr sz="4400">
          <a:solidFill>
            <a:srgbClr val="0D0D0D"/>
          </a:solidFill>
          <a:latin typeface="Calibri" charset="0"/>
        </a:defRPr>
      </a:lvl6pPr>
      <a:lvl7pPr marL="914400" algn="l" rtl="0" fontAlgn="base">
        <a:lnSpc>
          <a:spcPct val="80000"/>
        </a:lnSpc>
        <a:spcBef>
          <a:spcPct val="0"/>
        </a:spcBef>
        <a:spcAft>
          <a:spcPct val="0"/>
        </a:spcAft>
        <a:defRPr sz="4400">
          <a:solidFill>
            <a:srgbClr val="0D0D0D"/>
          </a:solidFill>
          <a:latin typeface="Calibri" charset="0"/>
        </a:defRPr>
      </a:lvl7pPr>
      <a:lvl8pPr marL="1371600" algn="l" rtl="0" fontAlgn="base">
        <a:lnSpc>
          <a:spcPct val="80000"/>
        </a:lnSpc>
        <a:spcBef>
          <a:spcPct val="0"/>
        </a:spcBef>
        <a:spcAft>
          <a:spcPct val="0"/>
        </a:spcAft>
        <a:defRPr sz="4400">
          <a:solidFill>
            <a:srgbClr val="0D0D0D"/>
          </a:solidFill>
          <a:latin typeface="Calibri" charset="0"/>
        </a:defRPr>
      </a:lvl8pPr>
      <a:lvl9pPr marL="1828800" algn="l" rtl="0" fontAlgn="base">
        <a:lnSpc>
          <a:spcPct val="80000"/>
        </a:lnSpc>
        <a:spcBef>
          <a:spcPct val="0"/>
        </a:spcBef>
        <a:spcAft>
          <a:spcPct val="0"/>
        </a:spcAft>
        <a:defRPr sz="4400">
          <a:solidFill>
            <a:srgbClr val="0D0D0D"/>
          </a:solidFill>
          <a:latin typeface="Calibri" charset="0"/>
        </a:defRPr>
      </a:lvl9pPr>
    </p:titleStyle>
    <p:bodyStyle>
      <a:lvl1pPr marL="90488" indent="-90488" algn="l" rtl="0" eaLnBrk="0" fontAlgn="base" hangingPunct="0">
        <a:lnSpc>
          <a:spcPct val="90000"/>
        </a:lnSpc>
        <a:spcBef>
          <a:spcPts val="1200"/>
        </a:spcBef>
        <a:spcAft>
          <a:spcPts val="200"/>
        </a:spcAft>
        <a:buClr>
          <a:srgbClr val="E3CC5A"/>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5">
            <a:extLst>
              <a:ext uri="{FF2B5EF4-FFF2-40B4-BE49-F238E27FC236}">
                <a16:creationId xmlns:a16="http://schemas.microsoft.com/office/drawing/2014/main" id="{01ACB9A5-B5BB-403D-878F-B9FB01445B58}"/>
              </a:ext>
            </a:extLst>
          </p:cNvPr>
          <p:cNvSpPr>
            <a:spLocks noGrp="1"/>
          </p:cNvSpPr>
          <p:nvPr>
            <p:ph type="subTitle" idx="1"/>
          </p:nvPr>
        </p:nvSpPr>
        <p:spPr>
          <a:xfrm>
            <a:off x="685800" y="3611563"/>
            <a:ext cx="7772400" cy="825500"/>
          </a:xfrm>
        </p:spPr>
        <p:txBody>
          <a:bodyPr/>
          <a:lstStyle/>
          <a:p>
            <a:pPr algn="ctr" eaLnBrk="1" hangingPunct="1">
              <a:lnSpc>
                <a:spcPct val="80000"/>
              </a:lnSpc>
              <a:spcBef>
                <a:spcPct val="0"/>
              </a:spcBef>
            </a:pPr>
            <a:r>
              <a:rPr lang="en-US" altLang="en-US" sz="2500" dirty="0">
                <a:solidFill>
                  <a:schemeClr val="tx1"/>
                </a:solidFill>
                <a:cs typeface="Tahoma" panose="020B0604030504040204" pitchFamily="34" charset="0"/>
              </a:rPr>
              <a:t>Instructor: Dr Qian Zhang</a:t>
            </a:r>
          </a:p>
        </p:txBody>
      </p:sp>
      <p:pic>
        <p:nvPicPr>
          <p:cNvPr id="10" name="Rectangle 2">
            <a:extLst>
              <a:ext uri="{FF2B5EF4-FFF2-40B4-BE49-F238E27FC236}">
                <a16:creationId xmlns:a16="http://schemas.microsoft.com/office/drawing/2014/main" id="{75F1F844-2D63-4981-AD2D-9DDC78D22CD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16900" cy="15367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5281621-B14D-F540-91CC-E1A6C68E5FBC}"/>
              </a:ext>
            </a:extLst>
          </p:cNvPr>
          <p:cNvSpPr>
            <a:spLocks noGrp="1"/>
          </p:cNvSpPr>
          <p:nvPr>
            <p:ph type="sldNum" sz="quarter" idx="12"/>
          </p:nvPr>
        </p:nvSpPr>
        <p:spPr/>
        <p:txBody>
          <a:bodyPr/>
          <a:lstStyle/>
          <a:p>
            <a:pPr>
              <a:defRPr/>
            </a:pPr>
            <a:fld id="{5EB8620C-A568-4CD1-8E57-C38D9A212E4D}" type="slidenum">
              <a:rPr lang="en-GB" altLang="en-US"/>
              <a:pPr>
                <a:defRPr/>
              </a:pPr>
              <a:t>1</a:t>
            </a:fld>
            <a:endParaRPr lang="en-GB" altLang="en-US"/>
          </a:p>
        </p:txBody>
      </p:sp>
      <p:sp>
        <p:nvSpPr>
          <p:cNvPr id="3" name="TextBox 2">
            <a:extLst>
              <a:ext uri="{FF2B5EF4-FFF2-40B4-BE49-F238E27FC236}">
                <a16:creationId xmlns:a16="http://schemas.microsoft.com/office/drawing/2014/main" id="{5DE2DEC2-6818-F145-83D5-63D76D3D80DC}"/>
              </a:ext>
            </a:extLst>
          </p:cNvPr>
          <p:cNvSpPr txBox="1"/>
          <p:nvPr/>
        </p:nvSpPr>
        <p:spPr>
          <a:xfrm>
            <a:off x="6588224" y="5517232"/>
            <a:ext cx="1900328" cy="369332"/>
          </a:xfrm>
          <a:prstGeom prst="rect">
            <a:avLst/>
          </a:prstGeom>
          <a:noFill/>
        </p:spPr>
        <p:txBody>
          <a:bodyPr wrap="none" rtlCol="0">
            <a:spAutoFit/>
          </a:bodyPr>
          <a:lstStyle/>
          <a:p>
            <a:r>
              <a:rPr lang="en-US" altLang="zh-CN" dirty="0"/>
              <a:t>Session</a:t>
            </a:r>
            <a:r>
              <a:rPr lang="zh-CN" altLang="en-US" dirty="0"/>
              <a:t> </a:t>
            </a:r>
            <a:r>
              <a:rPr lang="en-US" altLang="zh-CN" dirty="0"/>
              <a:t>4</a:t>
            </a:r>
            <a:r>
              <a:rPr lang="zh-CN" altLang="en-US" dirty="0"/>
              <a:t> </a:t>
            </a:r>
            <a:r>
              <a:rPr lang="en-US" altLang="zh-CN" dirty="0"/>
              <a:t>(2024)</a:t>
            </a:r>
            <a:endParaRPr lang="en-CN" dirty="0"/>
          </a:p>
        </p:txBody>
      </p:sp>
    </p:spTree>
  </p:cSld>
  <p:clrMapOvr>
    <a:masterClrMapping/>
  </p:clrMapOvr>
  <p:transition advTm="208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6E11-5B91-B849-A376-D5BE5899EBBF}"/>
              </a:ext>
            </a:extLst>
          </p:cNvPr>
          <p:cNvSpPr>
            <a:spLocks noGrp="1"/>
          </p:cNvSpPr>
          <p:nvPr>
            <p:ph type="title"/>
          </p:nvPr>
        </p:nvSpPr>
        <p:spPr>
          <a:xfrm>
            <a:off x="768350" y="585788"/>
            <a:ext cx="7980114" cy="1498600"/>
          </a:xfrm>
        </p:spPr>
        <p:txBody>
          <a:bodyPr>
            <a:normAutofit/>
          </a:bodyPr>
          <a:lstStyle/>
          <a:p>
            <a:pPr>
              <a:defRPr/>
            </a:pPr>
            <a:r>
              <a:rPr lang="en-US" altLang="zh-CN" sz="3600" dirty="0">
                <a:solidFill>
                  <a:schemeClr val="tx1">
                    <a:lumMod val="95000"/>
                    <a:lumOff val="5000"/>
                  </a:schemeClr>
                </a:solidFill>
                <a:latin typeface="Tahoma" charset="0"/>
                <a:ea typeface="Tahoma" charset="0"/>
                <a:cs typeface="Tahoma" charset="0"/>
              </a:rPr>
              <a:t>Path</a:t>
            </a:r>
            <a:r>
              <a:rPr lang="zh-CN" altLang="en-US" sz="3600" dirty="0">
                <a:solidFill>
                  <a:schemeClr val="tx1">
                    <a:lumMod val="95000"/>
                    <a:lumOff val="5000"/>
                  </a:schemeClr>
                </a:solidFill>
                <a:latin typeface="Tahoma" charset="0"/>
                <a:cs typeface="Tahoma" charset="0"/>
              </a:rPr>
              <a:t> </a:t>
            </a:r>
            <a:r>
              <a:rPr lang="en-US" altLang="zh-CN" sz="3600" dirty="0">
                <a:solidFill>
                  <a:schemeClr val="tx1">
                    <a:lumMod val="95000"/>
                    <a:lumOff val="5000"/>
                  </a:schemeClr>
                </a:solidFill>
                <a:latin typeface="Tahoma" charset="0"/>
                <a:ea typeface="Tahoma" charset="0"/>
                <a:cs typeface="Tahoma" charset="0"/>
              </a:rPr>
              <a:t>cost</a:t>
            </a:r>
            <a:r>
              <a:rPr lang="zh-CN" altLang="en-US" sz="3600" dirty="0">
                <a:solidFill>
                  <a:schemeClr val="tx1">
                    <a:lumMod val="95000"/>
                    <a:lumOff val="5000"/>
                  </a:schemeClr>
                </a:solidFill>
                <a:latin typeface="Tahoma" charset="0"/>
                <a:cs typeface="Tahoma" charset="0"/>
              </a:rPr>
              <a:t> </a:t>
            </a:r>
            <a:r>
              <a:rPr lang="en-US" altLang="zh-CN" sz="3600" dirty="0">
                <a:solidFill>
                  <a:schemeClr val="tx1">
                    <a:lumMod val="95000"/>
                    <a:lumOff val="5000"/>
                  </a:schemeClr>
                </a:solidFill>
                <a:latin typeface="Tahoma" charset="0"/>
                <a:ea typeface="Tahoma" charset="0"/>
                <a:cs typeface="Tahoma" charset="0"/>
              </a:rPr>
              <a:t>vs.</a:t>
            </a:r>
            <a:r>
              <a:rPr lang="zh-CN" altLang="en-US" sz="3600" dirty="0">
                <a:solidFill>
                  <a:schemeClr val="tx1">
                    <a:lumMod val="95000"/>
                    <a:lumOff val="5000"/>
                  </a:schemeClr>
                </a:solidFill>
                <a:latin typeface="Tahoma" charset="0"/>
                <a:cs typeface="Tahoma" charset="0"/>
              </a:rPr>
              <a:t> </a:t>
            </a:r>
            <a:r>
              <a:rPr lang="en-US" altLang="zh-CN" sz="3600" dirty="0">
                <a:solidFill>
                  <a:schemeClr val="tx1">
                    <a:lumMod val="95000"/>
                    <a:lumOff val="5000"/>
                  </a:schemeClr>
                </a:solidFill>
                <a:latin typeface="Tahoma" charset="0"/>
                <a:ea typeface="Tahoma" charset="0"/>
                <a:cs typeface="Tahoma" charset="0"/>
              </a:rPr>
              <a:t>heuristic</a:t>
            </a:r>
            <a:r>
              <a:rPr lang="zh-CN" altLang="en-US" sz="3600" dirty="0">
                <a:solidFill>
                  <a:schemeClr val="tx1">
                    <a:lumMod val="95000"/>
                    <a:lumOff val="5000"/>
                  </a:schemeClr>
                </a:solidFill>
                <a:latin typeface="Tahoma" charset="0"/>
                <a:cs typeface="Tahoma" charset="0"/>
              </a:rPr>
              <a:t> </a:t>
            </a:r>
            <a:r>
              <a:rPr lang="en-US" altLang="zh-CN" sz="3600" dirty="0">
                <a:solidFill>
                  <a:schemeClr val="tx1">
                    <a:lumMod val="95000"/>
                    <a:lumOff val="5000"/>
                  </a:schemeClr>
                </a:solidFill>
                <a:latin typeface="Tahoma" charset="0"/>
                <a:ea typeface="Tahoma" charset="0"/>
                <a:cs typeface="Tahoma" charset="0"/>
              </a:rPr>
              <a:t>cost</a:t>
            </a:r>
            <a:endParaRPr lang="en-CN" sz="3600" dirty="0">
              <a:solidFill>
                <a:schemeClr val="tx1">
                  <a:lumMod val="95000"/>
                  <a:lumOff val="5000"/>
                </a:schemeClr>
              </a:solidFill>
              <a:latin typeface="Tahoma" charset="0"/>
              <a:ea typeface="Tahoma" charset="0"/>
              <a:cs typeface="Tahoma" charset="0"/>
            </a:endParaRPr>
          </a:p>
        </p:txBody>
      </p:sp>
      <p:sp>
        <p:nvSpPr>
          <p:cNvPr id="4" name="Slide Number Placeholder 3">
            <a:extLst>
              <a:ext uri="{FF2B5EF4-FFF2-40B4-BE49-F238E27FC236}">
                <a16:creationId xmlns:a16="http://schemas.microsoft.com/office/drawing/2014/main" id="{CD91BEF3-295F-CE48-A61E-A6106AD7D6A8}"/>
              </a:ext>
            </a:extLst>
          </p:cNvPr>
          <p:cNvSpPr>
            <a:spLocks noGrp="1"/>
          </p:cNvSpPr>
          <p:nvPr>
            <p:ph type="sldNum" sz="quarter" idx="12"/>
          </p:nvPr>
        </p:nvSpPr>
        <p:spPr/>
        <p:txBody>
          <a:bodyPr/>
          <a:lstStyle/>
          <a:p>
            <a:pPr>
              <a:defRPr/>
            </a:pPr>
            <a:fld id="{3EF26B1C-7DF7-4CBB-AE23-03A6F8F2DB5B}" type="slidenum">
              <a:rPr lang="en-GB" altLang="en-US" smtClean="0"/>
              <a:pPr>
                <a:defRPr/>
              </a:pPr>
              <a:t>10</a:t>
            </a:fld>
            <a:endParaRPr lang="en-GB" altLang="en-US"/>
          </a:p>
        </p:txBody>
      </p:sp>
      <p:sp>
        <p:nvSpPr>
          <p:cNvPr id="5" name="Oval 4">
            <a:extLst>
              <a:ext uri="{FF2B5EF4-FFF2-40B4-BE49-F238E27FC236}">
                <a16:creationId xmlns:a16="http://schemas.microsoft.com/office/drawing/2014/main" id="{C4C48532-E556-584B-AE83-3202E5F0D328}"/>
              </a:ext>
            </a:extLst>
          </p:cNvPr>
          <p:cNvSpPr/>
          <p:nvPr/>
        </p:nvSpPr>
        <p:spPr>
          <a:xfrm>
            <a:off x="903232" y="2564904"/>
            <a:ext cx="122069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Initial</a:t>
            </a:r>
            <a:r>
              <a:rPr lang="zh-CN" altLang="en-US" dirty="0">
                <a:solidFill>
                  <a:schemeClr val="tx1"/>
                </a:solidFill>
              </a:rPr>
              <a:t> </a:t>
            </a:r>
            <a:r>
              <a:rPr lang="en-US" altLang="zh-CN" dirty="0">
                <a:solidFill>
                  <a:schemeClr val="tx1"/>
                </a:solidFill>
              </a:rPr>
              <a:t>state</a:t>
            </a:r>
            <a:r>
              <a:rPr lang="zh-CN" altLang="en-US" dirty="0">
                <a:solidFill>
                  <a:schemeClr val="tx1"/>
                </a:solidFill>
              </a:rPr>
              <a:t> </a:t>
            </a:r>
            <a:r>
              <a:rPr lang="en-US" altLang="zh-CN" b="1" dirty="0">
                <a:solidFill>
                  <a:schemeClr val="tx1"/>
                </a:solidFill>
              </a:rPr>
              <a:t>O</a:t>
            </a:r>
            <a:endParaRPr lang="en-CN" b="1" dirty="0">
              <a:solidFill>
                <a:schemeClr val="tx1"/>
              </a:solidFill>
            </a:endParaRPr>
          </a:p>
        </p:txBody>
      </p:sp>
      <p:sp>
        <p:nvSpPr>
          <p:cNvPr id="7" name="Oval 6">
            <a:extLst>
              <a:ext uri="{FF2B5EF4-FFF2-40B4-BE49-F238E27FC236}">
                <a16:creationId xmlns:a16="http://schemas.microsoft.com/office/drawing/2014/main" id="{1D692E9C-9867-F844-A5B0-98ADD32AA22E}"/>
              </a:ext>
            </a:extLst>
          </p:cNvPr>
          <p:cNvSpPr/>
          <p:nvPr/>
        </p:nvSpPr>
        <p:spPr>
          <a:xfrm>
            <a:off x="3707904" y="2564904"/>
            <a:ext cx="144016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Current</a:t>
            </a:r>
            <a:r>
              <a:rPr lang="zh-CN" altLang="en-US" dirty="0">
                <a:solidFill>
                  <a:schemeClr val="tx1"/>
                </a:solidFill>
              </a:rPr>
              <a:t> </a:t>
            </a:r>
            <a:r>
              <a:rPr lang="en-US" altLang="zh-CN" dirty="0">
                <a:solidFill>
                  <a:schemeClr val="tx1"/>
                </a:solidFill>
              </a:rPr>
              <a:t>state</a:t>
            </a:r>
            <a:r>
              <a:rPr lang="zh-CN" altLang="en-US" dirty="0">
                <a:solidFill>
                  <a:schemeClr val="tx1"/>
                </a:solidFill>
              </a:rPr>
              <a:t> </a:t>
            </a:r>
            <a:r>
              <a:rPr lang="en-US" altLang="zh-CN" b="1" dirty="0">
                <a:solidFill>
                  <a:schemeClr val="tx1"/>
                </a:solidFill>
              </a:rPr>
              <a:t>N</a:t>
            </a:r>
            <a:endParaRPr lang="en-CN" b="1" dirty="0">
              <a:solidFill>
                <a:schemeClr val="tx1"/>
              </a:solidFill>
            </a:endParaRPr>
          </a:p>
        </p:txBody>
      </p:sp>
      <p:sp>
        <p:nvSpPr>
          <p:cNvPr id="8" name="Oval 7">
            <a:extLst>
              <a:ext uri="{FF2B5EF4-FFF2-40B4-BE49-F238E27FC236}">
                <a16:creationId xmlns:a16="http://schemas.microsoft.com/office/drawing/2014/main" id="{23AE036B-C900-C74F-9DF6-720101A971EB}"/>
              </a:ext>
            </a:extLst>
          </p:cNvPr>
          <p:cNvSpPr/>
          <p:nvPr/>
        </p:nvSpPr>
        <p:spPr>
          <a:xfrm>
            <a:off x="6932716" y="2602306"/>
            <a:ext cx="1308051" cy="826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Goal</a:t>
            </a:r>
            <a:r>
              <a:rPr lang="zh-CN" altLang="en-US" dirty="0">
                <a:solidFill>
                  <a:schemeClr val="tx1"/>
                </a:solidFill>
              </a:rPr>
              <a:t> </a:t>
            </a:r>
            <a:r>
              <a:rPr lang="en-US" altLang="zh-CN" dirty="0">
                <a:solidFill>
                  <a:schemeClr val="tx1"/>
                </a:solidFill>
              </a:rPr>
              <a:t>state</a:t>
            </a:r>
            <a:r>
              <a:rPr lang="zh-CN" altLang="en-US" dirty="0">
                <a:solidFill>
                  <a:schemeClr val="tx1"/>
                </a:solidFill>
              </a:rPr>
              <a:t> </a:t>
            </a:r>
            <a:r>
              <a:rPr lang="en-US" altLang="zh-CN" b="1" dirty="0">
                <a:solidFill>
                  <a:schemeClr val="tx1"/>
                </a:solidFill>
              </a:rPr>
              <a:t>G</a:t>
            </a:r>
            <a:endParaRPr lang="en-CN" b="1" dirty="0">
              <a:solidFill>
                <a:schemeClr val="tx1"/>
              </a:solidFill>
            </a:endParaRPr>
          </a:p>
        </p:txBody>
      </p:sp>
      <p:cxnSp>
        <p:nvCxnSpPr>
          <p:cNvPr id="10" name="Straight Arrow Connector 9">
            <a:extLst>
              <a:ext uri="{FF2B5EF4-FFF2-40B4-BE49-F238E27FC236}">
                <a16:creationId xmlns:a16="http://schemas.microsoft.com/office/drawing/2014/main" id="{55464A59-C775-8D40-9545-9AF53443DE1E}"/>
              </a:ext>
            </a:extLst>
          </p:cNvPr>
          <p:cNvCxnSpPr>
            <a:cxnSpLocks/>
            <a:endCxn id="7" idx="2"/>
          </p:cNvCxnSpPr>
          <p:nvPr/>
        </p:nvCxnSpPr>
        <p:spPr>
          <a:xfrm>
            <a:off x="2123930" y="2996952"/>
            <a:ext cx="1583974" cy="0"/>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D76077D-04DA-9541-A3B3-203CEBFC4416}"/>
              </a:ext>
            </a:extLst>
          </p:cNvPr>
          <p:cNvCxnSpPr>
            <a:cxnSpLocks/>
            <a:stCxn id="7" idx="6"/>
            <a:endCxn id="8" idx="2"/>
          </p:cNvCxnSpPr>
          <p:nvPr/>
        </p:nvCxnSpPr>
        <p:spPr>
          <a:xfrm>
            <a:off x="5148064" y="2996952"/>
            <a:ext cx="1784652" cy="18701"/>
          </a:xfrm>
          <a:prstGeom prst="straightConnector1">
            <a:avLst/>
          </a:prstGeom>
          <a:ln w="41275">
            <a:solidFill>
              <a:schemeClr val="dk1"/>
            </a:solidFill>
            <a:prstDash val="dashDot"/>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E62812D-9C8E-4944-B641-1BD67A3E05ED}"/>
              </a:ext>
            </a:extLst>
          </p:cNvPr>
          <p:cNvSpPr txBox="1"/>
          <p:nvPr/>
        </p:nvSpPr>
        <p:spPr>
          <a:xfrm>
            <a:off x="2089607" y="2470866"/>
            <a:ext cx="1733616" cy="369332"/>
          </a:xfrm>
          <a:prstGeom prst="rect">
            <a:avLst/>
          </a:prstGeom>
          <a:noFill/>
        </p:spPr>
        <p:txBody>
          <a:bodyPr wrap="square" rtlCol="0">
            <a:spAutoFit/>
          </a:bodyPr>
          <a:lstStyle/>
          <a:p>
            <a:r>
              <a:rPr lang="en-US" altLang="zh-CN" b="1" dirty="0">
                <a:solidFill>
                  <a:srgbClr val="0070C0"/>
                </a:solidFill>
              </a:rPr>
              <a:t>Past</a:t>
            </a:r>
            <a:r>
              <a:rPr lang="zh-CN" altLang="en-US" b="1" dirty="0">
                <a:solidFill>
                  <a:srgbClr val="0070C0"/>
                </a:solidFill>
              </a:rPr>
              <a:t> </a:t>
            </a:r>
            <a:r>
              <a:rPr lang="en-US" altLang="zh-CN" b="1" dirty="0">
                <a:solidFill>
                  <a:srgbClr val="0070C0"/>
                </a:solidFill>
              </a:rPr>
              <a:t>Cost</a:t>
            </a:r>
            <a:r>
              <a:rPr lang="zh-CN" altLang="en-US" b="1" dirty="0">
                <a:solidFill>
                  <a:srgbClr val="0070C0"/>
                </a:solidFill>
              </a:rPr>
              <a:t> </a:t>
            </a:r>
            <a:r>
              <a:rPr lang="en-US" altLang="zh-CN" b="1" dirty="0">
                <a:solidFill>
                  <a:srgbClr val="0070C0"/>
                </a:solidFill>
              </a:rPr>
              <a:t>(N)</a:t>
            </a:r>
            <a:endParaRPr lang="en-CN" b="1" dirty="0">
              <a:solidFill>
                <a:srgbClr val="0070C0"/>
              </a:solidFill>
            </a:endParaRPr>
          </a:p>
        </p:txBody>
      </p:sp>
      <p:sp>
        <p:nvSpPr>
          <p:cNvPr id="19" name="TextBox 18">
            <a:extLst>
              <a:ext uri="{FF2B5EF4-FFF2-40B4-BE49-F238E27FC236}">
                <a16:creationId xmlns:a16="http://schemas.microsoft.com/office/drawing/2014/main" id="{22B4A764-E173-924B-8B9C-E27CFD923048}"/>
              </a:ext>
            </a:extLst>
          </p:cNvPr>
          <p:cNvSpPr txBox="1"/>
          <p:nvPr/>
        </p:nvSpPr>
        <p:spPr>
          <a:xfrm>
            <a:off x="5061505" y="2430297"/>
            <a:ext cx="1980029" cy="369332"/>
          </a:xfrm>
          <a:prstGeom prst="rect">
            <a:avLst/>
          </a:prstGeom>
          <a:noFill/>
        </p:spPr>
        <p:txBody>
          <a:bodyPr wrap="none" rtlCol="0">
            <a:spAutoFit/>
          </a:bodyPr>
          <a:lstStyle/>
          <a:p>
            <a:r>
              <a:rPr lang="en-US" altLang="zh-CN" b="1" dirty="0">
                <a:solidFill>
                  <a:srgbClr val="0070C0"/>
                </a:solidFill>
              </a:rPr>
              <a:t>Future</a:t>
            </a:r>
            <a:r>
              <a:rPr lang="zh-CN" altLang="en-US" b="1" dirty="0">
                <a:solidFill>
                  <a:srgbClr val="0070C0"/>
                </a:solidFill>
              </a:rPr>
              <a:t> </a:t>
            </a:r>
            <a:r>
              <a:rPr lang="en-US" altLang="zh-CN" b="1" dirty="0">
                <a:solidFill>
                  <a:srgbClr val="0070C0"/>
                </a:solidFill>
              </a:rPr>
              <a:t>Cost</a:t>
            </a:r>
            <a:r>
              <a:rPr lang="zh-CN" altLang="en-US" b="1" dirty="0">
                <a:solidFill>
                  <a:srgbClr val="0070C0"/>
                </a:solidFill>
              </a:rPr>
              <a:t> </a:t>
            </a:r>
            <a:r>
              <a:rPr lang="en-US" altLang="zh-CN" b="1" dirty="0">
                <a:solidFill>
                  <a:srgbClr val="0070C0"/>
                </a:solidFill>
              </a:rPr>
              <a:t>(N)</a:t>
            </a:r>
            <a:endParaRPr lang="en-CN" b="1" dirty="0">
              <a:solidFill>
                <a:srgbClr val="0070C0"/>
              </a:solidFill>
            </a:endParaRPr>
          </a:p>
        </p:txBody>
      </p:sp>
      <p:sp>
        <p:nvSpPr>
          <p:cNvPr id="22" name="TextBox 21">
            <a:extLst>
              <a:ext uri="{FF2B5EF4-FFF2-40B4-BE49-F238E27FC236}">
                <a16:creationId xmlns:a16="http://schemas.microsoft.com/office/drawing/2014/main" id="{0A229B0B-1B68-2C44-97EE-0D939F337023}"/>
              </a:ext>
            </a:extLst>
          </p:cNvPr>
          <p:cNvSpPr txBox="1"/>
          <p:nvPr/>
        </p:nvSpPr>
        <p:spPr>
          <a:xfrm>
            <a:off x="1981996" y="3223881"/>
            <a:ext cx="1820755" cy="369332"/>
          </a:xfrm>
          <a:prstGeom prst="rect">
            <a:avLst/>
          </a:prstGeom>
          <a:noFill/>
        </p:spPr>
        <p:txBody>
          <a:bodyPr wrap="none" rtlCol="0">
            <a:spAutoFit/>
          </a:bodyPr>
          <a:lstStyle/>
          <a:p>
            <a:r>
              <a:rPr lang="en-US" altLang="zh-CN" dirty="0"/>
              <a:t>Path</a:t>
            </a:r>
            <a:r>
              <a:rPr lang="zh-CN" altLang="en-US" dirty="0"/>
              <a:t> </a:t>
            </a:r>
            <a:r>
              <a:rPr lang="en-US" altLang="zh-CN" dirty="0"/>
              <a:t>cost</a:t>
            </a:r>
            <a:r>
              <a:rPr lang="zh-CN" altLang="en-US" dirty="0"/>
              <a:t> </a:t>
            </a:r>
            <a:r>
              <a:rPr lang="en-US" altLang="zh-CN" dirty="0"/>
              <a:t>(O,</a:t>
            </a:r>
            <a:r>
              <a:rPr lang="zh-CN" altLang="en-US" dirty="0"/>
              <a:t> </a:t>
            </a:r>
            <a:r>
              <a:rPr lang="en-US" altLang="zh-CN" dirty="0"/>
              <a:t>N)</a:t>
            </a:r>
            <a:endParaRPr lang="en-CN" dirty="0"/>
          </a:p>
        </p:txBody>
      </p:sp>
      <p:sp>
        <p:nvSpPr>
          <p:cNvPr id="24" name="TextBox 23">
            <a:extLst>
              <a:ext uri="{FF2B5EF4-FFF2-40B4-BE49-F238E27FC236}">
                <a16:creationId xmlns:a16="http://schemas.microsoft.com/office/drawing/2014/main" id="{7DA3AC14-41C7-094F-88E4-901C4E0D09D3}"/>
              </a:ext>
            </a:extLst>
          </p:cNvPr>
          <p:cNvSpPr txBox="1"/>
          <p:nvPr/>
        </p:nvSpPr>
        <p:spPr>
          <a:xfrm>
            <a:off x="4874753" y="3243539"/>
            <a:ext cx="2440092" cy="369332"/>
          </a:xfrm>
          <a:prstGeom prst="rect">
            <a:avLst/>
          </a:prstGeom>
          <a:noFill/>
        </p:spPr>
        <p:txBody>
          <a:bodyPr wrap="none" rtlCol="0">
            <a:spAutoFit/>
          </a:bodyPr>
          <a:lstStyle/>
          <a:p>
            <a:r>
              <a:rPr lang="zh-CN" altLang="en-US" b="1" dirty="0"/>
              <a:t> </a:t>
            </a:r>
            <a:r>
              <a:rPr lang="en-US" altLang="zh-CN" b="1" dirty="0"/>
              <a:t>heuristic</a:t>
            </a:r>
            <a:r>
              <a:rPr lang="zh-CN" altLang="en-US" dirty="0"/>
              <a:t> </a:t>
            </a:r>
            <a:r>
              <a:rPr lang="en-US" altLang="zh-CN" dirty="0"/>
              <a:t>cost</a:t>
            </a:r>
            <a:r>
              <a:rPr lang="zh-CN" altLang="en-US" dirty="0"/>
              <a:t> </a:t>
            </a:r>
            <a:r>
              <a:rPr lang="en-US" altLang="zh-CN" dirty="0"/>
              <a:t>(N,</a:t>
            </a:r>
            <a:r>
              <a:rPr lang="zh-CN" altLang="en-US" dirty="0"/>
              <a:t> </a:t>
            </a:r>
            <a:r>
              <a:rPr lang="en-US" altLang="zh-CN" dirty="0"/>
              <a:t>G)</a:t>
            </a:r>
            <a:endParaRPr lang="en-CN" dirty="0"/>
          </a:p>
        </p:txBody>
      </p:sp>
      <p:sp>
        <p:nvSpPr>
          <p:cNvPr id="25" name="TextBox 24">
            <a:extLst>
              <a:ext uri="{FF2B5EF4-FFF2-40B4-BE49-F238E27FC236}">
                <a16:creationId xmlns:a16="http://schemas.microsoft.com/office/drawing/2014/main" id="{1D197A77-917A-3F41-A200-FBA2771C5981}"/>
              </a:ext>
            </a:extLst>
          </p:cNvPr>
          <p:cNvSpPr txBox="1"/>
          <p:nvPr/>
        </p:nvSpPr>
        <p:spPr>
          <a:xfrm>
            <a:off x="487931" y="5118191"/>
            <a:ext cx="5973623" cy="369332"/>
          </a:xfrm>
          <a:prstGeom prst="rect">
            <a:avLst/>
          </a:prstGeom>
          <a:noFill/>
        </p:spPr>
        <p:txBody>
          <a:bodyPr wrap="none" rtlCol="0">
            <a:spAutoFit/>
          </a:bodyPr>
          <a:lstStyle/>
          <a:p>
            <a:r>
              <a:rPr lang="en-US" altLang="zh-CN" dirty="0"/>
              <a:t>Path</a:t>
            </a:r>
            <a:r>
              <a:rPr lang="zh-CN" altLang="en-US" dirty="0"/>
              <a:t> </a:t>
            </a:r>
            <a:r>
              <a:rPr lang="en-US" altLang="zh-CN" dirty="0"/>
              <a:t>cost</a:t>
            </a:r>
            <a:r>
              <a:rPr lang="zh-CN" altLang="en-US" dirty="0"/>
              <a:t> </a:t>
            </a:r>
            <a:r>
              <a:rPr lang="en-US" altLang="zh-CN" dirty="0"/>
              <a:t>(N)</a:t>
            </a:r>
            <a:r>
              <a:rPr lang="zh-CN" altLang="en-US" dirty="0"/>
              <a:t> </a:t>
            </a:r>
            <a:r>
              <a:rPr lang="en-US" altLang="zh-CN" dirty="0"/>
              <a:t>=</a:t>
            </a:r>
            <a:r>
              <a:rPr lang="zh-CN" altLang="en-US" dirty="0"/>
              <a:t> </a:t>
            </a:r>
            <a:r>
              <a:rPr lang="en-US" altLang="zh-CN" dirty="0"/>
              <a:t>Past</a:t>
            </a:r>
            <a:r>
              <a:rPr lang="zh-CN" altLang="en-US" dirty="0"/>
              <a:t> </a:t>
            </a:r>
            <a:r>
              <a:rPr lang="en-US" altLang="zh-CN" dirty="0"/>
              <a:t>Cost</a:t>
            </a:r>
            <a:r>
              <a:rPr lang="zh-CN" altLang="en-US" dirty="0"/>
              <a:t> </a:t>
            </a:r>
            <a:r>
              <a:rPr lang="en-US" altLang="zh-CN" dirty="0"/>
              <a:t>(O,</a:t>
            </a:r>
            <a:r>
              <a:rPr lang="zh-CN" altLang="en-US" dirty="0"/>
              <a:t> </a:t>
            </a:r>
            <a:r>
              <a:rPr lang="en-US" altLang="zh-CN" dirty="0"/>
              <a:t>N-1)</a:t>
            </a:r>
            <a:r>
              <a:rPr lang="zh-CN" altLang="en-US" dirty="0"/>
              <a:t> </a:t>
            </a:r>
            <a:r>
              <a:rPr lang="en-US" altLang="zh-CN" dirty="0"/>
              <a:t>+</a:t>
            </a:r>
            <a:r>
              <a:rPr lang="zh-CN" altLang="en-US" dirty="0"/>
              <a:t> </a:t>
            </a:r>
            <a:r>
              <a:rPr lang="en-US" altLang="zh-CN" dirty="0"/>
              <a:t>Action</a:t>
            </a:r>
            <a:r>
              <a:rPr lang="zh-CN" altLang="en-US" dirty="0"/>
              <a:t> </a:t>
            </a:r>
            <a:r>
              <a:rPr lang="en-US" altLang="zh-CN" dirty="0"/>
              <a:t>Cost(N-1,</a:t>
            </a:r>
            <a:r>
              <a:rPr lang="zh-CN" altLang="en-US" dirty="0"/>
              <a:t> </a:t>
            </a:r>
            <a:r>
              <a:rPr lang="en-US" altLang="zh-CN" dirty="0"/>
              <a:t>N)</a:t>
            </a:r>
            <a:endParaRPr lang="en-CN" dirty="0"/>
          </a:p>
        </p:txBody>
      </p:sp>
      <p:sp>
        <p:nvSpPr>
          <p:cNvPr id="27" name="TextBox 26">
            <a:extLst>
              <a:ext uri="{FF2B5EF4-FFF2-40B4-BE49-F238E27FC236}">
                <a16:creationId xmlns:a16="http://schemas.microsoft.com/office/drawing/2014/main" id="{5EFA1F18-EB11-294B-BFFB-2FA51988FA05}"/>
              </a:ext>
            </a:extLst>
          </p:cNvPr>
          <p:cNvSpPr txBox="1"/>
          <p:nvPr/>
        </p:nvSpPr>
        <p:spPr>
          <a:xfrm>
            <a:off x="6080776" y="4245576"/>
            <a:ext cx="2858283" cy="369332"/>
          </a:xfrm>
          <a:prstGeom prst="rect">
            <a:avLst/>
          </a:prstGeom>
          <a:noFill/>
        </p:spPr>
        <p:txBody>
          <a:bodyPr wrap="none" rtlCol="0">
            <a:spAutoFit/>
          </a:bodyPr>
          <a:lstStyle/>
          <a:p>
            <a:r>
              <a:rPr lang="en-US" altLang="zh-CN" b="1" dirty="0">
                <a:solidFill>
                  <a:srgbClr val="C00000"/>
                </a:solidFill>
              </a:rPr>
              <a:t>Estimation</a:t>
            </a:r>
            <a:r>
              <a:rPr lang="zh-CN" altLang="en-US" dirty="0"/>
              <a:t> </a:t>
            </a:r>
            <a:r>
              <a:rPr lang="en-US" altLang="zh-CN" dirty="0"/>
              <a:t>of</a:t>
            </a:r>
            <a:r>
              <a:rPr lang="zh-CN" altLang="en-US" dirty="0"/>
              <a:t> </a:t>
            </a:r>
            <a:r>
              <a:rPr lang="en-US" altLang="zh-CN" dirty="0"/>
              <a:t>future</a:t>
            </a:r>
            <a:r>
              <a:rPr lang="zh-CN" altLang="en-US" dirty="0"/>
              <a:t> </a:t>
            </a:r>
            <a:r>
              <a:rPr lang="en-US" altLang="zh-CN" dirty="0"/>
              <a:t>cost</a:t>
            </a:r>
            <a:endParaRPr lang="en-CN" dirty="0"/>
          </a:p>
        </p:txBody>
      </p:sp>
      <p:cxnSp>
        <p:nvCxnSpPr>
          <p:cNvPr id="29" name="Straight Arrow Connector 28">
            <a:extLst>
              <a:ext uri="{FF2B5EF4-FFF2-40B4-BE49-F238E27FC236}">
                <a16:creationId xmlns:a16="http://schemas.microsoft.com/office/drawing/2014/main" id="{D5A4B25C-1571-C44A-8344-AC616A9AE63D}"/>
              </a:ext>
            </a:extLst>
          </p:cNvPr>
          <p:cNvCxnSpPr/>
          <p:nvPr/>
        </p:nvCxnSpPr>
        <p:spPr>
          <a:xfrm flipH="1" flipV="1">
            <a:off x="6335404" y="3641168"/>
            <a:ext cx="252301" cy="40405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9ADD41B-A690-3043-86BC-9A6087D25839}"/>
              </a:ext>
            </a:extLst>
          </p:cNvPr>
          <p:cNvSpPr txBox="1"/>
          <p:nvPr/>
        </p:nvSpPr>
        <p:spPr>
          <a:xfrm>
            <a:off x="2368043" y="1717922"/>
            <a:ext cx="1095748" cy="523220"/>
          </a:xfrm>
          <a:prstGeom prst="rect">
            <a:avLst/>
          </a:prstGeom>
          <a:noFill/>
        </p:spPr>
        <p:txBody>
          <a:bodyPr wrap="square" rtlCol="0">
            <a:spAutoFit/>
          </a:bodyPr>
          <a:lstStyle/>
          <a:p>
            <a:r>
              <a:rPr lang="en-US" altLang="zh-CN" sz="2800" b="1" dirty="0">
                <a:solidFill>
                  <a:srgbClr val="C00000"/>
                </a:solidFill>
              </a:rPr>
              <a:t>g(N)</a:t>
            </a:r>
            <a:endParaRPr lang="en-CN" sz="2800" b="1" dirty="0">
              <a:solidFill>
                <a:srgbClr val="C00000"/>
              </a:solidFill>
            </a:endParaRPr>
          </a:p>
        </p:txBody>
      </p:sp>
      <p:sp>
        <p:nvSpPr>
          <p:cNvPr id="20" name="TextBox 19">
            <a:extLst>
              <a:ext uri="{FF2B5EF4-FFF2-40B4-BE49-F238E27FC236}">
                <a16:creationId xmlns:a16="http://schemas.microsoft.com/office/drawing/2014/main" id="{FAB8556B-B993-6D4B-AB3E-7B8AF81A8040}"/>
              </a:ext>
            </a:extLst>
          </p:cNvPr>
          <p:cNvSpPr txBox="1"/>
          <p:nvPr/>
        </p:nvSpPr>
        <p:spPr>
          <a:xfrm>
            <a:off x="5366884" y="1734123"/>
            <a:ext cx="1187657" cy="523220"/>
          </a:xfrm>
          <a:prstGeom prst="rect">
            <a:avLst/>
          </a:prstGeom>
          <a:noFill/>
        </p:spPr>
        <p:txBody>
          <a:bodyPr wrap="square" rtlCol="0">
            <a:spAutoFit/>
          </a:bodyPr>
          <a:lstStyle/>
          <a:p>
            <a:r>
              <a:rPr lang="en-US" altLang="zh-CN" sz="2800" b="1" dirty="0">
                <a:solidFill>
                  <a:srgbClr val="C00000"/>
                </a:solidFill>
              </a:rPr>
              <a:t>h(N)</a:t>
            </a:r>
            <a:endParaRPr lang="en-CN" sz="2800" b="1" dirty="0">
              <a:solidFill>
                <a:srgbClr val="C00000"/>
              </a:solidFill>
            </a:endParaRPr>
          </a:p>
        </p:txBody>
      </p:sp>
      <p:cxnSp>
        <p:nvCxnSpPr>
          <p:cNvPr id="21" name="Straight Arrow Connector 20">
            <a:extLst>
              <a:ext uri="{FF2B5EF4-FFF2-40B4-BE49-F238E27FC236}">
                <a16:creationId xmlns:a16="http://schemas.microsoft.com/office/drawing/2014/main" id="{D4DBC525-1CEA-AA4C-910D-7064C3792211}"/>
              </a:ext>
            </a:extLst>
          </p:cNvPr>
          <p:cNvCxnSpPr>
            <a:cxnSpLocks/>
          </p:cNvCxnSpPr>
          <p:nvPr/>
        </p:nvCxnSpPr>
        <p:spPr>
          <a:xfrm flipV="1">
            <a:off x="2775281" y="3721578"/>
            <a:ext cx="1" cy="89333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8145E15-9560-B546-AF91-C09334EF62CD}"/>
              </a:ext>
            </a:extLst>
          </p:cNvPr>
          <p:cNvSpPr txBox="1"/>
          <p:nvPr/>
        </p:nvSpPr>
        <p:spPr>
          <a:xfrm>
            <a:off x="1633842" y="4567275"/>
            <a:ext cx="4427971" cy="369332"/>
          </a:xfrm>
          <a:prstGeom prst="rect">
            <a:avLst/>
          </a:prstGeom>
          <a:noFill/>
        </p:spPr>
        <p:txBody>
          <a:bodyPr wrap="square">
            <a:spAutoFit/>
          </a:bodyPr>
          <a:lstStyle/>
          <a:p>
            <a:r>
              <a:rPr lang="en-US" altLang="zh-CN" b="1" dirty="0">
                <a:solidFill>
                  <a:srgbClr val="C00000"/>
                </a:solidFill>
              </a:rPr>
              <a:t>A</a:t>
            </a:r>
            <a:r>
              <a:rPr lang="en-US" b="1" dirty="0">
                <a:solidFill>
                  <a:srgbClr val="C00000"/>
                </a:solidFill>
              </a:rPr>
              <a:t>ccumulated</a:t>
            </a:r>
            <a:r>
              <a:rPr lang="en-US" dirty="0"/>
              <a:t> cost so far</a:t>
            </a:r>
            <a:endParaRPr lang="en-CN" dirty="0"/>
          </a:p>
        </p:txBody>
      </p:sp>
    </p:spTree>
    <p:extLst>
      <p:ext uri="{BB962C8B-B14F-4D97-AF65-F5344CB8AC3E}">
        <p14:creationId xmlns:p14="http://schemas.microsoft.com/office/powerpoint/2010/main" val="76420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42FEB09-7CDB-324C-B4DA-836AF48CB4DB}"/>
              </a:ext>
            </a:extLst>
          </p:cNvPr>
          <p:cNvSpPr>
            <a:spLocks noGrp="1" noChangeArrowheads="1"/>
          </p:cNvSpPr>
          <p:nvPr>
            <p:ph type="title"/>
          </p:nvPr>
        </p:nvSpPr>
        <p:spPr>
          <a:xfrm>
            <a:off x="685800" y="404664"/>
            <a:ext cx="7772400" cy="1143000"/>
          </a:xfrm>
        </p:spPr>
        <p:txBody>
          <a:bodyPr wrap="square" lIns="92075" tIns="46038" rIns="92075" bIns="46038" numCol="1" anchor="b" anchorCtr="0" compatLnSpc="1">
            <a:prstTxWarp prst="textNoShape">
              <a:avLst/>
            </a:prstTxWarp>
            <a:normAutofit/>
          </a:bodyPr>
          <a:lstStyle/>
          <a:p>
            <a:pPr eaLnBrk="1" hangingPunct="1">
              <a:spcAft>
                <a:spcPts val="300"/>
              </a:spcAft>
              <a:defRPr/>
            </a:pPr>
            <a:r>
              <a:rPr lang="en-GB" sz="4000" dirty="0">
                <a:solidFill>
                  <a:schemeClr val="tx1">
                    <a:lumMod val="95000"/>
                    <a:lumOff val="5000"/>
                  </a:schemeClr>
                </a:solidFill>
                <a:latin typeface="Tahoma" charset="0"/>
                <a:ea typeface="Tahoma" charset="0"/>
                <a:cs typeface="Tahoma" charset="0"/>
              </a:rPr>
              <a:t>Uniform Cost Search</a:t>
            </a:r>
            <a:endParaRPr lang="en-GB" altLang="en-US" sz="4000" b="1" i="1" u="sng" cap="none" dirty="0">
              <a:solidFill>
                <a:schemeClr val="tx1"/>
              </a:solidFill>
              <a:latin typeface="Tahoma" panose="020B0604030504040204" pitchFamily="34" charset="0"/>
              <a:cs typeface="Tahoma" panose="020B0604030504040204" pitchFamily="34" charset="0"/>
            </a:endParaRPr>
          </a:p>
        </p:txBody>
      </p:sp>
      <p:sp>
        <p:nvSpPr>
          <p:cNvPr id="33794" name="Rectangle 3">
            <a:extLst>
              <a:ext uri="{FF2B5EF4-FFF2-40B4-BE49-F238E27FC236}">
                <a16:creationId xmlns:a16="http://schemas.microsoft.com/office/drawing/2014/main" id="{3A69041C-885B-4A79-B7D9-2EDDD216365B}"/>
              </a:ext>
            </a:extLst>
          </p:cNvPr>
          <p:cNvSpPr>
            <a:spLocks noGrp="1"/>
          </p:cNvSpPr>
          <p:nvPr>
            <p:ph type="body" idx="1"/>
          </p:nvPr>
        </p:nvSpPr>
        <p:spPr>
          <a:xfrm>
            <a:off x="611188" y="1773238"/>
            <a:ext cx="8208962" cy="4398962"/>
          </a:xfrm>
        </p:spPr>
        <p:txBody>
          <a:bodyPr lIns="92075" tIns="46038" rIns="92075" bIns="46038"/>
          <a:lstStyle/>
          <a:p>
            <a:pPr eaLnBrk="1" hangingPunct="1">
              <a:buFont typeface="Wingdings" pitchFamily="2" charset="2"/>
              <a:buChar char="v"/>
            </a:pPr>
            <a:r>
              <a:rPr lang="en-GB" altLang="en-US" sz="2800" dirty="0"/>
              <a:t>In the previous lecture, we saw BFS and DFS operating on </a:t>
            </a:r>
            <a:r>
              <a:rPr lang="en-US" altLang="zh-CN" sz="2800" dirty="0"/>
              <a:t>trees</a:t>
            </a:r>
            <a:r>
              <a:rPr lang="en-GB" altLang="en-US" sz="2800" dirty="0"/>
              <a:t> where all branches have an </a:t>
            </a:r>
            <a:r>
              <a:rPr lang="en-GB" altLang="en-US" sz="2800" b="1" dirty="0">
                <a:solidFill>
                  <a:srgbClr val="0070C0"/>
                </a:solidFill>
              </a:rPr>
              <a:t>equal cost</a:t>
            </a:r>
            <a:r>
              <a:rPr lang="en-US" altLang="zh-CN" sz="2800" dirty="0"/>
              <a:t>,</a:t>
            </a:r>
            <a:r>
              <a:rPr lang="zh-CN" altLang="en-US" sz="2800" dirty="0"/>
              <a:t> </a:t>
            </a:r>
            <a:r>
              <a:rPr lang="en-US" altLang="zh-CN" sz="2800" dirty="0"/>
              <a:t>we</a:t>
            </a:r>
            <a:r>
              <a:rPr lang="zh-CN" altLang="en-US" sz="2800" dirty="0"/>
              <a:t> </a:t>
            </a:r>
            <a:r>
              <a:rPr lang="en-US" altLang="zh-CN" sz="2800" dirty="0"/>
              <a:t>expand</a:t>
            </a:r>
            <a:r>
              <a:rPr lang="zh-CN" altLang="en-US" sz="2800" dirty="0"/>
              <a:t> </a:t>
            </a:r>
            <a:r>
              <a:rPr lang="en-US" altLang="zh-CN" sz="2800" dirty="0"/>
              <a:t>the</a:t>
            </a:r>
            <a:r>
              <a:rPr lang="zh-CN" altLang="en-US" sz="2800" dirty="0"/>
              <a:t> </a:t>
            </a:r>
            <a:r>
              <a:rPr lang="en-US" altLang="zh-CN" sz="2800" dirty="0"/>
              <a:t>frontier</a:t>
            </a:r>
            <a:r>
              <a:rPr lang="zh-CN" altLang="en-US" sz="2800" dirty="0"/>
              <a:t> </a:t>
            </a:r>
            <a:r>
              <a:rPr lang="en-US" altLang="zh-CN" sz="2800" dirty="0"/>
              <a:t>in</a:t>
            </a:r>
            <a:r>
              <a:rPr lang="zh-CN" altLang="en-US" sz="2800" dirty="0"/>
              <a:t> </a:t>
            </a:r>
            <a:r>
              <a:rPr lang="en-US" altLang="zh-CN" sz="2800" dirty="0"/>
              <a:t>a</a:t>
            </a:r>
            <a:r>
              <a:rPr lang="zh-CN" altLang="en-US" sz="2800" dirty="0"/>
              <a:t> </a:t>
            </a:r>
            <a:r>
              <a:rPr lang="en-US" altLang="zh-CN" sz="2800" dirty="0"/>
              <a:t>way</a:t>
            </a:r>
            <a:r>
              <a:rPr lang="zh-CN" altLang="en-US" sz="2800" dirty="0"/>
              <a:t> </a:t>
            </a:r>
            <a:r>
              <a:rPr lang="en-US" altLang="zh-CN" sz="2800" dirty="0"/>
              <a:t>of</a:t>
            </a:r>
            <a:r>
              <a:rPr lang="zh-CN" altLang="en-US" sz="2800" dirty="0"/>
              <a:t> </a:t>
            </a:r>
            <a:r>
              <a:rPr lang="en-US" altLang="zh-CN" sz="2800" b="1" dirty="0">
                <a:solidFill>
                  <a:srgbClr val="0070C0"/>
                </a:solidFill>
              </a:rPr>
              <a:t>FIFO</a:t>
            </a:r>
            <a:r>
              <a:rPr lang="zh-CN" altLang="en-US" sz="2800" dirty="0"/>
              <a:t> </a:t>
            </a:r>
            <a:r>
              <a:rPr lang="en-US" altLang="zh-CN" sz="2800" dirty="0"/>
              <a:t>or</a:t>
            </a:r>
            <a:r>
              <a:rPr lang="zh-CN" altLang="en-US" sz="2800" dirty="0"/>
              <a:t> </a:t>
            </a:r>
            <a:r>
              <a:rPr lang="en-US" altLang="zh-CN" sz="2800" b="1" dirty="0">
                <a:solidFill>
                  <a:srgbClr val="0070C0"/>
                </a:solidFill>
              </a:rPr>
              <a:t>LIFO</a:t>
            </a:r>
            <a:endParaRPr lang="en-GB" altLang="en-US" sz="2800" b="1" dirty="0">
              <a:solidFill>
                <a:srgbClr val="0070C0"/>
              </a:solidFill>
            </a:endParaRPr>
          </a:p>
          <a:p>
            <a:pPr eaLnBrk="1" hangingPunct="1">
              <a:buFont typeface="Arial" panose="020B0604020202020204" pitchFamily="34" charset="0"/>
              <a:buChar char="•"/>
            </a:pPr>
            <a:endParaRPr lang="en-GB" altLang="en-US" sz="2800" dirty="0"/>
          </a:p>
          <a:p>
            <a:pPr eaLnBrk="1" hangingPunct="1">
              <a:buFont typeface="Wingdings" pitchFamily="2" charset="2"/>
              <a:buChar char="v"/>
            </a:pPr>
            <a:r>
              <a:rPr lang="en-GB" altLang="en-US" sz="2800" dirty="0"/>
              <a:t>Uniform Cost Search (UCS) is a special case of BFS which can be applied to </a:t>
            </a:r>
            <a:r>
              <a:rPr lang="en-US" altLang="zh-CN" sz="2800" dirty="0"/>
              <a:t>trees</a:t>
            </a:r>
            <a:r>
              <a:rPr lang="en-GB" altLang="en-US" sz="2800" dirty="0"/>
              <a:t> where the costs of each branch </a:t>
            </a:r>
            <a:r>
              <a:rPr lang="en-GB" altLang="en-US" sz="2800" b="1" dirty="0">
                <a:solidFill>
                  <a:srgbClr val="0070C0"/>
                </a:solidFill>
              </a:rPr>
              <a:t>vary</a:t>
            </a:r>
          </a:p>
          <a:p>
            <a:pPr eaLnBrk="1" hangingPunct="1">
              <a:buFont typeface="Arial" panose="020B0604020202020204" pitchFamily="34" charset="0"/>
              <a:buChar char="•"/>
            </a:pPr>
            <a:endParaRPr lang="en-GB" altLang="en-US" sz="2800" dirty="0"/>
          </a:p>
          <a:p>
            <a:pPr eaLnBrk="1" hangingPunct="1">
              <a:buFont typeface="Wingdings" pitchFamily="2" charset="2"/>
              <a:buChar char="v"/>
            </a:pPr>
            <a:r>
              <a:rPr lang="en-GB" altLang="en-US" sz="2800" dirty="0"/>
              <a:t>UCS works by expanding the </a:t>
            </a:r>
            <a:r>
              <a:rPr lang="en-GB" altLang="en-US" sz="2800" b="1" dirty="0">
                <a:solidFill>
                  <a:srgbClr val="0070C0"/>
                </a:solidFill>
              </a:rPr>
              <a:t>lowest cost node </a:t>
            </a:r>
            <a:r>
              <a:rPr lang="en-GB" altLang="en-US" sz="2800" dirty="0"/>
              <a:t>on the frontier</a:t>
            </a:r>
            <a:r>
              <a:rPr lang="en-GB" altLang="en-US" sz="2800" dirty="0">
                <a:solidFill>
                  <a:srgbClr val="0070C0"/>
                </a:solidFill>
              </a:rPr>
              <a:t> </a:t>
            </a:r>
            <a:r>
              <a:rPr lang="en-US" altLang="zh-CN" sz="2800" dirty="0">
                <a:solidFill>
                  <a:srgbClr val="0070C0"/>
                </a:solidFill>
              </a:rPr>
              <a:t>=&gt;</a:t>
            </a:r>
            <a:r>
              <a:rPr lang="zh-CN" altLang="en-US" sz="2800" dirty="0">
                <a:solidFill>
                  <a:srgbClr val="0070C0"/>
                </a:solidFill>
              </a:rPr>
              <a:t> </a:t>
            </a:r>
            <a:r>
              <a:rPr lang="en-GB" altLang="en-US" sz="2800" b="1" dirty="0">
                <a:solidFill>
                  <a:srgbClr val="C00000"/>
                </a:solidFill>
                <a:cs typeface="Tahoma" panose="020B0604030504040204" pitchFamily="34" charset="0"/>
              </a:rPr>
              <a:t>Return GENERAL-SEARCH(problem, g )</a:t>
            </a:r>
            <a:endParaRPr lang="en-GB" altLang="en-US" sz="2800" i="1" dirty="0">
              <a:solidFill>
                <a:srgbClr val="0070C0"/>
              </a:solidFill>
            </a:endParaRPr>
          </a:p>
          <a:p>
            <a:pPr marL="627063" lvl="1" indent="-285750" eaLnBrk="1" hangingPunct="1">
              <a:spcAft>
                <a:spcPts val="600"/>
              </a:spcAft>
              <a:buFont typeface="Arial" panose="020B0604020202020204" pitchFamily="34" charset="0"/>
              <a:buChar char="•"/>
            </a:pPr>
            <a:endParaRPr lang="en-GB" altLang="en-US" sz="2000" dirty="0"/>
          </a:p>
        </p:txBody>
      </p:sp>
    </p:spTree>
    <p:extLst>
      <p:ext uri="{BB962C8B-B14F-4D97-AF65-F5344CB8AC3E}">
        <p14:creationId xmlns:p14="http://schemas.microsoft.com/office/powerpoint/2010/main" val="162589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899592" y="760666"/>
            <a:ext cx="7920880" cy="1124712"/>
          </a:xfrm>
        </p:spPr>
        <p:txBody>
          <a:bodyPr vert="horz" lIns="69056" tIns="34529" rIns="69056" bIns="34529" rtlCol="0" anchor="ctr">
            <a:normAutofit/>
          </a:bodyPr>
          <a:lstStyle/>
          <a:p>
            <a:pPr>
              <a:spcAft>
                <a:spcPts val="225"/>
              </a:spcAft>
              <a:defRPr/>
            </a:pPr>
            <a:r>
              <a:rPr lang="en-GB" sz="2700" dirty="0">
                <a:latin typeface="Tahoma" pitchFamily="34" charset="0"/>
                <a:ea typeface="Tahoma" pitchFamily="34" charset="0"/>
                <a:cs typeface="Tahoma" pitchFamily="34" charset="0"/>
              </a:rPr>
              <a:t>Uniform Cost </a:t>
            </a:r>
            <a:r>
              <a:rPr lang="en-US" altLang="zh-CN" sz="2700" dirty="0">
                <a:latin typeface="Tahoma" pitchFamily="34" charset="0"/>
                <a:ea typeface="Tahoma" pitchFamily="34" charset="0"/>
                <a:cs typeface="Tahoma" pitchFamily="34" charset="0"/>
              </a:rPr>
              <a:t>and</a:t>
            </a:r>
            <a:r>
              <a:rPr lang="zh-CN" altLang="en-US" sz="2700" dirty="0">
                <a:latin typeface="Tahoma" pitchFamily="34" charset="0"/>
                <a:ea typeface="Tahoma" pitchFamily="34" charset="0"/>
                <a:cs typeface="Tahoma" pitchFamily="34" charset="0"/>
              </a:rPr>
              <a:t> </a:t>
            </a:r>
            <a:r>
              <a:rPr lang="en-US" altLang="zh-CN" sz="2700" dirty="0">
                <a:latin typeface="Tahoma" pitchFamily="34" charset="0"/>
                <a:ea typeface="Tahoma" pitchFamily="34" charset="0"/>
                <a:cs typeface="Tahoma" pitchFamily="34" charset="0"/>
              </a:rPr>
              <a:t>Greedy</a:t>
            </a:r>
            <a:r>
              <a:rPr lang="zh-CN" altLang="en-US" sz="2700" dirty="0">
                <a:latin typeface="Tahoma" pitchFamily="34" charset="0"/>
                <a:ea typeface="Tahoma" pitchFamily="34" charset="0"/>
                <a:cs typeface="Tahoma" pitchFamily="34" charset="0"/>
              </a:rPr>
              <a:t> </a:t>
            </a:r>
            <a:r>
              <a:rPr lang="en-US" altLang="zh-CN" sz="2700" dirty="0">
                <a:latin typeface="Tahoma" pitchFamily="34" charset="0"/>
                <a:ea typeface="Tahoma" pitchFamily="34" charset="0"/>
                <a:cs typeface="Tahoma" pitchFamily="34" charset="0"/>
              </a:rPr>
              <a:t>search</a:t>
            </a:r>
            <a:endParaRPr lang="en-GB" sz="2700" dirty="0">
              <a:latin typeface="Tahoma" pitchFamily="34" charset="0"/>
              <a:ea typeface="Tahoma" pitchFamily="34" charset="0"/>
              <a:cs typeface="Tahoma" pitchFamily="34" charset="0"/>
            </a:endParaRPr>
          </a:p>
        </p:txBody>
      </p:sp>
      <p:sp>
        <p:nvSpPr>
          <p:cNvPr id="7" name="Rectangle 3"/>
          <p:cNvSpPr>
            <a:spLocks noGrp="1" noChangeArrowheads="1"/>
          </p:cNvSpPr>
          <p:nvPr>
            <p:ph idx="1"/>
          </p:nvPr>
        </p:nvSpPr>
        <p:spPr>
          <a:xfrm>
            <a:off x="899592" y="4176817"/>
            <a:ext cx="7776864" cy="2657172"/>
          </a:xfrm>
        </p:spPr>
        <p:txBody>
          <a:bodyPr>
            <a:normAutofit fontScale="92500"/>
          </a:bodyPr>
          <a:lstStyle/>
          <a:p>
            <a:pPr marL="0" indent="0" eaLnBrk="1" hangingPunct="1">
              <a:spcBef>
                <a:spcPct val="0"/>
              </a:spcBef>
              <a:buNone/>
            </a:pPr>
            <a:endParaRPr lang="en-US" altLang="en-US" i="1" dirty="0">
              <a:ea typeface="Tahoma" charset="0"/>
              <a:cs typeface="Tahoma" charset="0"/>
            </a:endParaRPr>
          </a:p>
          <a:p>
            <a:pPr eaLnBrk="1" hangingPunct="1">
              <a:spcBef>
                <a:spcPct val="0"/>
              </a:spcBef>
              <a:buFont typeface="Wingdings" pitchFamily="2" charset="2"/>
              <a:buChar char="v"/>
            </a:pPr>
            <a:r>
              <a:rPr lang="en-US" altLang="en-US" dirty="0">
                <a:ea typeface="Tahoma" charset="0"/>
                <a:cs typeface="Tahoma" charset="0"/>
              </a:rPr>
              <a:t>UCS: always remove the </a:t>
            </a:r>
            <a:r>
              <a:rPr lang="en-US" altLang="en-US" b="1" dirty="0">
                <a:solidFill>
                  <a:srgbClr val="0070C0"/>
                </a:solidFill>
                <a:ea typeface="Tahoma" charset="0"/>
                <a:cs typeface="Tahoma" charset="0"/>
              </a:rPr>
              <a:t>smallest </a:t>
            </a:r>
            <a:r>
              <a:rPr lang="en-US" altLang="zh-CN" b="1" dirty="0">
                <a:solidFill>
                  <a:srgbClr val="0070C0"/>
                </a:solidFill>
                <a:ea typeface="Tahoma" charset="0"/>
                <a:cs typeface="Tahoma" charset="0"/>
              </a:rPr>
              <a:t>path</a:t>
            </a:r>
            <a:r>
              <a:rPr lang="zh-CN" altLang="en-US" b="1" dirty="0">
                <a:solidFill>
                  <a:srgbClr val="0070C0"/>
                </a:solidFill>
                <a:ea typeface="Tahoma" charset="0"/>
                <a:cs typeface="Tahoma" charset="0"/>
              </a:rPr>
              <a:t> </a:t>
            </a:r>
            <a:r>
              <a:rPr lang="en-US" altLang="en-US" b="1" dirty="0">
                <a:solidFill>
                  <a:srgbClr val="0070C0"/>
                </a:solidFill>
                <a:ea typeface="Tahoma" charset="0"/>
                <a:cs typeface="Tahoma" charset="0"/>
              </a:rPr>
              <a:t>cost node </a:t>
            </a:r>
            <a:r>
              <a:rPr lang="en-US" altLang="en-US" dirty="0">
                <a:ea typeface="Tahoma" charset="0"/>
                <a:cs typeface="Tahoma" charset="0"/>
              </a:rPr>
              <a:t>first</a:t>
            </a:r>
          </a:p>
          <a:p>
            <a:pPr lvl="3">
              <a:spcBef>
                <a:spcPct val="0"/>
              </a:spcBef>
              <a:buFont typeface="Arial" panose="020B0604020202020204" pitchFamily="34" charset="0"/>
              <a:buChar char="•"/>
            </a:pPr>
            <a:r>
              <a:rPr lang="en-US" altLang="en-US" sz="2000" dirty="0">
                <a:ea typeface="Tahoma" charset="0"/>
                <a:cs typeface="Tahoma" charset="0"/>
              </a:rPr>
              <a:t>Sort the </a:t>
            </a:r>
            <a:r>
              <a:rPr lang="en-US" altLang="zh-CN" sz="2000" dirty="0">
                <a:ea typeface="Tahoma" charset="0"/>
                <a:cs typeface="Tahoma" charset="0"/>
              </a:rPr>
              <a:t>frontier</a:t>
            </a:r>
            <a:r>
              <a:rPr lang="en-US" altLang="en-US" sz="2000" dirty="0">
                <a:ea typeface="Tahoma" charset="0"/>
                <a:cs typeface="Tahoma" charset="0"/>
              </a:rPr>
              <a:t> in an increasing order</a:t>
            </a:r>
            <a:r>
              <a:rPr lang="zh-CN" altLang="en-US" sz="2000" dirty="0">
                <a:ea typeface="Tahoma" charset="0"/>
                <a:cs typeface="Tahoma" charset="0"/>
              </a:rPr>
              <a:t> </a:t>
            </a:r>
            <a:r>
              <a:rPr lang="en-US" altLang="zh-CN" sz="2000" dirty="0">
                <a:ea typeface="Tahoma" charset="0"/>
                <a:cs typeface="Tahoma" charset="0"/>
              </a:rPr>
              <a:t>according</a:t>
            </a:r>
            <a:r>
              <a:rPr lang="zh-CN" altLang="en-US" sz="2000" dirty="0">
                <a:ea typeface="Tahoma" charset="0"/>
                <a:cs typeface="Tahoma" charset="0"/>
              </a:rPr>
              <a:t> </a:t>
            </a:r>
            <a:r>
              <a:rPr lang="en-US" altLang="zh-CN" sz="2000" dirty="0">
                <a:ea typeface="Tahoma" charset="0"/>
                <a:cs typeface="Tahoma" charset="0"/>
              </a:rPr>
              <a:t>to</a:t>
            </a:r>
            <a:r>
              <a:rPr lang="zh-CN" altLang="en-US" sz="2000" dirty="0">
                <a:ea typeface="Tahoma" charset="0"/>
                <a:cs typeface="Tahoma" charset="0"/>
              </a:rPr>
              <a:t> </a:t>
            </a:r>
            <a:r>
              <a:rPr lang="en-US" altLang="zh-CN" sz="2000" dirty="0">
                <a:ea typeface="Tahoma" charset="0"/>
                <a:cs typeface="Tahoma" charset="0"/>
              </a:rPr>
              <a:t>its</a:t>
            </a:r>
            <a:r>
              <a:rPr lang="zh-CN" altLang="en-US" sz="2000" dirty="0">
                <a:ea typeface="Tahoma" charset="0"/>
                <a:cs typeface="Tahoma" charset="0"/>
              </a:rPr>
              <a:t> </a:t>
            </a:r>
            <a:r>
              <a:rPr lang="en-US" altLang="zh-CN" sz="2000" dirty="0">
                <a:ea typeface="Tahoma" charset="0"/>
                <a:cs typeface="Tahoma" charset="0"/>
              </a:rPr>
              <a:t>path</a:t>
            </a:r>
            <a:r>
              <a:rPr lang="zh-CN" altLang="en-US" sz="2000" dirty="0">
                <a:ea typeface="Tahoma" charset="0"/>
                <a:cs typeface="Tahoma" charset="0"/>
              </a:rPr>
              <a:t> </a:t>
            </a:r>
            <a:r>
              <a:rPr lang="en-US" altLang="zh-CN" sz="2000" dirty="0">
                <a:ea typeface="Tahoma" charset="0"/>
                <a:cs typeface="Tahoma" charset="0"/>
              </a:rPr>
              <a:t>cost</a:t>
            </a:r>
            <a:r>
              <a:rPr lang="zh-CN" altLang="en-US" sz="2000" dirty="0">
                <a:ea typeface="Tahoma" charset="0"/>
                <a:cs typeface="Tahoma" charset="0"/>
              </a:rPr>
              <a:t> </a:t>
            </a:r>
            <a:r>
              <a:rPr lang="en-US" altLang="zh-CN" sz="2000" b="1" dirty="0">
                <a:solidFill>
                  <a:srgbClr val="0070C0"/>
                </a:solidFill>
                <a:ea typeface="Tahoma" charset="0"/>
                <a:cs typeface="Tahoma" charset="0"/>
              </a:rPr>
              <a:t>g(n)</a:t>
            </a:r>
            <a:r>
              <a:rPr lang="en-US" altLang="en-US" sz="2000" dirty="0">
                <a:ea typeface="Tahoma" charset="0"/>
                <a:cs typeface="Tahoma" charset="0"/>
              </a:rPr>
              <a:t>, or</a:t>
            </a:r>
          </a:p>
          <a:p>
            <a:pPr lvl="3">
              <a:spcBef>
                <a:spcPct val="0"/>
              </a:spcBef>
              <a:buFont typeface="Arial" panose="020B0604020202020204" pitchFamily="34" charset="0"/>
              <a:buChar char="•"/>
            </a:pPr>
            <a:r>
              <a:rPr lang="en-US" altLang="en-US" sz="2000" dirty="0">
                <a:ea typeface="Tahoma" charset="0"/>
                <a:cs typeface="Tahoma" charset="0"/>
              </a:rPr>
              <a:t>Search the </a:t>
            </a:r>
            <a:r>
              <a:rPr lang="en-US" altLang="zh-CN" sz="2000" dirty="0">
                <a:ea typeface="Tahoma" charset="0"/>
                <a:cs typeface="Tahoma" charset="0"/>
              </a:rPr>
              <a:t>frontier</a:t>
            </a:r>
            <a:r>
              <a:rPr lang="en-US" altLang="en-US" sz="2000" dirty="0">
                <a:ea typeface="Tahoma" charset="0"/>
                <a:cs typeface="Tahoma" charset="0"/>
              </a:rPr>
              <a:t> and remove the node of smallest cost</a:t>
            </a:r>
          </a:p>
          <a:p>
            <a:pPr marL="90488" lvl="3" indent="-90488" eaLnBrk="1" hangingPunct="1">
              <a:spcBef>
                <a:spcPct val="0"/>
              </a:spcBef>
              <a:spcAft>
                <a:spcPts val="200"/>
              </a:spcAft>
              <a:buSzPct val="100000"/>
              <a:buFont typeface="Wingdings" pitchFamily="2" charset="2"/>
              <a:buChar char="v"/>
            </a:pPr>
            <a:r>
              <a:rPr lang="en-US" altLang="zh-CN" sz="2000" dirty="0">
                <a:ea typeface="Tahoma" charset="0"/>
                <a:cs typeface="Tahoma" charset="0"/>
              </a:rPr>
              <a:t>Greedy</a:t>
            </a:r>
            <a:r>
              <a:rPr lang="zh-CN" altLang="en-US" sz="2000" dirty="0">
                <a:cs typeface="Tahoma" charset="0"/>
              </a:rPr>
              <a:t> </a:t>
            </a:r>
            <a:r>
              <a:rPr lang="en-US" altLang="zh-CN" sz="2000" dirty="0">
                <a:ea typeface="Tahoma" charset="0"/>
                <a:cs typeface="Tahoma" charset="0"/>
              </a:rPr>
              <a:t>Search:</a:t>
            </a:r>
            <a:r>
              <a:rPr lang="zh-CN" altLang="en-US" sz="2000" dirty="0">
                <a:cs typeface="Tahoma" charset="0"/>
              </a:rPr>
              <a:t> </a:t>
            </a:r>
            <a:r>
              <a:rPr lang="en-US" altLang="zh-CN" sz="2000" dirty="0">
                <a:ea typeface="Tahoma" charset="0"/>
                <a:cs typeface="Tahoma" charset="0"/>
              </a:rPr>
              <a:t>remove</a:t>
            </a:r>
            <a:r>
              <a:rPr lang="zh-CN" altLang="en-US" sz="2000" dirty="0">
                <a:cs typeface="Tahoma" charset="0"/>
              </a:rPr>
              <a:t> </a:t>
            </a:r>
            <a:r>
              <a:rPr lang="en-US" altLang="zh-CN" sz="2000" dirty="0">
                <a:ea typeface="Tahoma" charset="0"/>
                <a:cs typeface="Tahoma" charset="0"/>
              </a:rPr>
              <a:t>the</a:t>
            </a:r>
            <a:r>
              <a:rPr lang="zh-CN" altLang="en-US" sz="2000" dirty="0">
                <a:cs typeface="Tahoma" charset="0"/>
              </a:rPr>
              <a:t> </a:t>
            </a:r>
            <a:r>
              <a:rPr lang="en-US" altLang="zh-CN" sz="2000" b="1" dirty="0">
                <a:solidFill>
                  <a:srgbClr val="0070C0"/>
                </a:solidFill>
                <a:ea typeface="Tahoma" charset="0"/>
                <a:cs typeface="Tahoma" charset="0"/>
              </a:rPr>
              <a:t>smallest</a:t>
            </a:r>
            <a:r>
              <a:rPr lang="zh-CN" altLang="en-US" sz="2000" b="1" dirty="0">
                <a:solidFill>
                  <a:srgbClr val="0070C0"/>
                </a:solidFill>
                <a:cs typeface="Tahoma" charset="0"/>
              </a:rPr>
              <a:t> </a:t>
            </a:r>
            <a:r>
              <a:rPr lang="en-US" altLang="zh-CN" sz="2000" b="1" dirty="0">
                <a:solidFill>
                  <a:srgbClr val="0070C0"/>
                </a:solidFill>
                <a:ea typeface="Tahoma" charset="0"/>
                <a:cs typeface="Tahoma" charset="0"/>
              </a:rPr>
              <a:t>future</a:t>
            </a:r>
            <a:r>
              <a:rPr lang="zh-CN" altLang="en-US" sz="2000" b="1" dirty="0">
                <a:solidFill>
                  <a:srgbClr val="0070C0"/>
                </a:solidFill>
                <a:cs typeface="Tahoma" charset="0"/>
              </a:rPr>
              <a:t> </a:t>
            </a:r>
            <a:r>
              <a:rPr lang="en-US" altLang="zh-CN" sz="2000" b="1" dirty="0">
                <a:solidFill>
                  <a:srgbClr val="0070C0"/>
                </a:solidFill>
                <a:ea typeface="Tahoma" charset="0"/>
                <a:cs typeface="Tahoma" charset="0"/>
              </a:rPr>
              <a:t>cost</a:t>
            </a:r>
            <a:r>
              <a:rPr lang="zh-CN" altLang="en-US" sz="2000" b="1" dirty="0">
                <a:solidFill>
                  <a:srgbClr val="0070C0"/>
                </a:solidFill>
                <a:cs typeface="Tahoma" charset="0"/>
              </a:rPr>
              <a:t> </a:t>
            </a:r>
            <a:r>
              <a:rPr lang="en-US" altLang="zh-CN" sz="2000" b="1" dirty="0">
                <a:solidFill>
                  <a:srgbClr val="0070C0"/>
                </a:solidFill>
                <a:ea typeface="Tahoma" charset="0"/>
                <a:cs typeface="Tahoma" charset="0"/>
              </a:rPr>
              <a:t>node</a:t>
            </a:r>
            <a:r>
              <a:rPr lang="zh-CN" altLang="en-US" sz="2000" b="1" dirty="0">
                <a:solidFill>
                  <a:srgbClr val="0070C0"/>
                </a:solidFill>
                <a:cs typeface="Tahoma" charset="0"/>
              </a:rPr>
              <a:t> </a:t>
            </a:r>
            <a:r>
              <a:rPr lang="en-US" altLang="zh-CN" sz="2000" dirty="0">
                <a:ea typeface="Tahoma" charset="0"/>
                <a:cs typeface="Tahoma" charset="0"/>
              </a:rPr>
              <a:t>first</a:t>
            </a:r>
          </a:p>
          <a:p>
            <a:pPr lvl="3">
              <a:lnSpc>
                <a:spcPct val="100000"/>
              </a:lnSpc>
              <a:spcBef>
                <a:spcPct val="0"/>
              </a:spcBef>
              <a:buSzPct val="100000"/>
              <a:buFont typeface="Arial" panose="020B0604020202020204" pitchFamily="34" charset="0"/>
              <a:buChar char="•"/>
            </a:pPr>
            <a:r>
              <a:rPr lang="en-US" altLang="zh-CN" sz="2000" dirty="0">
                <a:ea typeface="Tahoma" charset="0"/>
                <a:cs typeface="Tahoma" charset="0"/>
              </a:rPr>
              <a:t>Use</a:t>
            </a:r>
            <a:r>
              <a:rPr lang="zh-CN" altLang="en-US" sz="2000" dirty="0">
                <a:cs typeface="Tahoma" charset="0"/>
              </a:rPr>
              <a:t> </a:t>
            </a:r>
            <a:r>
              <a:rPr lang="en-US" altLang="zh-CN" sz="2000" b="1" dirty="0">
                <a:solidFill>
                  <a:srgbClr val="0070C0"/>
                </a:solidFill>
                <a:ea typeface="Tahoma" charset="0"/>
                <a:cs typeface="Tahoma" charset="0"/>
              </a:rPr>
              <a:t>domain</a:t>
            </a:r>
            <a:r>
              <a:rPr lang="zh-CN" altLang="en-US" sz="2000" b="1" dirty="0">
                <a:solidFill>
                  <a:srgbClr val="0070C0"/>
                </a:solidFill>
                <a:cs typeface="Tahoma" charset="0"/>
              </a:rPr>
              <a:t> </a:t>
            </a:r>
            <a:r>
              <a:rPr lang="en-US" altLang="zh-CN" sz="2000" b="1" dirty="0">
                <a:solidFill>
                  <a:srgbClr val="0070C0"/>
                </a:solidFill>
                <a:ea typeface="Tahoma" charset="0"/>
                <a:cs typeface="Tahoma" charset="0"/>
              </a:rPr>
              <a:t>knowledge</a:t>
            </a:r>
            <a:r>
              <a:rPr lang="zh-CN" altLang="en-US" sz="2000" b="1" dirty="0">
                <a:solidFill>
                  <a:srgbClr val="0070C0"/>
                </a:solidFill>
                <a:cs typeface="Tahoma" charset="0"/>
              </a:rPr>
              <a:t> </a:t>
            </a:r>
            <a:r>
              <a:rPr lang="en-US" altLang="zh-CN" sz="2000" dirty="0">
                <a:ea typeface="Tahoma" charset="0"/>
                <a:cs typeface="Tahoma" charset="0"/>
              </a:rPr>
              <a:t>to</a:t>
            </a:r>
            <a:r>
              <a:rPr lang="zh-CN" altLang="en-US" sz="2000" dirty="0">
                <a:cs typeface="Tahoma" charset="0"/>
              </a:rPr>
              <a:t> </a:t>
            </a:r>
            <a:r>
              <a:rPr lang="en-US" altLang="zh-CN" sz="2000" dirty="0">
                <a:ea typeface="Tahoma" charset="0"/>
                <a:cs typeface="Tahoma" charset="0"/>
              </a:rPr>
              <a:t>do</a:t>
            </a:r>
            <a:r>
              <a:rPr lang="zh-CN" altLang="en-US" sz="2000" dirty="0">
                <a:cs typeface="Tahoma" charset="0"/>
              </a:rPr>
              <a:t> </a:t>
            </a:r>
            <a:r>
              <a:rPr lang="en-US" altLang="zh-CN" sz="2000" dirty="0">
                <a:ea typeface="Tahoma" charset="0"/>
                <a:cs typeface="Tahoma" charset="0"/>
              </a:rPr>
              <a:t>future</a:t>
            </a:r>
            <a:r>
              <a:rPr lang="zh-CN" altLang="en-US" sz="2000" dirty="0">
                <a:cs typeface="Tahoma" charset="0"/>
              </a:rPr>
              <a:t> </a:t>
            </a:r>
            <a:r>
              <a:rPr lang="en-US" altLang="zh-CN" sz="2000" dirty="0">
                <a:ea typeface="Tahoma" charset="0"/>
                <a:cs typeface="Tahoma" charset="0"/>
              </a:rPr>
              <a:t>cost</a:t>
            </a:r>
            <a:r>
              <a:rPr lang="zh-CN" altLang="en-US" sz="2000" dirty="0">
                <a:cs typeface="Tahoma" charset="0"/>
              </a:rPr>
              <a:t> </a:t>
            </a:r>
            <a:r>
              <a:rPr lang="en-US" altLang="zh-CN" sz="2000" dirty="0">
                <a:ea typeface="Tahoma" charset="0"/>
                <a:cs typeface="Tahoma" charset="0"/>
              </a:rPr>
              <a:t>estimation</a:t>
            </a:r>
            <a:r>
              <a:rPr lang="zh-CN" altLang="en-US" sz="2000" dirty="0">
                <a:ea typeface="Tahoma" charset="0"/>
                <a:cs typeface="Tahoma" charset="0"/>
              </a:rPr>
              <a:t> </a:t>
            </a:r>
            <a:r>
              <a:rPr lang="en-US" altLang="zh-CN" sz="2000" b="1" dirty="0">
                <a:solidFill>
                  <a:srgbClr val="0070C0"/>
                </a:solidFill>
                <a:ea typeface="Tahoma" charset="0"/>
                <a:cs typeface="Tahoma" charset="0"/>
              </a:rPr>
              <a:t>h(n)</a:t>
            </a:r>
          </a:p>
          <a:p>
            <a:pPr lvl="3">
              <a:lnSpc>
                <a:spcPct val="100000"/>
              </a:lnSpc>
              <a:spcBef>
                <a:spcPct val="0"/>
              </a:spcBef>
              <a:buSzPct val="100000"/>
              <a:buFont typeface="Arial" panose="020B0604020202020204" pitchFamily="34" charset="0"/>
              <a:buChar char="•"/>
            </a:pPr>
            <a:r>
              <a:rPr lang="en-US" altLang="zh-CN" sz="2000" dirty="0">
                <a:ea typeface="Tahoma" charset="0"/>
                <a:cs typeface="Tahoma" charset="0"/>
              </a:rPr>
              <a:t>How</a:t>
            </a:r>
            <a:r>
              <a:rPr lang="zh-CN" altLang="en-US" sz="2000" dirty="0">
                <a:cs typeface="Tahoma" charset="0"/>
              </a:rPr>
              <a:t> </a:t>
            </a:r>
            <a:r>
              <a:rPr lang="en-US" altLang="zh-CN" sz="2000" dirty="0">
                <a:ea typeface="Tahoma" charset="0"/>
                <a:cs typeface="Tahoma" charset="0"/>
              </a:rPr>
              <a:t>close</a:t>
            </a:r>
            <a:r>
              <a:rPr lang="zh-CN" altLang="en-US" sz="2000" dirty="0">
                <a:cs typeface="Tahoma" charset="0"/>
              </a:rPr>
              <a:t> </a:t>
            </a:r>
            <a:r>
              <a:rPr lang="en-US" altLang="zh-CN" sz="2000" dirty="0">
                <a:ea typeface="Tahoma" charset="0"/>
                <a:cs typeface="Tahoma" charset="0"/>
              </a:rPr>
              <a:t>the</a:t>
            </a:r>
            <a:r>
              <a:rPr lang="zh-CN" altLang="en-US" sz="2000" dirty="0">
                <a:cs typeface="Tahoma" charset="0"/>
              </a:rPr>
              <a:t> </a:t>
            </a:r>
            <a:r>
              <a:rPr lang="en-US" altLang="zh-CN" sz="2000" dirty="0">
                <a:ea typeface="Tahoma" charset="0"/>
                <a:cs typeface="Tahoma" charset="0"/>
              </a:rPr>
              <a:t>node</a:t>
            </a:r>
            <a:r>
              <a:rPr lang="zh-CN" altLang="en-US" sz="2000" dirty="0">
                <a:cs typeface="Tahoma" charset="0"/>
              </a:rPr>
              <a:t> </a:t>
            </a:r>
            <a:r>
              <a:rPr lang="en-US" altLang="zh-CN" sz="2000" dirty="0">
                <a:ea typeface="Tahoma" charset="0"/>
                <a:cs typeface="Tahoma" charset="0"/>
              </a:rPr>
              <a:t>is</a:t>
            </a:r>
            <a:r>
              <a:rPr lang="zh-CN" altLang="en-US" sz="2000" dirty="0">
                <a:cs typeface="Tahoma" charset="0"/>
              </a:rPr>
              <a:t> </a:t>
            </a:r>
            <a:r>
              <a:rPr lang="en-US" altLang="zh-CN" sz="2000" dirty="0">
                <a:ea typeface="Tahoma" charset="0"/>
                <a:cs typeface="Tahoma" charset="0"/>
              </a:rPr>
              <a:t>to</a:t>
            </a:r>
            <a:r>
              <a:rPr lang="zh-CN" altLang="en-US" sz="2000" dirty="0">
                <a:cs typeface="Tahoma" charset="0"/>
              </a:rPr>
              <a:t> </a:t>
            </a:r>
            <a:r>
              <a:rPr lang="en-US" altLang="zh-CN" sz="2000" dirty="0">
                <a:ea typeface="Tahoma" charset="0"/>
                <a:cs typeface="Tahoma" charset="0"/>
              </a:rPr>
              <a:t>the</a:t>
            </a:r>
            <a:r>
              <a:rPr lang="zh-CN" altLang="en-US" sz="2000" dirty="0">
                <a:cs typeface="Tahoma" charset="0"/>
              </a:rPr>
              <a:t> </a:t>
            </a:r>
            <a:r>
              <a:rPr lang="en-US" altLang="zh-CN" sz="2000" b="1" dirty="0">
                <a:solidFill>
                  <a:srgbClr val="0070C0"/>
                </a:solidFill>
                <a:ea typeface="Tahoma" charset="0"/>
                <a:cs typeface="Tahoma" charset="0"/>
              </a:rPr>
              <a:t>goal</a:t>
            </a:r>
            <a:r>
              <a:rPr lang="zh-CN" altLang="en-US" sz="2000" b="1" dirty="0">
                <a:solidFill>
                  <a:srgbClr val="0070C0"/>
                </a:solidFill>
                <a:cs typeface="Tahoma" charset="0"/>
              </a:rPr>
              <a:t> </a:t>
            </a:r>
            <a:r>
              <a:rPr lang="en-US" altLang="zh-CN" sz="2000" b="1" dirty="0">
                <a:solidFill>
                  <a:srgbClr val="0070C0"/>
                </a:solidFill>
                <a:ea typeface="Tahoma" charset="0"/>
                <a:cs typeface="Tahoma" charset="0"/>
              </a:rPr>
              <a:t>state</a:t>
            </a:r>
          </a:p>
          <a:p>
            <a:pPr lvl="3">
              <a:lnSpc>
                <a:spcPct val="100000"/>
              </a:lnSpc>
              <a:spcBef>
                <a:spcPct val="0"/>
              </a:spcBef>
              <a:buSzPct val="100000"/>
              <a:buFont typeface="Arial" panose="020B0604020202020204" pitchFamily="34" charset="0"/>
              <a:buChar char="•"/>
            </a:pPr>
            <a:r>
              <a:rPr lang="en-GB" altLang="en-US" sz="2000" dirty="0">
                <a:cs typeface="Tahoma" panose="020B0604030504040204" pitchFamily="34" charset="0"/>
              </a:rPr>
              <a:t>There is no guarantee that the node explored is the best</a:t>
            </a:r>
          </a:p>
          <a:p>
            <a:pPr lvl="3">
              <a:lnSpc>
                <a:spcPct val="100000"/>
              </a:lnSpc>
              <a:spcBef>
                <a:spcPct val="0"/>
              </a:spcBef>
              <a:buSzPct val="100000"/>
              <a:buFont typeface="Arial" panose="020B0604020202020204" pitchFamily="34" charset="0"/>
              <a:buChar char="•"/>
            </a:pPr>
            <a:endParaRPr lang="en-US" altLang="zh-CN" sz="1800" b="1" dirty="0">
              <a:solidFill>
                <a:srgbClr val="0070C0"/>
              </a:solidFill>
              <a:ea typeface="Tahoma" charset="0"/>
              <a:cs typeface="Tahoma" charset="0"/>
            </a:endParaRPr>
          </a:p>
          <a:p>
            <a:pPr marL="90488" lvl="3" indent="-90488" eaLnBrk="1" hangingPunct="1">
              <a:spcBef>
                <a:spcPct val="0"/>
              </a:spcBef>
              <a:spcAft>
                <a:spcPts val="200"/>
              </a:spcAft>
              <a:buSzPct val="100000"/>
              <a:buFont typeface="Wingdings" pitchFamily="2" charset="2"/>
              <a:buChar char="v"/>
            </a:pPr>
            <a:endParaRPr lang="en-US" altLang="en-US" sz="1800" dirty="0">
              <a:ea typeface="Tahoma" charset="0"/>
              <a:cs typeface="Tahoma" charset="0"/>
            </a:endParaRPr>
          </a:p>
          <a:p>
            <a:pPr marL="342900" lvl="3" indent="0">
              <a:spcBef>
                <a:spcPct val="0"/>
              </a:spcBef>
              <a:buNone/>
            </a:pPr>
            <a:endParaRPr lang="en-US" altLang="en-US" sz="1800" dirty="0">
              <a:ea typeface="Tahoma" charset="0"/>
              <a:cs typeface="Tahoma" charset="0"/>
            </a:endParaRPr>
          </a:p>
          <a:p>
            <a:pPr lvl="1" eaLnBrk="1" hangingPunct="1">
              <a:spcBef>
                <a:spcPct val="0"/>
              </a:spcBef>
            </a:pPr>
            <a:endParaRPr lang="en-US" altLang="en-US" sz="1800" dirty="0">
              <a:ea typeface="Tahoma" charset="0"/>
              <a:cs typeface="Tahom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82000239"/>
              </p:ext>
            </p:extLst>
          </p:nvPr>
        </p:nvGraphicFramePr>
        <p:xfrm>
          <a:off x="601216" y="1702412"/>
          <a:ext cx="8208912" cy="2619667"/>
        </p:xfrm>
        <a:graphic>
          <a:graphicData uri="http://schemas.openxmlformats.org/drawingml/2006/table">
            <a:tbl>
              <a:tblPr/>
              <a:tblGrid>
                <a:gridCol w="1224136">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4032448">
                  <a:extLst>
                    <a:ext uri="{9D8B030D-6E8A-4147-A177-3AD203B41FA5}">
                      <a16:colId xmlns:a16="http://schemas.microsoft.com/office/drawing/2014/main" val="20002"/>
                    </a:ext>
                  </a:extLst>
                </a:gridCol>
              </a:tblGrid>
              <a:tr h="493879">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800" b="1" i="0" u="none" strike="noStrike" cap="none" normalizeH="0" baseline="0" dirty="0">
                        <a:ln>
                          <a:noFill/>
                        </a:ln>
                        <a:solidFill>
                          <a:srgbClr val="FFFFFF"/>
                        </a:solidFill>
                        <a:effectLst/>
                        <a:latin typeface="Tahoma" charset="0"/>
                      </a:endParaRP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dirty="0">
                          <a:ln>
                            <a:noFill/>
                          </a:ln>
                          <a:solidFill>
                            <a:srgbClr val="FFFFFF"/>
                          </a:solidFill>
                          <a:effectLst/>
                          <a:latin typeface="Tahoma" charset="0"/>
                        </a:rPr>
                        <a:t>Optimal condition</a:t>
                      </a: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a:ln>
                            <a:noFill/>
                          </a:ln>
                          <a:solidFill>
                            <a:srgbClr val="FFFFFF"/>
                          </a:solidFill>
                          <a:effectLst/>
                          <a:latin typeface="Tahoma" charset="0"/>
                        </a:rPr>
                        <a:t>Order of nodes explored</a:t>
                      </a: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67230">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dirty="0">
                          <a:ln>
                            <a:noFill/>
                          </a:ln>
                          <a:solidFill>
                            <a:srgbClr val="000000"/>
                          </a:solidFill>
                          <a:effectLst/>
                          <a:latin typeface="Tahoma" charset="0"/>
                        </a:rPr>
                        <a:t>BFS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ahoma" charset="0"/>
                        </a:rPr>
                        <a:t>(blind)</a:t>
                      </a:r>
                      <a:endParaRPr kumimoji="0" lang="en-GB" altLang="en-US" sz="1800" b="0" i="0" u="none" strike="noStrike" cap="none" normalizeH="0" baseline="0" dirty="0">
                        <a:ln>
                          <a:noFill/>
                        </a:ln>
                        <a:solidFill>
                          <a:srgbClr val="000000"/>
                        </a:solidFill>
                        <a:effectLst/>
                        <a:latin typeface="Tahoma" charset="0"/>
                      </a:endParaRP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ahoma" charset="0"/>
                        </a:rPr>
                        <a:t>Same</a:t>
                      </a:r>
                      <a:r>
                        <a:rPr kumimoji="0" lang="en-GB" altLang="en-US" sz="1800" b="0" i="0" u="none" strike="noStrike" cap="none" normalizeH="0" baseline="0" dirty="0">
                          <a:ln>
                            <a:noFill/>
                          </a:ln>
                          <a:solidFill>
                            <a:srgbClr val="000000"/>
                          </a:solidFill>
                          <a:effectLst/>
                          <a:latin typeface="Tahoma" charset="0"/>
                        </a:rPr>
                        <a:t> </a:t>
                      </a:r>
                      <a:r>
                        <a:rPr kumimoji="0" lang="en-US" altLang="zh-CN" sz="1800" b="0" i="0" u="none" strike="noStrike" cap="none" normalizeH="0" baseline="0" dirty="0">
                          <a:ln>
                            <a:noFill/>
                          </a:ln>
                          <a:solidFill>
                            <a:srgbClr val="000000"/>
                          </a:solidFill>
                          <a:effectLst/>
                          <a:latin typeface="Tahoma" charset="0"/>
                        </a:rPr>
                        <a:t>cost</a:t>
                      </a:r>
                      <a:r>
                        <a:rPr kumimoji="0" lang="zh-CN" altLang="en-US" sz="1800" b="0" i="0" u="none" strike="noStrike" cap="none" normalizeH="0" baseline="0" dirty="0">
                          <a:ln>
                            <a:noFill/>
                          </a:ln>
                          <a:solidFill>
                            <a:srgbClr val="000000"/>
                          </a:solidFill>
                          <a:effectLst/>
                          <a:latin typeface="Tahoma" charset="0"/>
                        </a:rPr>
                        <a:t> </a:t>
                      </a:r>
                      <a:r>
                        <a:rPr kumimoji="0" lang="en-GB" altLang="en-US" sz="1800" b="0" i="0" u="none" strike="noStrike" cap="none" normalizeH="0" baseline="0" dirty="0">
                          <a:ln>
                            <a:noFill/>
                          </a:ln>
                          <a:solidFill>
                            <a:srgbClr val="000000"/>
                          </a:solidFill>
                          <a:effectLst/>
                          <a:latin typeface="Tahoma" charset="0"/>
                        </a:rPr>
                        <a:t>for all branches</a:t>
                      </a: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000000"/>
                          </a:solidFill>
                          <a:effectLst/>
                          <a:latin typeface="Tahoma" charset="0"/>
                        </a:rPr>
                        <a:t>Shallower nodes first</a:t>
                      </a: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493972">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dirty="0">
                          <a:ln>
                            <a:noFill/>
                          </a:ln>
                          <a:solidFill>
                            <a:srgbClr val="000000"/>
                          </a:solidFill>
                          <a:effectLst/>
                          <a:latin typeface="Tahoma" charset="0"/>
                        </a:rPr>
                        <a:t>UCS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ahoma" charset="0"/>
                        </a:rPr>
                        <a:t>(blind)</a:t>
                      </a:r>
                      <a:endParaRPr kumimoji="0" lang="en-GB" altLang="en-US" sz="1800" b="0" i="0" u="none" strike="noStrike" cap="none" normalizeH="0" baseline="0" dirty="0">
                        <a:ln>
                          <a:noFill/>
                        </a:ln>
                        <a:solidFill>
                          <a:srgbClr val="000000"/>
                        </a:solidFill>
                        <a:effectLst/>
                        <a:latin typeface="Tahoma" charset="0"/>
                      </a:endParaRP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000000"/>
                          </a:solidFill>
                          <a:effectLst/>
                          <a:latin typeface="Tahoma" charset="0"/>
                        </a:rPr>
                        <a:t>Cost never decreases</a:t>
                      </a: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000000"/>
                          </a:solidFill>
                          <a:effectLst/>
                          <a:latin typeface="Tahoma" charset="0"/>
                        </a:rPr>
                        <a:t>Lowest </a:t>
                      </a:r>
                      <a:r>
                        <a:rPr kumimoji="0" lang="en-US" altLang="zh-CN" sz="1800" b="1" i="0" u="none" strike="noStrike" cap="none" normalizeH="0" baseline="0" dirty="0">
                          <a:ln>
                            <a:noFill/>
                          </a:ln>
                          <a:solidFill>
                            <a:srgbClr val="0070C0"/>
                          </a:solidFill>
                          <a:effectLst/>
                          <a:latin typeface="Tahoma" charset="0"/>
                        </a:rPr>
                        <a:t>past</a:t>
                      </a:r>
                      <a:r>
                        <a:rPr kumimoji="0" lang="zh-CN" altLang="en-US" sz="1800" b="1" i="0" u="none" strike="noStrike" cap="none" normalizeH="0" baseline="0" dirty="0">
                          <a:ln>
                            <a:noFill/>
                          </a:ln>
                          <a:solidFill>
                            <a:srgbClr val="0070C0"/>
                          </a:solidFill>
                          <a:effectLst/>
                          <a:latin typeface="Tahoma" charset="0"/>
                        </a:rPr>
                        <a:t> </a:t>
                      </a:r>
                      <a:r>
                        <a:rPr kumimoji="0" lang="en-GB" altLang="en-US" sz="1800" b="1" i="0" u="none" strike="noStrike" cap="none" normalizeH="0" baseline="0" dirty="0">
                          <a:ln>
                            <a:noFill/>
                          </a:ln>
                          <a:solidFill>
                            <a:srgbClr val="0070C0"/>
                          </a:solidFill>
                          <a:effectLst/>
                          <a:latin typeface="Tahoma" charset="0"/>
                        </a:rPr>
                        <a:t>cost </a:t>
                      </a:r>
                      <a:r>
                        <a:rPr kumimoji="0" lang="en-GB" altLang="en-US" sz="1800" b="0" i="0" u="none" strike="noStrike" cap="none" normalizeH="0" baseline="0" dirty="0">
                          <a:ln>
                            <a:noFill/>
                          </a:ln>
                          <a:solidFill>
                            <a:srgbClr val="000000"/>
                          </a:solidFill>
                          <a:effectLst/>
                          <a:latin typeface="Tahoma" charset="0"/>
                        </a:rPr>
                        <a:t>node first</a:t>
                      </a:r>
                      <a:r>
                        <a:rPr kumimoji="0" lang="zh-CN" altLang="en-US" sz="1800" b="0" i="0" u="none" strike="noStrike" cap="none" normalizeH="0" baseline="0" dirty="0">
                          <a:ln>
                            <a:noFill/>
                          </a:ln>
                          <a:solidFill>
                            <a:srgbClr val="000000"/>
                          </a:solidFill>
                          <a:effectLst/>
                          <a:latin typeface="Tahoma" charset="0"/>
                        </a:rPr>
                        <a:t> </a:t>
                      </a:r>
                      <a:endParaRPr kumimoji="0" lang="en-US" altLang="zh-CN" sz="1800" b="0" i="0" u="none" strike="noStrike" cap="none" normalizeH="0" baseline="0" dirty="0">
                        <a:ln>
                          <a:noFill/>
                        </a:ln>
                        <a:solidFill>
                          <a:srgbClr val="000000"/>
                        </a:solidFill>
                        <a:effectLst/>
                        <a:latin typeface="Tahoma"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C00000"/>
                          </a:solidFill>
                          <a:effectLst/>
                          <a:latin typeface="Tahoma" charset="0"/>
                        </a:rPr>
                        <a:t>f(n)</a:t>
                      </a:r>
                      <a:r>
                        <a:rPr kumimoji="0" lang="zh-CN" altLang="en-US" sz="1800" b="1" i="0" u="none" strike="noStrike" cap="none" normalizeH="0" baseline="0" dirty="0">
                          <a:ln>
                            <a:noFill/>
                          </a:ln>
                          <a:solidFill>
                            <a:srgbClr val="C00000"/>
                          </a:solidFill>
                          <a:effectLst/>
                          <a:latin typeface="Tahoma" charset="0"/>
                        </a:rPr>
                        <a:t> </a:t>
                      </a:r>
                      <a:r>
                        <a:rPr kumimoji="0" lang="en-US" altLang="zh-CN" sz="1800" b="1" i="0" u="none" strike="noStrike" cap="none" normalizeH="0" baseline="0" dirty="0">
                          <a:ln>
                            <a:noFill/>
                          </a:ln>
                          <a:solidFill>
                            <a:srgbClr val="C00000"/>
                          </a:solidFill>
                          <a:effectLst/>
                          <a:latin typeface="Tahoma" charset="0"/>
                        </a:rPr>
                        <a:t>=</a:t>
                      </a:r>
                      <a:r>
                        <a:rPr kumimoji="0" lang="zh-CN" altLang="en-US" sz="1800" b="1" i="0" u="none" strike="noStrike" cap="none" normalizeH="0" baseline="0" dirty="0">
                          <a:ln>
                            <a:noFill/>
                          </a:ln>
                          <a:solidFill>
                            <a:srgbClr val="C00000"/>
                          </a:solidFill>
                          <a:effectLst/>
                          <a:latin typeface="Tahoma" charset="0"/>
                        </a:rPr>
                        <a:t> </a:t>
                      </a:r>
                      <a:r>
                        <a:rPr kumimoji="0" lang="en-US" altLang="zh-CN" sz="1800" b="1" i="0" u="none" strike="noStrike" cap="none" normalizeH="0" baseline="0" dirty="0">
                          <a:ln>
                            <a:noFill/>
                          </a:ln>
                          <a:solidFill>
                            <a:srgbClr val="C00000"/>
                          </a:solidFill>
                          <a:effectLst/>
                          <a:latin typeface="Tahoma" charset="0"/>
                        </a:rPr>
                        <a:t>g(n)</a:t>
                      </a:r>
                      <a:endParaRPr kumimoji="0" lang="en-GB" altLang="en-US" sz="1800" b="1" i="0" u="none" strike="noStrike" cap="none" normalizeH="0" baseline="0" dirty="0">
                        <a:ln>
                          <a:noFill/>
                        </a:ln>
                        <a:solidFill>
                          <a:srgbClr val="C00000"/>
                        </a:solidFill>
                        <a:effectLst/>
                        <a:latin typeface="Tahoma" charset="0"/>
                      </a:endParaRP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4939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ahoma" charset="0"/>
                        </a:rPr>
                        <a:t>Greedy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ahoma" charset="0"/>
                        </a:rPr>
                        <a:t>Search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ahoma" charset="0"/>
                        </a:rPr>
                        <a:t>(informed)</a:t>
                      </a:r>
                      <a:endParaRPr kumimoji="0" lang="en-GB" altLang="en-US" sz="1800" b="0" i="0" u="none" strike="noStrike" cap="none" normalizeH="0" baseline="0" dirty="0">
                        <a:ln>
                          <a:noFill/>
                        </a:ln>
                        <a:solidFill>
                          <a:srgbClr val="000000"/>
                        </a:solidFill>
                        <a:effectLst/>
                        <a:latin typeface="Tahoma" charset="0"/>
                      </a:endParaRP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Tahoma" charset="0"/>
                        </a:rPr>
                        <a:t>Not</a:t>
                      </a:r>
                      <a:r>
                        <a:rPr kumimoji="0" lang="zh-CN" altLang="en-US" sz="1800" b="0" i="0" u="none" strike="noStrike" cap="none" normalizeH="0" baseline="0" dirty="0">
                          <a:ln>
                            <a:noFill/>
                          </a:ln>
                          <a:solidFill>
                            <a:srgbClr val="000000"/>
                          </a:solidFill>
                          <a:effectLst/>
                          <a:latin typeface="Tahoma" charset="0"/>
                        </a:rPr>
                        <a:t> </a:t>
                      </a:r>
                      <a:r>
                        <a:rPr kumimoji="0" lang="en-US" altLang="zh-CN" sz="1800" b="0" i="0" u="none" strike="noStrike" cap="none" normalizeH="0" baseline="0" dirty="0">
                          <a:ln>
                            <a:noFill/>
                          </a:ln>
                          <a:solidFill>
                            <a:srgbClr val="000000"/>
                          </a:solidFill>
                          <a:effectLst/>
                          <a:latin typeface="Tahoma" charset="0"/>
                        </a:rPr>
                        <a:t>optimal</a:t>
                      </a:r>
                      <a:endParaRPr kumimoji="0" lang="en-GB" altLang="en-US" sz="1800" b="0" i="0" u="none" strike="noStrike" cap="none" normalizeH="0" baseline="0" dirty="0">
                        <a:ln>
                          <a:noFill/>
                        </a:ln>
                        <a:solidFill>
                          <a:srgbClr val="000000"/>
                        </a:solidFill>
                        <a:effectLst/>
                        <a:latin typeface="Tahoma" charset="0"/>
                      </a:endParaRP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cap="none" normalizeH="0" baseline="0" dirty="0">
                          <a:ln>
                            <a:noFill/>
                          </a:ln>
                          <a:solidFill>
                            <a:srgbClr val="000000"/>
                          </a:solidFill>
                          <a:effectLst/>
                          <a:latin typeface="Tahoma" charset="0"/>
                        </a:rPr>
                        <a:t>Lowest </a:t>
                      </a:r>
                      <a:r>
                        <a:rPr kumimoji="0" lang="en-US" altLang="zh-CN" sz="1800" b="1" i="0" u="none" strike="noStrike" cap="none" normalizeH="0" baseline="0" dirty="0">
                          <a:ln>
                            <a:noFill/>
                          </a:ln>
                          <a:solidFill>
                            <a:srgbClr val="0070C0"/>
                          </a:solidFill>
                          <a:effectLst/>
                          <a:latin typeface="Tahoma" charset="0"/>
                        </a:rPr>
                        <a:t>future</a:t>
                      </a:r>
                      <a:r>
                        <a:rPr kumimoji="0" lang="zh-CN" altLang="en-US" sz="1800" b="1" i="0" u="none" strike="noStrike" cap="none" normalizeH="0" baseline="0" dirty="0">
                          <a:ln>
                            <a:noFill/>
                          </a:ln>
                          <a:solidFill>
                            <a:srgbClr val="0070C0"/>
                          </a:solidFill>
                          <a:effectLst/>
                          <a:latin typeface="Tahoma" charset="0"/>
                        </a:rPr>
                        <a:t> </a:t>
                      </a:r>
                      <a:r>
                        <a:rPr kumimoji="0" lang="en-GB" altLang="en-US" sz="1800" b="1" i="0" u="none" strike="noStrike" cap="none" normalizeH="0" baseline="0" dirty="0">
                          <a:ln>
                            <a:noFill/>
                          </a:ln>
                          <a:solidFill>
                            <a:srgbClr val="0070C0"/>
                          </a:solidFill>
                          <a:effectLst/>
                          <a:latin typeface="Tahoma" charset="0"/>
                        </a:rPr>
                        <a:t>cost </a:t>
                      </a:r>
                      <a:r>
                        <a:rPr kumimoji="0" lang="en-GB" altLang="en-US" sz="1800" b="0" i="0" u="none" strike="noStrike" cap="none" normalizeH="0" baseline="0" dirty="0">
                          <a:ln>
                            <a:noFill/>
                          </a:ln>
                          <a:solidFill>
                            <a:srgbClr val="000000"/>
                          </a:solidFill>
                          <a:effectLst/>
                          <a:latin typeface="Tahoma" charset="0"/>
                        </a:rPr>
                        <a:t>node first</a:t>
                      </a:r>
                      <a:endParaRPr kumimoji="0" lang="en-US" altLang="en-US" sz="1800" b="0" i="0" u="none" strike="noStrike" cap="none" normalizeH="0" baseline="0" dirty="0">
                        <a:ln>
                          <a:noFill/>
                        </a:ln>
                        <a:solidFill>
                          <a:srgbClr val="000000"/>
                        </a:solidFill>
                        <a:effectLst/>
                        <a:latin typeface="Tahoma"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cap="none" normalizeH="0" baseline="0" dirty="0">
                          <a:ln>
                            <a:noFill/>
                          </a:ln>
                          <a:solidFill>
                            <a:srgbClr val="C00000"/>
                          </a:solidFill>
                          <a:effectLst/>
                          <a:latin typeface="Tahoma" charset="0"/>
                        </a:rPr>
                        <a:t>f(n)</a:t>
                      </a:r>
                      <a:r>
                        <a:rPr kumimoji="0" lang="zh-CN" altLang="en-US" sz="1800" b="1" i="0" u="none" strike="noStrike" cap="none" normalizeH="0" baseline="0" dirty="0">
                          <a:ln>
                            <a:noFill/>
                          </a:ln>
                          <a:solidFill>
                            <a:srgbClr val="C00000"/>
                          </a:solidFill>
                          <a:effectLst/>
                          <a:latin typeface="Tahoma" charset="0"/>
                        </a:rPr>
                        <a:t> </a:t>
                      </a:r>
                      <a:r>
                        <a:rPr kumimoji="0" lang="en-US" altLang="zh-CN" sz="1800" b="1" i="0" u="none" strike="noStrike" cap="none" normalizeH="0" baseline="0" dirty="0">
                          <a:ln>
                            <a:noFill/>
                          </a:ln>
                          <a:solidFill>
                            <a:srgbClr val="C00000"/>
                          </a:solidFill>
                          <a:effectLst/>
                          <a:latin typeface="Tahoma" charset="0"/>
                        </a:rPr>
                        <a:t>=</a:t>
                      </a:r>
                      <a:r>
                        <a:rPr kumimoji="0" lang="zh-CN" altLang="en-US" sz="1800" b="1" i="0" u="none" strike="noStrike" cap="none" normalizeH="0" baseline="0" dirty="0">
                          <a:ln>
                            <a:noFill/>
                          </a:ln>
                          <a:solidFill>
                            <a:srgbClr val="C00000"/>
                          </a:solidFill>
                          <a:effectLst/>
                          <a:latin typeface="Tahoma" charset="0"/>
                        </a:rPr>
                        <a:t> </a:t>
                      </a:r>
                      <a:r>
                        <a:rPr kumimoji="0" lang="en-US" altLang="zh-CN" sz="1800" b="1" i="0" u="none" strike="noStrike" cap="none" normalizeH="0" baseline="0" dirty="0">
                          <a:ln>
                            <a:noFill/>
                          </a:ln>
                          <a:solidFill>
                            <a:srgbClr val="C00000"/>
                          </a:solidFill>
                          <a:effectLst/>
                          <a:latin typeface="Tahoma" charset="0"/>
                        </a:rPr>
                        <a:t>h(n)</a:t>
                      </a:r>
                      <a:endParaRPr kumimoji="0" lang="en-GB" altLang="en-US" sz="1800" b="1" i="0" u="none" strike="noStrike" cap="none" normalizeH="0" baseline="0" dirty="0">
                        <a:ln>
                          <a:noFill/>
                        </a:ln>
                        <a:solidFill>
                          <a:srgbClr val="C00000"/>
                        </a:solidFill>
                        <a:effectLst/>
                        <a:latin typeface="Tahoma"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800" b="1" i="0" u="none" strike="noStrike" cap="none" normalizeH="0" baseline="0" dirty="0">
                        <a:ln>
                          <a:noFill/>
                        </a:ln>
                        <a:solidFill>
                          <a:srgbClr val="C00000"/>
                        </a:solidFill>
                        <a:effectLst/>
                        <a:latin typeface="Tahoma" charset="0"/>
                      </a:endParaRPr>
                    </a:p>
                  </a:txBody>
                  <a:tcPr marL="68581" marR="68581" marT="34258" marB="3425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2805912418"/>
                  </a:ext>
                </a:extLst>
              </a:tr>
            </a:tbl>
          </a:graphicData>
        </a:graphic>
      </p:graphicFrame>
    </p:spTree>
    <p:extLst>
      <p:ext uri="{BB962C8B-B14F-4D97-AF65-F5344CB8AC3E}">
        <p14:creationId xmlns:p14="http://schemas.microsoft.com/office/powerpoint/2010/main" val="63516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2057400" y="2914650"/>
            <a:ext cx="400050" cy="41549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folHlink"/>
                </a:solidFill>
                <a:latin typeface="Times New Roman" charset="0"/>
              </a:rPr>
              <a:t>S</a:t>
            </a:r>
          </a:p>
        </p:txBody>
      </p:sp>
      <p:sp>
        <p:nvSpPr>
          <p:cNvPr id="30723" name="Text Box 3"/>
          <p:cNvSpPr txBox="1">
            <a:spLocks noChangeArrowheads="1"/>
          </p:cNvSpPr>
          <p:nvPr/>
        </p:nvSpPr>
        <p:spPr bwMode="auto">
          <a:xfrm>
            <a:off x="1314450" y="4800600"/>
            <a:ext cx="17716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0</a:t>
            </a:r>
          </a:p>
        </p:txBody>
      </p:sp>
      <p:sp>
        <p:nvSpPr>
          <p:cNvPr id="30724" name="Text Box 4"/>
          <p:cNvSpPr txBox="1">
            <a:spLocks noChangeArrowheads="1"/>
          </p:cNvSpPr>
          <p:nvPr/>
        </p:nvSpPr>
        <p:spPr bwMode="auto">
          <a:xfrm>
            <a:off x="1314450" y="5143500"/>
            <a:ext cx="1771650" cy="646331"/>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0</a:t>
            </a:r>
          </a:p>
        </p:txBody>
      </p:sp>
      <p:sp>
        <p:nvSpPr>
          <p:cNvPr id="30725" name="Text Box 5"/>
          <p:cNvSpPr txBox="1">
            <a:spLocks noChangeArrowheads="1"/>
          </p:cNvSpPr>
          <p:nvPr/>
        </p:nvSpPr>
        <p:spPr bwMode="auto">
          <a:xfrm>
            <a:off x="3143250" y="4800600"/>
            <a:ext cx="47434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Empty</a:t>
            </a:r>
          </a:p>
        </p:txBody>
      </p:sp>
      <p:sp>
        <p:nvSpPr>
          <p:cNvPr id="30726" name="Text Box 6"/>
          <p:cNvSpPr txBox="1">
            <a:spLocks noChangeArrowheads="1"/>
          </p:cNvSpPr>
          <p:nvPr/>
        </p:nvSpPr>
        <p:spPr bwMode="auto">
          <a:xfrm>
            <a:off x="3143250" y="5143500"/>
            <a:ext cx="28575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Waiting….</a:t>
            </a:r>
          </a:p>
        </p:txBody>
      </p:sp>
      <p:sp>
        <p:nvSpPr>
          <p:cNvPr id="30727" name="Text Box 7"/>
          <p:cNvSpPr txBox="1">
            <a:spLocks noChangeArrowheads="1"/>
          </p:cNvSpPr>
          <p:nvPr/>
        </p:nvSpPr>
        <p:spPr bwMode="auto">
          <a:xfrm>
            <a:off x="6057900" y="5143500"/>
            <a:ext cx="1828800" cy="646331"/>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n/a</a:t>
            </a:r>
          </a:p>
        </p:txBody>
      </p:sp>
      <p:sp>
        <p:nvSpPr>
          <p:cNvPr id="30728" name="Text Box 8"/>
          <p:cNvSpPr txBox="1">
            <a:spLocks noChangeArrowheads="1"/>
          </p:cNvSpPr>
          <p:nvPr/>
        </p:nvSpPr>
        <p:spPr bwMode="auto">
          <a:xfrm>
            <a:off x="3143250" y="5486401"/>
            <a:ext cx="33718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altLang="en-US" b="1">
                <a:latin typeface="Times New Roman" charset="0"/>
              </a:rPr>
              <a:t>UNIFORM COST SEARCH PATTERN</a:t>
            </a:r>
          </a:p>
        </p:txBody>
      </p:sp>
      <p:sp>
        <p:nvSpPr>
          <p:cNvPr id="242697" name="Text Box 9"/>
          <p:cNvSpPr txBox="1">
            <a:spLocks noChangeArrowheads="1"/>
          </p:cNvSpPr>
          <p:nvPr/>
        </p:nvSpPr>
        <p:spPr bwMode="auto">
          <a:xfrm>
            <a:off x="3600450" y="4400551"/>
            <a:ext cx="3371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altLang="en-US" b="1">
                <a:latin typeface="Times New Roman" charset="0"/>
              </a:rPr>
              <a:t>Press space to begin the search</a:t>
            </a:r>
          </a:p>
        </p:txBody>
      </p:sp>
      <p:sp>
        <p:nvSpPr>
          <p:cNvPr id="242698" name="Text Box 10"/>
          <p:cNvSpPr txBox="1">
            <a:spLocks noChangeArrowheads="1"/>
          </p:cNvSpPr>
          <p:nvPr/>
        </p:nvSpPr>
        <p:spPr bwMode="auto">
          <a:xfrm>
            <a:off x="3143250" y="5143500"/>
            <a:ext cx="28575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Expanding</a:t>
            </a:r>
          </a:p>
        </p:txBody>
      </p:sp>
      <p:sp>
        <p:nvSpPr>
          <p:cNvPr id="242699" name="Text Box 11"/>
          <p:cNvSpPr txBox="1">
            <a:spLocks noChangeArrowheads="1"/>
          </p:cNvSpPr>
          <p:nvPr/>
        </p:nvSpPr>
        <p:spPr bwMode="auto">
          <a:xfrm>
            <a:off x="6057900" y="5143500"/>
            <a:ext cx="18288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0</a:t>
            </a:r>
          </a:p>
        </p:txBody>
      </p:sp>
      <p:sp>
        <p:nvSpPr>
          <p:cNvPr id="242700" name="Text Box 12"/>
          <p:cNvSpPr txBox="1">
            <a:spLocks noChangeArrowheads="1"/>
          </p:cNvSpPr>
          <p:nvPr/>
        </p:nvSpPr>
        <p:spPr bwMode="auto">
          <a:xfrm>
            <a:off x="3143250" y="4800600"/>
            <a:ext cx="47434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S</a:t>
            </a:r>
          </a:p>
        </p:txBody>
      </p:sp>
      <p:sp>
        <p:nvSpPr>
          <p:cNvPr id="242701" name="Text Box 13"/>
          <p:cNvSpPr txBox="1">
            <a:spLocks noChangeArrowheads="1"/>
          </p:cNvSpPr>
          <p:nvPr/>
        </p:nvSpPr>
        <p:spPr bwMode="auto">
          <a:xfrm>
            <a:off x="1314450" y="4800600"/>
            <a:ext cx="17716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1</a:t>
            </a:r>
          </a:p>
        </p:txBody>
      </p:sp>
      <p:sp>
        <p:nvSpPr>
          <p:cNvPr id="242702" name="Text Box 14"/>
          <p:cNvSpPr txBox="1">
            <a:spLocks noChangeArrowheads="1"/>
          </p:cNvSpPr>
          <p:nvPr/>
        </p:nvSpPr>
        <p:spPr bwMode="auto">
          <a:xfrm>
            <a:off x="4343400" y="1943100"/>
            <a:ext cx="400050" cy="41549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folHlink"/>
                </a:solidFill>
                <a:latin typeface="Times New Roman" charset="0"/>
              </a:rPr>
              <a:t>A</a:t>
            </a:r>
          </a:p>
        </p:txBody>
      </p:sp>
      <p:sp>
        <p:nvSpPr>
          <p:cNvPr id="242703" name="Text Box 15"/>
          <p:cNvSpPr txBox="1">
            <a:spLocks noChangeArrowheads="1"/>
          </p:cNvSpPr>
          <p:nvPr/>
        </p:nvSpPr>
        <p:spPr bwMode="auto">
          <a:xfrm>
            <a:off x="4343400" y="2914650"/>
            <a:ext cx="400050" cy="41549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folHlink"/>
                </a:solidFill>
                <a:latin typeface="Times New Roman" charset="0"/>
              </a:rPr>
              <a:t>B</a:t>
            </a:r>
          </a:p>
        </p:txBody>
      </p:sp>
      <p:sp>
        <p:nvSpPr>
          <p:cNvPr id="242704" name="Text Box 16"/>
          <p:cNvSpPr txBox="1">
            <a:spLocks noChangeArrowheads="1"/>
          </p:cNvSpPr>
          <p:nvPr/>
        </p:nvSpPr>
        <p:spPr bwMode="auto">
          <a:xfrm>
            <a:off x="4343400" y="3886200"/>
            <a:ext cx="400050" cy="41549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folHlink"/>
                </a:solidFill>
                <a:latin typeface="Times New Roman" charset="0"/>
              </a:rPr>
              <a:t>C</a:t>
            </a:r>
          </a:p>
        </p:txBody>
      </p:sp>
      <p:cxnSp>
        <p:nvCxnSpPr>
          <p:cNvPr id="242705" name="AutoShape 17"/>
          <p:cNvCxnSpPr>
            <a:cxnSpLocks noChangeShapeType="1"/>
            <a:stCxn id="242690" idx="3"/>
            <a:endCxn id="242703" idx="1"/>
          </p:cNvCxnSpPr>
          <p:nvPr/>
        </p:nvCxnSpPr>
        <p:spPr bwMode="auto">
          <a:xfrm>
            <a:off x="2457450" y="3122399"/>
            <a:ext cx="1885950" cy="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42706" name="AutoShape 18"/>
          <p:cNvCxnSpPr>
            <a:cxnSpLocks noChangeShapeType="1"/>
            <a:stCxn id="242690" idx="3"/>
            <a:endCxn id="242702" idx="1"/>
          </p:cNvCxnSpPr>
          <p:nvPr/>
        </p:nvCxnSpPr>
        <p:spPr bwMode="auto">
          <a:xfrm flipV="1">
            <a:off x="2457450" y="2150849"/>
            <a:ext cx="1885950" cy="97155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42707" name="AutoShape 19"/>
          <p:cNvCxnSpPr>
            <a:cxnSpLocks noChangeShapeType="1"/>
            <a:stCxn id="242690" idx="3"/>
            <a:endCxn id="242704" idx="1"/>
          </p:cNvCxnSpPr>
          <p:nvPr/>
        </p:nvCxnSpPr>
        <p:spPr bwMode="auto">
          <a:xfrm>
            <a:off x="2457450" y="3122399"/>
            <a:ext cx="1885950" cy="97155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08" name="Text Box 20"/>
          <p:cNvSpPr txBox="1">
            <a:spLocks noChangeArrowheads="1"/>
          </p:cNvSpPr>
          <p:nvPr/>
        </p:nvSpPr>
        <p:spPr bwMode="auto">
          <a:xfrm>
            <a:off x="1314450" y="4800600"/>
            <a:ext cx="17716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3</a:t>
            </a:r>
          </a:p>
        </p:txBody>
      </p:sp>
      <p:sp>
        <p:nvSpPr>
          <p:cNvPr id="242709" name="Text Box 21"/>
          <p:cNvSpPr txBox="1">
            <a:spLocks noChangeArrowheads="1"/>
          </p:cNvSpPr>
          <p:nvPr/>
        </p:nvSpPr>
        <p:spPr bwMode="auto">
          <a:xfrm>
            <a:off x="3143250" y="4800600"/>
            <a:ext cx="47434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A, B, C</a:t>
            </a:r>
            <a:endParaRPr lang="en-GB" altLang="en-US" sz="600" b="1">
              <a:latin typeface="Times New Roman" charset="0"/>
            </a:endParaRPr>
          </a:p>
        </p:txBody>
      </p:sp>
      <p:sp>
        <p:nvSpPr>
          <p:cNvPr id="242710" name="Text Box 22"/>
          <p:cNvSpPr txBox="1">
            <a:spLocks noChangeArrowheads="1"/>
          </p:cNvSpPr>
          <p:nvPr/>
        </p:nvSpPr>
        <p:spPr bwMode="auto">
          <a:xfrm>
            <a:off x="3086100" y="2171700"/>
            <a:ext cx="400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a:latin typeface="Times New Roman" charset="0"/>
              </a:rPr>
              <a:t>1</a:t>
            </a:r>
          </a:p>
        </p:txBody>
      </p:sp>
      <p:sp>
        <p:nvSpPr>
          <p:cNvPr id="242711" name="Text Box 23"/>
          <p:cNvSpPr txBox="1">
            <a:spLocks noChangeArrowheads="1"/>
          </p:cNvSpPr>
          <p:nvPr/>
        </p:nvSpPr>
        <p:spPr bwMode="auto">
          <a:xfrm>
            <a:off x="3143250" y="365760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a:latin typeface="Times New Roman" charset="0"/>
              </a:rPr>
              <a:t>15</a:t>
            </a:r>
          </a:p>
        </p:txBody>
      </p:sp>
      <p:sp>
        <p:nvSpPr>
          <p:cNvPr id="242712" name="Text Box 24"/>
          <p:cNvSpPr txBox="1">
            <a:spLocks noChangeArrowheads="1"/>
          </p:cNvSpPr>
          <p:nvPr/>
        </p:nvSpPr>
        <p:spPr bwMode="auto">
          <a:xfrm>
            <a:off x="3429000" y="2743200"/>
            <a:ext cx="400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a:latin typeface="Times New Roman" charset="0"/>
              </a:rPr>
              <a:t>5</a:t>
            </a:r>
          </a:p>
        </p:txBody>
      </p:sp>
      <p:sp>
        <p:nvSpPr>
          <p:cNvPr id="242713" name="Text Box 25"/>
          <p:cNvSpPr txBox="1">
            <a:spLocks noChangeArrowheads="1"/>
          </p:cNvSpPr>
          <p:nvPr/>
        </p:nvSpPr>
        <p:spPr bwMode="auto">
          <a:xfrm>
            <a:off x="1543050" y="1028701"/>
            <a:ext cx="3486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We start with our initial state and expand it…</a:t>
            </a:r>
          </a:p>
        </p:txBody>
      </p:sp>
      <p:cxnSp>
        <p:nvCxnSpPr>
          <p:cNvPr id="30746" name="AutoShape 26"/>
          <p:cNvCxnSpPr>
            <a:cxnSpLocks noChangeShapeType="1"/>
            <a:stCxn id="242702" idx="3"/>
          </p:cNvCxnSpPr>
          <p:nvPr/>
        </p:nvCxnSpPr>
        <p:spPr bwMode="auto">
          <a:xfrm>
            <a:off x="4743450" y="2150849"/>
            <a:ext cx="1943100" cy="96263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42715" name="Text Box 27"/>
          <p:cNvSpPr txBox="1">
            <a:spLocks noChangeArrowheads="1"/>
          </p:cNvSpPr>
          <p:nvPr/>
        </p:nvSpPr>
        <p:spPr bwMode="auto">
          <a:xfrm>
            <a:off x="1485900" y="1028700"/>
            <a:ext cx="6400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Node S is removed from the queue and the revealed nodes are added to the queue. The queue is then sorted on path cost. Nodes with cheaper path cost have priority.In this case the queue will be Node A (1), node B (5), followed by node C (15). Press space.</a:t>
            </a:r>
          </a:p>
        </p:txBody>
      </p:sp>
      <p:sp>
        <p:nvSpPr>
          <p:cNvPr id="242716" name="Text Box 28"/>
          <p:cNvSpPr txBox="1">
            <a:spLocks noChangeArrowheads="1"/>
          </p:cNvSpPr>
          <p:nvPr/>
        </p:nvSpPr>
        <p:spPr bwMode="auto">
          <a:xfrm>
            <a:off x="1371600" y="1028701"/>
            <a:ext cx="64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We now expand the node at the front of the queue, node A. Press space to continue.</a:t>
            </a:r>
          </a:p>
        </p:txBody>
      </p:sp>
      <p:cxnSp>
        <p:nvCxnSpPr>
          <p:cNvPr id="242717" name="AutoShape 29"/>
          <p:cNvCxnSpPr>
            <a:cxnSpLocks noChangeShapeType="1"/>
            <a:stCxn id="242690" idx="3"/>
            <a:endCxn id="242702" idx="1"/>
          </p:cNvCxnSpPr>
          <p:nvPr/>
        </p:nvCxnSpPr>
        <p:spPr bwMode="auto">
          <a:xfrm flipV="1">
            <a:off x="2457450" y="2150849"/>
            <a:ext cx="1885950" cy="971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18" name="Text Box 30"/>
          <p:cNvSpPr txBox="1">
            <a:spLocks noChangeArrowheads="1"/>
          </p:cNvSpPr>
          <p:nvPr/>
        </p:nvSpPr>
        <p:spPr bwMode="auto">
          <a:xfrm>
            <a:off x="1314450" y="5143500"/>
            <a:ext cx="1771650" cy="646331"/>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1</a:t>
            </a:r>
          </a:p>
        </p:txBody>
      </p:sp>
      <p:sp>
        <p:nvSpPr>
          <p:cNvPr id="242719" name="Text Box 31"/>
          <p:cNvSpPr txBox="1">
            <a:spLocks noChangeArrowheads="1"/>
          </p:cNvSpPr>
          <p:nvPr/>
        </p:nvSpPr>
        <p:spPr bwMode="auto">
          <a:xfrm>
            <a:off x="2057400" y="2914650"/>
            <a:ext cx="400050" cy="41549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bg1"/>
                </a:solidFill>
                <a:latin typeface="Times New Roman" charset="0"/>
              </a:rPr>
              <a:t>S</a:t>
            </a:r>
          </a:p>
        </p:txBody>
      </p:sp>
      <p:sp>
        <p:nvSpPr>
          <p:cNvPr id="242720" name="Text Box 32"/>
          <p:cNvSpPr txBox="1">
            <a:spLocks noChangeArrowheads="1"/>
          </p:cNvSpPr>
          <p:nvPr/>
        </p:nvSpPr>
        <p:spPr bwMode="auto">
          <a:xfrm>
            <a:off x="6057900" y="5143500"/>
            <a:ext cx="18288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1</a:t>
            </a:r>
          </a:p>
        </p:txBody>
      </p:sp>
      <p:sp>
        <p:nvSpPr>
          <p:cNvPr id="242721" name="Text Box 33"/>
          <p:cNvSpPr txBox="1">
            <a:spLocks noChangeArrowheads="1"/>
          </p:cNvSpPr>
          <p:nvPr/>
        </p:nvSpPr>
        <p:spPr bwMode="auto">
          <a:xfrm>
            <a:off x="6686550" y="2914650"/>
            <a:ext cx="400050" cy="41549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folHlink"/>
                </a:solidFill>
                <a:latin typeface="Times New Roman" charset="0"/>
              </a:rPr>
              <a:t>G</a:t>
            </a:r>
          </a:p>
        </p:txBody>
      </p:sp>
      <p:cxnSp>
        <p:nvCxnSpPr>
          <p:cNvPr id="242722" name="AutoShape 34"/>
          <p:cNvCxnSpPr>
            <a:cxnSpLocks noChangeShapeType="1"/>
            <a:stCxn id="242702" idx="3"/>
            <a:endCxn id="242721" idx="0"/>
          </p:cNvCxnSpPr>
          <p:nvPr/>
        </p:nvCxnSpPr>
        <p:spPr bwMode="auto">
          <a:xfrm>
            <a:off x="4743450" y="2150849"/>
            <a:ext cx="2143125" cy="763801"/>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23" name="Rectangle 35"/>
          <p:cNvSpPr>
            <a:spLocks noChangeArrowheads="1"/>
          </p:cNvSpPr>
          <p:nvPr/>
        </p:nvSpPr>
        <p:spPr bwMode="auto">
          <a:xfrm>
            <a:off x="1314450" y="1028700"/>
            <a:ext cx="63436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Node A is removed from the queue and the revealed node (node G) is added to the queue. The queue is again sorted on path cost. Note, we have now found a goal state but do not recognise it as it is not at the front of the queue. Node B is the cheaper node. Press space.</a:t>
            </a:r>
            <a:endParaRPr lang="en-US" altLang="en-US">
              <a:solidFill>
                <a:srgbClr val="FF3300"/>
              </a:solidFill>
              <a:latin typeface="Times New Roman" charset="0"/>
            </a:endParaRPr>
          </a:p>
        </p:txBody>
      </p:sp>
      <p:sp>
        <p:nvSpPr>
          <p:cNvPr id="242724" name="Text Box 36"/>
          <p:cNvSpPr txBox="1">
            <a:spLocks noChangeArrowheads="1"/>
          </p:cNvSpPr>
          <p:nvPr/>
        </p:nvSpPr>
        <p:spPr bwMode="auto">
          <a:xfrm>
            <a:off x="5829300" y="2114550"/>
            <a:ext cx="571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a:latin typeface="Times New Roman" charset="0"/>
              </a:rPr>
              <a:t>10</a:t>
            </a:r>
          </a:p>
        </p:txBody>
      </p:sp>
      <p:sp>
        <p:nvSpPr>
          <p:cNvPr id="242725" name="Text Box 37"/>
          <p:cNvSpPr txBox="1">
            <a:spLocks noChangeArrowheads="1"/>
          </p:cNvSpPr>
          <p:nvPr/>
        </p:nvSpPr>
        <p:spPr bwMode="auto">
          <a:xfrm>
            <a:off x="4343400" y="1943100"/>
            <a:ext cx="400050" cy="41549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bg1"/>
                </a:solidFill>
                <a:latin typeface="Times New Roman" charset="0"/>
              </a:rPr>
              <a:t>A</a:t>
            </a:r>
          </a:p>
        </p:txBody>
      </p:sp>
      <p:sp>
        <p:nvSpPr>
          <p:cNvPr id="242726" name="Text Box 38"/>
          <p:cNvSpPr txBox="1">
            <a:spLocks noChangeArrowheads="1"/>
          </p:cNvSpPr>
          <p:nvPr/>
        </p:nvSpPr>
        <p:spPr bwMode="auto">
          <a:xfrm>
            <a:off x="1314450" y="5143500"/>
            <a:ext cx="1771650" cy="646331"/>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2</a:t>
            </a:r>
          </a:p>
        </p:txBody>
      </p:sp>
      <p:sp>
        <p:nvSpPr>
          <p:cNvPr id="242727" name="Text Box 39"/>
          <p:cNvSpPr txBox="1">
            <a:spLocks noChangeArrowheads="1"/>
          </p:cNvSpPr>
          <p:nvPr/>
        </p:nvSpPr>
        <p:spPr bwMode="auto">
          <a:xfrm>
            <a:off x="3143250" y="4800600"/>
            <a:ext cx="47434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B, G</a:t>
            </a:r>
            <a:r>
              <a:rPr lang="en-GB" altLang="en-US" sz="900" b="1">
                <a:latin typeface="Times New Roman" charset="0"/>
              </a:rPr>
              <a:t>11</a:t>
            </a:r>
            <a:r>
              <a:rPr lang="en-GB" altLang="en-US" b="1">
                <a:latin typeface="Times New Roman" charset="0"/>
              </a:rPr>
              <a:t>, C</a:t>
            </a:r>
            <a:endParaRPr lang="en-GB" altLang="en-US" sz="900" b="1">
              <a:latin typeface="Times New Roman" charset="0"/>
            </a:endParaRPr>
          </a:p>
        </p:txBody>
      </p:sp>
      <p:sp>
        <p:nvSpPr>
          <p:cNvPr id="242728" name="Text Box 40"/>
          <p:cNvSpPr txBox="1">
            <a:spLocks noChangeArrowheads="1"/>
          </p:cNvSpPr>
          <p:nvPr/>
        </p:nvSpPr>
        <p:spPr bwMode="auto">
          <a:xfrm>
            <a:off x="3143250" y="5143500"/>
            <a:ext cx="2857500" cy="646331"/>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Backtracking</a:t>
            </a:r>
          </a:p>
        </p:txBody>
      </p:sp>
      <p:cxnSp>
        <p:nvCxnSpPr>
          <p:cNvPr id="242729" name="AutoShape 41"/>
          <p:cNvCxnSpPr>
            <a:cxnSpLocks noChangeShapeType="1"/>
            <a:stCxn id="242725" idx="1"/>
            <a:endCxn id="242719" idx="3"/>
          </p:cNvCxnSpPr>
          <p:nvPr/>
        </p:nvCxnSpPr>
        <p:spPr bwMode="auto">
          <a:xfrm flipH="1">
            <a:off x="2457450" y="2150849"/>
            <a:ext cx="1885950" cy="971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30" name="Text Box 42"/>
          <p:cNvSpPr txBox="1">
            <a:spLocks noChangeArrowheads="1"/>
          </p:cNvSpPr>
          <p:nvPr/>
        </p:nvSpPr>
        <p:spPr bwMode="auto">
          <a:xfrm>
            <a:off x="6057900" y="5143500"/>
            <a:ext cx="18288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0</a:t>
            </a:r>
          </a:p>
        </p:txBody>
      </p:sp>
      <p:cxnSp>
        <p:nvCxnSpPr>
          <p:cNvPr id="242731" name="AutoShape 43"/>
          <p:cNvCxnSpPr>
            <a:cxnSpLocks noChangeShapeType="1"/>
            <a:stCxn id="242719" idx="3"/>
            <a:endCxn id="242703" idx="1"/>
          </p:cNvCxnSpPr>
          <p:nvPr/>
        </p:nvCxnSpPr>
        <p:spPr bwMode="auto">
          <a:xfrm>
            <a:off x="2457450" y="3122399"/>
            <a:ext cx="18859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32" name="Text Box 44"/>
          <p:cNvSpPr txBox="1">
            <a:spLocks noChangeArrowheads="1"/>
          </p:cNvSpPr>
          <p:nvPr/>
        </p:nvSpPr>
        <p:spPr bwMode="auto">
          <a:xfrm>
            <a:off x="6057900" y="5143500"/>
            <a:ext cx="18288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1</a:t>
            </a:r>
          </a:p>
        </p:txBody>
      </p:sp>
      <p:sp>
        <p:nvSpPr>
          <p:cNvPr id="242733" name="Text Box 45"/>
          <p:cNvSpPr txBox="1">
            <a:spLocks noChangeArrowheads="1"/>
          </p:cNvSpPr>
          <p:nvPr/>
        </p:nvSpPr>
        <p:spPr bwMode="auto">
          <a:xfrm>
            <a:off x="3143250" y="5143500"/>
            <a:ext cx="28575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Expanding</a:t>
            </a:r>
          </a:p>
        </p:txBody>
      </p:sp>
      <p:cxnSp>
        <p:nvCxnSpPr>
          <p:cNvPr id="242734" name="AutoShape 46"/>
          <p:cNvCxnSpPr>
            <a:cxnSpLocks noChangeShapeType="1"/>
            <a:stCxn id="242703" idx="3"/>
            <a:endCxn id="242721" idx="1"/>
          </p:cNvCxnSpPr>
          <p:nvPr/>
        </p:nvCxnSpPr>
        <p:spPr bwMode="auto">
          <a:xfrm>
            <a:off x="4743450" y="3122399"/>
            <a:ext cx="1943100" cy="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35" name="Text Box 47"/>
          <p:cNvSpPr txBox="1">
            <a:spLocks noChangeArrowheads="1"/>
          </p:cNvSpPr>
          <p:nvPr/>
        </p:nvSpPr>
        <p:spPr bwMode="auto">
          <a:xfrm>
            <a:off x="5600700" y="2743200"/>
            <a:ext cx="400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a:latin typeface="Times New Roman" charset="0"/>
              </a:rPr>
              <a:t>5</a:t>
            </a:r>
          </a:p>
        </p:txBody>
      </p:sp>
      <p:sp>
        <p:nvSpPr>
          <p:cNvPr id="242736" name="Text Box 48"/>
          <p:cNvSpPr txBox="1">
            <a:spLocks noChangeArrowheads="1"/>
          </p:cNvSpPr>
          <p:nvPr/>
        </p:nvSpPr>
        <p:spPr bwMode="auto">
          <a:xfrm>
            <a:off x="1314450" y="5143500"/>
            <a:ext cx="1771650" cy="646331"/>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3</a:t>
            </a:r>
          </a:p>
        </p:txBody>
      </p:sp>
      <p:sp>
        <p:nvSpPr>
          <p:cNvPr id="242737" name="Text Box 49"/>
          <p:cNvSpPr txBox="1">
            <a:spLocks noChangeArrowheads="1"/>
          </p:cNvSpPr>
          <p:nvPr/>
        </p:nvSpPr>
        <p:spPr bwMode="auto">
          <a:xfrm>
            <a:off x="3143250" y="4800600"/>
            <a:ext cx="47434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G</a:t>
            </a:r>
            <a:r>
              <a:rPr lang="en-GB" altLang="en-US" sz="900" b="1">
                <a:latin typeface="Times New Roman" charset="0"/>
              </a:rPr>
              <a:t>10</a:t>
            </a:r>
            <a:r>
              <a:rPr lang="en-GB" altLang="en-US" b="1">
                <a:latin typeface="Times New Roman" charset="0"/>
              </a:rPr>
              <a:t>, G</a:t>
            </a:r>
            <a:r>
              <a:rPr lang="en-GB" altLang="en-US" sz="900" b="1">
                <a:latin typeface="Times New Roman" charset="0"/>
              </a:rPr>
              <a:t>11</a:t>
            </a:r>
            <a:r>
              <a:rPr lang="en-GB" altLang="en-US" b="1">
                <a:latin typeface="Times New Roman" charset="0"/>
              </a:rPr>
              <a:t>, C</a:t>
            </a:r>
            <a:r>
              <a:rPr lang="en-GB" altLang="en-US" sz="900" b="1">
                <a:latin typeface="Times New Roman" charset="0"/>
              </a:rPr>
              <a:t>15</a:t>
            </a:r>
          </a:p>
        </p:txBody>
      </p:sp>
      <p:sp>
        <p:nvSpPr>
          <p:cNvPr id="242738" name="Text Box 50"/>
          <p:cNvSpPr txBox="1">
            <a:spLocks noChangeArrowheads="1"/>
          </p:cNvSpPr>
          <p:nvPr/>
        </p:nvSpPr>
        <p:spPr bwMode="auto">
          <a:xfrm>
            <a:off x="4343400" y="2914650"/>
            <a:ext cx="400050" cy="41549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chemeClr val="bg1"/>
                </a:solidFill>
                <a:latin typeface="Times New Roman" charset="0"/>
              </a:rPr>
              <a:t>B</a:t>
            </a:r>
          </a:p>
        </p:txBody>
      </p:sp>
      <p:sp>
        <p:nvSpPr>
          <p:cNvPr id="242739" name="Rectangle 51"/>
          <p:cNvSpPr>
            <a:spLocks noChangeArrowheads="1"/>
          </p:cNvSpPr>
          <p:nvPr/>
        </p:nvSpPr>
        <p:spPr bwMode="auto">
          <a:xfrm>
            <a:off x="1314450" y="1028701"/>
            <a:ext cx="6343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Once node B has been expanded it is removed from the queue and the revealed node (node G) is added. The queue is again sorted on path cost. </a:t>
            </a:r>
            <a:r>
              <a:rPr lang="en-GB" altLang="en-US" b="1">
                <a:solidFill>
                  <a:srgbClr val="FF3300"/>
                </a:solidFill>
                <a:latin typeface="Times New Roman" charset="0"/>
              </a:rPr>
              <a:t>Note</a:t>
            </a:r>
            <a:r>
              <a:rPr lang="en-GB" altLang="en-US">
                <a:solidFill>
                  <a:srgbClr val="FF3300"/>
                </a:solidFill>
                <a:latin typeface="Times New Roman" charset="0"/>
              </a:rPr>
              <a:t>, node G now appears in the queue twice, once as G</a:t>
            </a:r>
            <a:r>
              <a:rPr lang="en-GB" altLang="en-US" sz="1050">
                <a:solidFill>
                  <a:srgbClr val="FF3300"/>
                </a:solidFill>
                <a:latin typeface="Times New Roman" charset="0"/>
              </a:rPr>
              <a:t>10</a:t>
            </a:r>
            <a:r>
              <a:rPr lang="en-GB" altLang="en-US">
                <a:solidFill>
                  <a:srgbClr val="FF3300"/>
                </a:solidFill>
                <a:latin typeface="Times New Roman" charset="0"/>
              </a:rPr>
              <a:t> and once as G</a:t>
            </a:r>
            <a:r>
              <a:rPr lang="en-GB" altLang="en-US" sz="1050">
                <a:solidFill>
                  <a:srgbClr val="FF3300"/>
                </a:solidFill>
                <a:latin typeface="Times New Roman" charset="0"/>
              </a:rPr>
              <a:t>11</a:t>
            </a:r>
            <a:r>
              <a:rPr lang="en-GB" altLang="en-US">
                <a:solidFill>
                  <a:srgbClr val="FF3300"/>
                </a:solidFill>
                <a:latin typeface="Times New Roman" charset="0"/>
              </a:rPr>
              <a:t>. As G</a:t>
            </a:r>
            <a:r>
              <a:rPr lang="en-GB" altLang="en-US" sz="1050">
                <a:solidFill>
                  <a:srgbClr val="FF3300"/>
                </a:solidFill>
                <a:latin typeface="Times New Roman" charset="0"/>
              </a:rPr>
              <a:t>10</a:t>
            </a:r>
            <a:r>
              <a:rPr lang="en-GB" altLang="en-US">
                <a:solidFill>
                  <a:srgbClr val="FF3300"/>
                </a:solidFill>
                <a:latin typeface="Times New Roman" charset="0"/>
              </a:rPr>
              <a:t> is at the front of the queue, we now proceed to goal state. Press space.</a:t>
            </a:r>
            <a:endParaRPr lang="en-US" altLang="en-US">
              <a:solidFill>
                <a:srgbClr val="FF3300"/>
              </a:solidFill>
              <a:latin typeface="Times New Roman" charset="0"/>
            </a:endParaRPr>
          </a:p>
        </p:txBody>
      </p:sp>
      <p:cxnSp>
        <p:nvCxnSpPr>
          <p:cNvPr id="242740" name="AutoShape 52"/>
          <p:cNvCxnSpPr>
            <a:cxnSpLocks noChangeShapeType="1"/>
            <a:stCxn id="242738" idx="3"/>
            <a:endCxn id="242721" idx="1"/>
          </p:cNvCxnSpPr>
          <p:nvPr/>
        </p:nvCxnSpPr>
        <p:spPr bwMode="auto">
          <a:xfrm>
            <a:off x="4743450" y="3122399"/>
            <a:ext cx="1943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41" name="Text Box 53"/>
          <p:cNvSpPr txBox="1">
            <a:spLocks noChangeArrowheads="1"/>
          </p:cNvSpPr>
          <p:nvPr/>
        </p:nvSpPr>
        <p:spPr bwMode="auto">
          <a:xfrm>
            <a:off x="6057900" y="5143500"/>
            <a:ext cx="18288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2</a:t>
            </a:r>
          </a:p>
        </p:txBody>
      </p:sp>
      <p:sp>
        <p:nvSpPr>
          <p:cNvPr id="242742" name="Text Box 54"/>
          <p:cNvSpPr txBox="1">
            <a:spLocks noChangeArrowheads="1"/>
          </p:cNvSpPr>
          <p:nvPr/>
        </p:nvSpPr>
        <p:spPr bwMode="auto">
          <a:xfrm>
            <a:off x="3143250" y="4800600"/>
            <a:ext cx="47434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Empty</a:t>
            </a:r>
          </a:p>
        </p:txBody>
      </p:sp>
      <p:sp>
        <p:nvSpPr>
          <p:cNvPr id="242743" name="Text Box 55"/>
          <p:cNvSpPr txBox="1">
            <a:spLocks noChangeArrowheads="1"/>
          </p:cNvSpPr>
          <p:nvPr/>
        </p:nvSpPr>
        <p:spPr bwMode="auto">
          <a:xfrm>
            <a:off x="1314450" y="4800600"/>
            <a:ext cx="177165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0</a:t>
            </a:r>
          </a:p>
        </p:txBody>
      </p:sp>
      <p:sp>
        <p:nvSpPr>
          <p:cNvPr id="242744" name="Text Box 56"/>
          <p:cNvSpPr txBox="1">
            <a:spLocks noChangeArrowheads="1"/>
          </p:cNvSpPr>
          <p:nvPr/>
        </p:nvSpPr>
        <p:spPr bwMode="auto">
          <a:xfrm>
            <a:off x="3143250" y="5143500"/>
            <a:ext cx="2857500" cy="369332"/>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b="1">
                <a:latin typeface="Times New Roman" charset="0"/>
              </a:rPr>
              <a:t>FINISHED SEARCH</a:t>
            </a:r>
          </a:p>
        </p:txBody>
      </p:sp>
      <p:sp>
        <p:nvSpPr>
          <p:cNvPr id="242745" name="Text Box 57"/>
          <p:cNvSpPr txBox="1">
            <a:spLocks noChangeArrowheads="1"/>
          </p:cNvSpPr>
          <p:nvPr/>
        </p:nvSpPr>
        <p:spPr bwMode="auto">
          <a:xfrm>
            <a:off x="6686550" y="2914650"/>
            <a:ext cx="400050" cy="41549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rgbClr val="FFFF00"/>
                </a:solidFill>
                <a:latin typeface="Times New Roman" charset="0"/>
              </a:rPr>
              <a:t>G</a:t>
            </a:r>
          </a:p>
        </p:txBody>
      </p:sp>
      <p:sp>
        <p:nvSpPr>
          <p:cNvPr id="242746" name="Text Box 58"/>
          <p:cNvSpPr txBox="1">
            <a:spLocks noChangeArrowheads="1"/>
          </p:cNvSpPr>
          <p:nvPr/>
        </p:nvSpPr>
        <p:spPr bwMode="auto">
          <a:xfrm>
            <a:off x="6686550" y="2914650"/>
            <a:ext cx="400050" cy="415498"/>
          </a:xfrm>
          <a:prstGeom prst="rect">
            <a:avLst/>
          </a:prstGeom>
          <a:solidFill>
            <a:srgbClr val="FFFF00"/>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latin typeface="Times New Roman" charset="0"/>
              </a:rPr>
              <a:t>G</a:t>
            </a:r>
          </a:p>
        </p:txBody>
      </p:sp>
      <p:sp>
        <p:nvSpPr>
          <p:cNvPr id="242747" name="Text Box 59"/>
          <p:cNvSpPr txBox="1">
            <a:spLocks noChangeArrowheads="1"/>
          </p:cNvSpPr>
          <p:nvPr/>
        </p:nvSpPr>
        <p:spPr bwMode="auto">
          <a:xfrm>
            <a:off x="6686550" y="2914650"/>
            <a:ext cx="400050" cy="41549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rgbClr val="FFFF00"/>
                </a:solidFill>
                <a:latin typeface="Times New Roman" charset="0"/>
              </a:rPr>
              <a:t>G</a:t>
            </a:r>
          </a:p>
        </p:txBody>
      </p:sp>
      <p:sp>
        <p:nvSpPr>
          <p:cNvPr id="242748" name="Text Box 60"/>
          <p:cNvSpPr txBox="1">
            <a:spLocks noChangeArrowheads="1"/>
          </p:cNvSpPr>
          <p:nvPr/>
        </p:nvSpPr>
        <p:spPr bwMode="auto">
          <a:xfrm>
            <a:off x="6686550" y="2914650"/>
            <a:ext cx="400050" cy="415498"/>
          </a:xfrm>
          <a:prstGeom prst="rect">
            <a:avLst/>
          </a:prstGeom>
          <a:solidFill>
            <a:srgbClr val="FFFF00"/>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latin typeface="Times New Roman" charset="0"/>
              </a:rPr>
              <a:t>G</a:t>
            </a:r>
          </a:p>
        </p:txBody>
      </p:sp>
      <p:sp>
        <p:nvSpPr>
          <p:cNvPr id="242749" name="Text Box 61"/>
          <p:cNvSpPr txBox="1">
            <a:spLocks noChangeArrowheads="1"/>
          </p:cNvSpPr>
          <p:nvPr/>
        </p:nvSpPr>
        <p:spPr bwMode="auto">
          <a:xfrm>
            <a:off x="6686550" y="2914650"/>
            <a:ext cx="400050" cy="41549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100">
                <a:solidFill>
                  <a:srgbClr val="FFFF00"/>
                </a:solidFill>
                <a:latin typeface="Times New Roman" charset="0"/>
              </a:rPr>
              <a:t>G</a:t>
            </a:r>
          </a:p>
        </p:txBody>
      </p:sp>
      <p:sp>
        <p:nvSpPr>
          <p:cNvPr id="242750" name="Text Box 62"/>
          <p:cNvSpPr txBox="1">
            <a:spLocks noChangeArrowheads="1"/>
          </p:cNvSpPr>
          <p:nvPr/>
        </p:nvSpPr>
        <p:spPr bwMode="auto">
          <a:xfrm>
            <a:off x="5086350" y="3486150"/>
            <a:ext cx="2743200" cy="1754326"/>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The goal state is achieved and the path S-B-G is returned. In relation to path cost, UCS has found the optimal route. Press space to end.</a:t>
            </a:r>
          </a:p>
        </p:txBody>
      </p:sp>
    </p:spTree>
    <p:extLst>
      <p:ext uri="{BB962C8B-B14F-4D97-AF65-F5344CB8AC3E}">
        <p14:creationId xmlns:p14="http://schemas.microsoft.com/office/powerpoint/2010/main" val="1292527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2697"/>
                                        </p:tgtEl>
                                        <p:attrNameLst>
                                          <p:attrName>style.visibility</p:attrName>
                                        </p:attrNameLst>
                                      </p:cBhvr>
                                      <p:to>
                                        <p:strVal val="visible"/>
                                      </p:to>
                                    </p:set>
                                  </p:childTnLst>
                                  <p:subTnLst>
                                    <p:set>
                                      <p:cBhvr override="childStyle">
                                        <p:cTn dur="1" fill="hold" display="0" masterRel="nextClick" afterEffect="1"/>
                                        <p:tgtEl>
                                          <p:spTgt spid="2426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713"/>
                                        </p:tgtEl>
                                        <p:attrNameLst>
                                          <p:attrName>style.visibility</p:attrName>
                                        </p:attrNameLst>
                                      </p:cBhvr>
                                      <p:to>
                                        <p:strVal val="visible"/>
                                      </p:to>
                                    </p:set>
                                  </p:childTnLst>
                                  <p:subTnLst>
                                    <p:set>
                                      <p:cBhvr override="childStyle">
                                        <p:cTn dur="1" fill="hold" display="0" masterRel="nextClick" afterEffect="1"/>
                                        <p:tgtEl>
                                          <p:spTgt spid="242713"/>
                                        </p:tgtEl>
                                        <p:attrNameLst>
                                          <p:attrName>style.visibility</p:attrName>
                                        </p:attrNameLst>
                                      </p:cBhvr>
                                      <p:to>
                                        <p:strVal val="hidden"/>
                                      </p:to>
                                    </p:set>
                                  </p:subTnLst>
                                </p:cTn>
                              </p:par>
                            </p:childTnLst>
                          </p:cTn>
                        </p:par>
                        <p:par>
                          <p:cTn id="11" fill="hold" nodeType="afterGroup">
                            <p:stCondLst>
                              <p:cond delay="500"/>
                            </p:stCondLst>
                            <p:childTnLst>
                              <p:par>
                                <p:cTn id="12" presetID="1" presetClass="entr" presetSubtype="0" fill="hold" grpId="0" nodeType="afterEffect">
                                  <p:stCondLst>
                                    <p:cond delay="2000"/>
                                  </p:stCondLst>
                                  <p:childTnLst>
                                    <p:set>
                                      <p:cBhvr>
                                        <p:cTn id="13" dur="1" fill="hold">
                                          <p:stCondLst>
                                            <p:cond delay="499"/>
                                          </p:stCondLst>
                                        </p:cTn>
                                        <p:tgtEl>
                                          <p:spTgt spid="242690"/>
                                        </p:tgtEl>
                                        <p:attrNameLst>
                                          <p:attrName>style.visibility</p:attrName>
                                        </p:attrNameLst>
                                      </p:cBhvr>
                                      <p:to>
                                        <p:strVal val="visible"/>
                                      </p:to>
                                    </p:set>
                                  </p:childTnLst>
                                </p:cTn>
                              </p:par>
                            </p:childTnLst>
                          </p:cTn>
                        </p:par>
                        <p:par>
                          <p:cTn id="14" fill="hold" nodeType="afterGroup">
                            <p:stCondLst>
                              <p:cond delay="3000"/>
                            </p:stCondLst>
                            <p:childTnLst>
                              <p:par>
                                <p:cTn id="15" presetID="1" presetClass="entr" presetSubtype="0" fill="hold" grpId="0" nodeType="afterEffect">
                                  <p:stCondLst>
                                    <p:cond delay="0"/>
                                  </p:stCondLst>
                                  <p:childTnLst>
                                    <p:set>
                                      <p:cBhvr>
                                        <p:cTn id="16" dur="1" fill="hold">
                                          <p:stCondLst>
                                            <p:cond delay="499"/>
                                          </p:stCondLst>
                                        </p:cTn>
                                        <p:tgtEl>
                                          <p:spTgt spid="242700"/>
                                        </p:tgtEl>
                                        <p:attrNameLst>
                                          <p:attrName>style.visibility</p:attrName>
                                        </p:attrNameLst>
                                      </p:cBhvr>
                                      <p:to>
                                        <p:strVal val="visible"/>
                                      </p:to>
                                    </p:set>
                                  </p:childTnLst>
                                </p:cTn>
                              </p:par>
                            </p:childTnLst>
                          </p:cTn>
                        </p:par>
                        <p:par>
                          <p:cTn id="17" fill="hold" nodeType="afterGroup">
                            <p:stCondLst>
                              <p:cond delay="3500"/>
                            </p:stCondLst>
                            <p:childTnLst>
                              <p:par>
                                <p:cTn id="18" presetID="1" presetClass="entr" presetSubtype="0" fill="hold" grpId="0" nodeType="afterEffect">
                                  <p:stCondLst>
                                    <p:cond delay="0"/>
                                  </p:stCondLst>
                                  <p:childTnLst>
                                    <p:set>
                                      <p:cBhvr>
                                        <p:cTn id="19" dur="1" fill="hold">
                                          <p:stCondLst>
                                            <p:cond delay="499"/>
                                          </p:stCondLst>
                                        </p:cTn>
                                        <p:tgtEl>
                                          <p:spTgt spid="242701"/>
                                        </p:tgtEl>
                                        <p:attrNameLst>
                                          <p:attrName>style.visibility</p:attrName>
                                        </p:attrNameLst>
                                      </p:cBhvr>
                                      <p:to>
                                        <p:strVal val="visible"/>
                                      </p:to>
                                    </p:set>
                                  </p:childTnLst>
                                </p:cTn>
                              </p:par>
                            </p:childTnLst>
                          </p:cTn>
                        </p:par>
                        <p:par>
                          <p:cTn id="20" fill="hold" nodeType="afterGroup">
                            <p:stCondLst>
                              <p:cond delay="4000"/>
                            </p:stCondLst>
                            <p:childTnLst>
                              <p:par>
                                <p:cTn id="21" presetID="1" presetClass="entr" presetSubtype="0" fill="hold" grpId="0" nodeType="afterEffect">
                                  <p:stCondLst>
                                    <p:cond delay="0"/>
                                  </p:stCondLst>
                                  <p:childTnLst>
                                    <p:set>
                                      <p:cBhvr>
                                        <p:cTn id="22" dur="1" fill="hold">
                                          <p:stCondLst>
                                            <p:cond delay="499"/>
                                          </p:stCondLst>
                                        </p:cTn>
                                        <p:tgtEl>
                                          <p:spTgt spid="242699"/>
                                        </p:tgtEl>
                                        <p:attrNameLst>
                                          <p:attrName>style.visibility</p:attrName>
                                        </p:attrNameLst>
                                      </p:cBhvr>
                                      <p:to>
                                        <p:strVal val="visible"/>
                                      </p:to>
                                    </p:set>
                                  </p:childTnLst>
                                </p:cTn>
                              </p:par>
                            </p:childTnLst>
                          </p:cTn>
                        </p:par>
                        <p:par>
                          <p:cTn id="23" fill="hold" nodeType="afterGroup">
                            <p:stCondLst>
                              <p:cond delay="4500"/>
                            </p:stCondLst>
                            <p:childTnLst>
                              <p:par>
                                <p:cTn id="24" presetID="1" presetClass="entr" presetSubtype="0" fill="hold" grpId="0" nodeType="afterEffect">
                                  <p:stCondLst>
                                    <p:cond delay="0"/>
                                  </p:stCondLst>
                                  <p:childTnLst>
                                    <p:set>
                                      <p:cBhvr>
                                        <p:cTn id="25" dur="1" fill="hold">
                                          <p:stCondLst>
                                            <p:cond delay="499"/>
                                          </p:stCondLst>
                                        </p:cTn>
                                        <p:tgtEl>
                                          <p:spTgt spid="242698"/>
                                        </p:tgtEl>
                                        <p:attrNameLst>
                                          <p:attrName>style.visibility</p:attrName>
                                        </p:attrNameLst>
                                      </p:cBhvr>
                                      <p:to>
                                        <p:strVal val="visible"/>
                                      </p:to>
                                    </p:set>
                                  </p:childTnLst>
                                </p:cTn>
                              </p:par>
                            </p:childTnLst>
                          </p:cTn>
                        </p:par>
                        <p:par>
                          <p:cTn id="26" fill="hold" nodeType="afterGroup">
                            <p:stCondLst>
                              <p:cond delay="5000"/>
                            </p:stCondLst>
                            <p:childTnLst>
                              <p:par>
                                <p:cTn id="27" presetID="1" presetClass="entr" presetSubtype="0" fill="hold" nodeType="afterEffect">
                                  <p:stCondLst>
                                    <p:cond delay="0"/>
                                  </p:stCondLst>
                                  <p:childTnLst>
                                    <p:set>
                                      <p:cBhvr>
                                        <p:cTn id="28" dur="1" fill="hold">
                                          <p:stCondLst>
                                            <p:cond delay="499"/>
                                          </p:stCondLst>
                                        </p:cTn>
                                        <p:tgtEl>
                                          <p:spTgt spid="242706"/>
                                        </p:tgtEl>
                                        <p:attrNameLst>
                                          <p:attrName>style.visibility</p:attrName>
                                        </p:attrNameLst>
                                      </p:cBhvr>
                                      <p:to>
                                        <p:strVal val="visible"/>
                                      </p:to>
                                    </p:set>
                                  </p:childTnLst>
                                </p:cTn>
                              </p:par>
                            </p:childTnLst>
                          </p:cTn>
                        </p:par>
                        <p:par>
                          <p:cTn id="29" fill="hold" nodeType="afterGroup">
                            <p:stCondLst>
                              <p:cond delay="5500"/>
                            </p:stCondLst>
                            <p:childTnLst>
                              <p:par>
                                <p:cTn id="30" presetID="1" presetClass="entr" presetSubtype="0" fill="hold" grpId="0" nodeType="afterEffect">
                                  <p:stCondLst>
                                    <p:cond delay="0"/>
                                  </p:stCondLst>
                                  <p:childTnLst>
                                    <p:set>
                                      <p:cBhvr>
                                        <p:cTn id="31" dur="1" fill="hold">
                                          <p:stCondLst>
                                            <p:cond delay="499"/>
                                          </p:stCondLst>
                                        </p:cTn>
                                        <p:tgtEl>
                                          <p:spTgt spid="242702"/>
                                        </p:tgtEl>
                                        <p:attrNameLst>
                                          <p:attrName>style.visibility</p:attrName>
                                        </p:attrNameLst>
                                      </p:cBhvr>
                                      <p:to>
                                        <p:strVal val="visible"/>
                                      </p:to>
                                    </p:set>
                                  </p:childTnLst>
                                </p:cTn>
                              </p:par>
                            </p:childTnLst>
                          </p:cTn>
                        </p:par>
                        <p:par>
                          <p:cTn id="32" fill="hold" nodeType="afterGroup">
                            <p:stCondLst>
                              <p:cond delay="6000"/>
                            </p:stCondLst>
                            <p:childTnLst>
                              <p:par>
                                <p:cTn id="33" presetID="1" presetClass="entr" presetSubtype="0" fill="hold" grpId="0" nodeType="afterEffect">
                                  <p:stCondLst>
                                    <p:cond delay="0"/>
                                  </p:stCondLst>
                                  <p:childTnLst>
                                    <p:set>
                                      <p:cBhvr>
                                        <p:cTn id="34" dur="1" fill="hold">
                                          <p:stCondLst>
                                            <p:cond delay="499"/>
                                          </p:stCondLst>
                                        </p:cTn>
                                        <p:tgtEl>
                                          <p:spTgt spid="242710"/>
                                        </p:tgtEl>
                                        <p:attrNameLst>
                                          <p:attrName>style.visibility</p:attrName>
                                        </p:attrNameLst>
                                      </p:cBhvr>
                                      <p:to>
                                        <p:strVal val="visible"/>
                                      </p:to>
                                    </p:set>
                                  </p:childTnLst>
                                </p:cTn>
                              </p:par>
                            </p:childTnLst>
                          </p:cTn>
                        </p:par>
                        <p:par>
                          <p:cTn id="35" fill="hold" nodeType="afterGroup">
                            <p:stCondLst>
                              <p:cond delay="6500"/>
                            </p:stCondLst>
                            <p:childTnLst>
                              <p:par>
                                <p:cTn id="36" presetID="1" presetClass="entr" presetSubtype="0" fill="hold" nodeType="afterEffect">
                                  <p:stCondLst>
                                    <p:cond delay="0"/>
                                  </p:stCondLst>
                                  <p:childTnLst>
                                    <p:set>
                                      <p:cBhvr>
                                        <p:cTn id="37" dur="1" fill="hold">
                                          <p:stCondLst>
                                            <p:cond delay="499"/>
                                          </p:stCondLst>
                                        </p:cTn>
                                        <p:tgtEl>
                                          <p:spTgt spid="242705"/>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0" nodeType="afterEffect">
                                  <p:stCondLst>
                                    <p:cond delay="0"/>
                                  </p:stCondLst>
                                  <p:childTnLst>
                                    <p:set>
                                      <p:cBhvr>
                                        <p:cTn id="40" dur="1" fill="hold">
                                          <p:stCondLst>
                                            <p:cond delay="499"/>
                                          </p:stCondLst>
                                        </p:cTn>
                                        <p:tgtEl>
                                          <p:spTgt spid="242703"/>
                                        </p:tgtEl>
                                        <p:attrNameLst>
                                          <p:attrName>style.visibility</p:attrName>
                                        </p:attrNameLst>
                                      </p:cBhvr>
                                      <p:to>
                                        <p:strVal val="visible"/>
                                      </p:to>
                                    </p:set>
                                  </p:childTnLst>
                                </p:cTn>
                              </p:par>
                            </p:childTnLst>
                          </p:cTn>
                        </p:par>
                        <p:par>
                          <p:cTn id="41" fill="hold" nodeType="afterGroup">
                            <p:stCondLst>
                              <p:cond delay="7500"/>
                            </p:stCondLst>
                            <p:childTnLst>
                              <p:par>
                                <p:cTn id="42" presetID="1" presetClass="entr" presetSubtype="0" fill="hold" grpId="0" nodeType="afterEffect">
                                  <p:stCondLst>
                                    <p:cond delay="0"/>
                                  </p:stCondLst>
                                  <p:childTnLst>
                                    <p:set>
                                      <p:cBhvr>
                                        <p:cTn id="43" dur="1" fill="hold">
                                          <p:stCondLst>
                                            <p:cond delay="499"/>
                                          </p:stCondLst>
                                        </p:cTn>
                                        <p:tgtEl>
                                          <p:spTgt spid="242712"/>
                                        </p:tgtEl>
                                        <p:attrNameLst>
                                          <p:attrName>style.visibility</p:attrName>
                                        </p:attrNameLst>
                                      </p:cBhvr>
                                      <p:to>
                                        <p:strVal val="visible"/>
                                      </p:to>
                                    </p:set>
                                  </p:childTnLst>
                                </p:cTn>
                              </p:par>
                            </p:childTnLst>
                          </p:cTn>
                        </p:par>
                        <p:par>
                          <p:cTn id="44" fill="hold" nodeType="afterGroup">
                            <p:stCondLst>
                              <p:cond delay="8000"/>
                            </p:stCondLst>
                            <p:childTnLst>
                              <p:par>
                                <p:cTn id="45" presetID="1" presetClass="entr" presetSubtype="0" fill="hold" nodeType="afterEffect">
                                  <p:stCondLst>
                                    <p:cond delay="0"/>
                                  </p:stCondLst>
                                  <p:childTnLst>
                                    <p:set>
                                      <p:cBhvr>
                                        <p:cTn id="46" dur="1" fill="hold">
                                          <p:stCondLst>
                                            <p:cond delay="499"/>
                                          </p:stCondLst>
                                        </p:cTn>
                                        <p:tgtEl>
                                          <p:spTgt spid="242707"/>
                                        </p:tgtEl>
                                        <p:attrNameLst>
                                          <p:attrName>style.visibility</p:attrName>
                                        </p:attrNameLst>
                                      </p:cBhvr>
                                      <p:to>
                                        <p:strVal val="visible"/>
                                      </p:to>
                                    </p:set>
                                  </p:childTnLst>
                                </p:cTn>
                              </p:par>
                            </p:childTnLst>
                          </p:cTn>
                        </p:par>
                        <p:par>
                          <p:cTn id="47" fill="hold" nodeType="afterGroup">
                            <p:stCondLst>
                              <p:cond delay="8500"/>
                            </p:stCondLst>
                            <p:childTnLst>
                              <p:par>
                                <p:cTn id="48" presetID="1" presetClass="entr" presetSubtype="0" fill="hold" grpId="0" nodeType="afterEffect">
                                  <p:stCondLst>
                                    <p:cond delay="0"/>
                                  </p:stCondLst>
                                  <p:childTnLst>
                                    <p:set>
                                      <p:cBhvr>
                                        <p:cTn id="49" dur="1" fill="hold">
                                          <p:stCondLst>
                                            <p:cond delay="499"/>
                                          </p:stCondLst>
                                        </p:cTn>
                                        <p:tgtEl>
                                          <p:spTgt spid="242704"/>
                                        </p:tgtEl>
                                        <p:attrNameLst>
                                          <p:attrName>style.visibility</p:attrName>
                                        </p:attrNameLst>
                                      </p:cBhvr>
                                      <p:to>
                                        <p:strVal val="visible"/>
                                      </p:to>
                                    </p:set>
                                  </p:childTnLst>
                                </p:cTn>
                              </p:par>
                            </p:childTnLst>
                          </p:cTn>
                        </p:par>
                        <p:par>
                          <p:cTn id="50" fill="hold" nodeType="afterGroup">
                            <p:stCondLst>
                              <p:cond delay="9000"/>
                            </p:stCondLst>
                            <p:childTnLst>
                              <p:par>
                                <p:cTn id="51" presetID="1" presetClass="entr" presetSubtype="0" fill="hold" grpId="0" nodeType="afterEffect">
                                  <p:stCondLst>
                                    <p:cond delay="0"/>
                                  </p:stCondLst>
                                  <p:childTnLst>
                                    <p:set>
                                      <p:cBhvr>
                                        <p:cTn id="52" dur="1" fill="hold">
                                          <p:stCondLst>
                                            <p:cond delay="499"/>
                                          </p:stCondLst>
                                        </p:cTn>
                                        <p:tgtEl>
                                          <p:spTgt spid="242711"/>
                                        </p:tgtEl>
                                        <p:attrNameLst>
                                          <p:attrName>style.visibility</p:attrName>
                                        </p:attrNameLst>
                                      </p:cBhvr>
                                      <p:to>
                                        <p:strVal val="visible"/>
                                      </p:to>
                                    </p:set>
                                  </p:childTnLst>
                                </p:cTn>
                              </p:par>
                            </p:childTnLst>
                          </p:cTn>
                        </p:par>
                        <p:par>
                          <p:cTn id="53" fill="hold" nodeType="afterGroup">
                            <p:stCondLst>
                              <p:cond delay="9500"/>
                            </p:stCondLst>
                            <p:childTnLst>
                              <p:par>
                                <p:cTn id="54" presetID="1" presetClass="entr" presetSubtype="0" fill="hold" grpId="0" nodeType="afterEffect">
                                  <p:stCondLst>
                                    <p:cond delay="0"/>
                                  </p:stCondLst>
                                  <p:childTnLst>
                                    <p:set>
                                      <p:cBhvr>
                                        <p:cTn id="55" dur="1" fill="hold">
                                          <p:stCondLst>
                                            <p:cond delay="499"/>
                                          </p:stCondLst>
                                        </p:cTn>
                                        <p:tgtEl>
                                          <p:spTgt spid="242718"/>
                                        </p:tgtEl>
                                        <p:attrNameLst>
                                          <p:attrName>style.visibility</p:attrName>
                                        </p:attrNameLst>
                                      </p:cBhvr>
                                      <p:to>
                                        <p:strVal val="visible"/>
                                      </p:to>
                                    </p:set>
                                  </p:childTnLst>
                                </p:cTn>
                              </p:par>
                            </p:childTnLst>
                          </p:cTn>
                        </p:par>
                        <p:par>
                          <p:cTn id="56" fill="hold" nodeType="afterGroup">
                            <p:stCondLst>
                              <p:cond delay="10000"/>
                            </p:stCondLst>
                            <p:childTnLst>
                              <p:par>
                                <p:cTn id="57" presetID="1" presetClass="entr" presetSubtype="0" fill="hold" grpId="0" nodeType="afterEffect">
                                  <p:stCondLst>
                                    <p:cond delay="0"/>
                                  </p:stCondLst>
                                  <p:childTnLst>
                                    <p:set>
                                      <p:cBhvr>
                                        <p:cTn id="58" dur="1" fill="hold">
                                          <p:stCondLst>
                                            <p:cond delay="499"/>
                                          </p:stCondLst>
                                        </p:cTn>
                                        <p:tgtEl>
                                          <p:spTgt spid="242719"/>
                                        </p:tgtEl>
                                        <p:attrNameLst>
                                          <p:attrName>style.visibility</p:attrName>
                                        </p:attrNameLst>
                                      </p:cBhvr>
                                      <p:to>
                                        <p:strVal val="visible"/>
                                      </p:to>
                                    </p:set>
                                  </p:childTnLst>
                                </p:cTn>
                              </p:par>
                            </p:childTnLst>
                          </p:cTn>
                        </p:par>
                        <p:par>
                          <p:cTn id="59" fill="hold" nodeType="afterGroup">
                            <p:stCondLst>
                              <p:cond delay="10500"/>
                            </p:stCondLst>
                            <p:childTnLst>
                              <p:par>
                                <p:cTn id="60" presetID="1" presetClass="entr" presetSubtype="0" fill="hold" grpId="0" nodeType="afterEffect">
                                  <p:stCondLst>
                                    <p:cond delay="0"/>
                                  </p:stCondLst>
                                  <p:childTnLst>
                                    <p:set>
                                      <p:cBhvr>
                                        <p:cTn id="61" dur="1" fill="hold">
                                          <p:stCondLst>
                                            <p:cond delay="499"/>
                                          </p:stCondLst>
                                        </p:cTn>
                                        <p:tgtEl>
                                          <p:spTgt spid="242715"/>
                                        </p:tgtEl>
                                        <p:attrNameLst>
                                          <p:attrName>style.visibility</p:attrName>
                                        </p:attrNameLst>
                                      </p:cBhvr>
                                      <p:to>
                                        <p:strVal val="visible"/>
                                      </p:to>
                                    </p:set>
                                  </p:childTnLst>
                                  <p:subTnLst>
                                    <p:set>
                                      <p:cBhvr override="childStyle">
                                        <p:cTn dur="1" fill="hold" display="0" masterRel="nextClick" afterEffect="1"/>
                                        <p:tgtEl>
                                          <p:spTgt spid="242715"/>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42709"/>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42708"/>
                                        </p:tgtEl>
                                        <p:attrNameLst>
                                          <p:attrName>style.visibility</p:attrName>
                                        </p:attrNameLst>
                                      </p:cBhvr>
                                      <p:to>
                                        <p:strVal val="visible"/>
                                      </p:to>
                                    </p:set>
                                  </p:childTnLst>
                                </p:cTn>
                              </p:par>
                            </p:childTnLst>
                          </p:cTn>
                        </p:par>
                        <p:par>
                          <p:cTn id="69" fill="hold" nodeType="afterGroup">
                            <p:stCondLst>
                              <p:cond delay="1000"/>
                            </p:stCondLst>
                            <p:childTnLst>
                              <p:par>
                                <p:cTn id="70" presetID="1" presetClass="entr" presetSubtype="0" fill="hold" grpId="0" nodeType="afterEffect">
                                  <p:stCondLst>
                                    <p:cond delay="0"/>
                                  </p:stCondLst>
                                  <p:childTnLst>
                                    <p:set>
                                      <p:cBhvr>
                                        <p:cTn id="71" dur="1" fill="hold">
                                          <p:stCondLst>
                                            <p:cond delay="499"/>
                                          </p:stCondLst>
                                        </p:cTn>
                                        <p:tgtEl>
                                          <p:spTgt spid="242716"/>
                                        </p:tgtEl>
                                        <p:attrNameLst>
                                          <p:attrName>style.visibility</p:attrName>
                                        </p:attrNameLst>
                                      </p:cBhvr>
                                      <p:to>
                                        <p:strVal val="visible"/>
                                      </p:to>
                                    </p:set>
                                  </p:childTnLst>
                                  <p:subTnLst>
                                    <p:set>
                                      <p:cBhvr override="childStyle">
                                        <p:cTn dur="1" fill="hold" display="0" masterRel="nextClick" afterEffect="1"/>
                                        <p:tgtEl>
                                          <p:spTgt spid="242716"/>
                                        </p:tgtEl>
                                        <p:attrNameLst>
                                          <p:attrName>style.visibility</p:attrName>
                                        </p:attrNameLst>
                                      </p:cBhvr>
                                      <p:to>
                                        <p:strVal val="hidden"/>
                                      </p:to>
                                    </p:set>
                                  </p:sub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242717"/>
                                        </p:tgtEl>
                                        <p:attrNameLst>
                                          <p:attrName>style.visibility</p:attrName>
                                        </p:attrNameLst>
                                      </p:cBhvr>
                                      <p:to>
                                        <p:strVal val="visible"/>
                                      </p:to>
                                    </p:set>
                                  </p:childTnLst>
                                  <p:subTnLst>
                                    <p:set>
                                      <p:cBhvr override="childStyle">
                                        <p:cTn dur="1" fill="hold" display="0" masterRel="sameClick" afterEffect="1">
                                          <p:stCondLst>
                                            <p:cond evt="end" delay="0">
                                              <p:tn val="74"/>
                                            </p:cond>
                                          </p:stCondLst>
                                        </p:cTn>
                                        <p:tgtEl>
                                          <p:spTgt spid="242717"/>
                                        </p:tgtEl>
                                        <p:attrNameLst>
                                          <p:attrName>style.visibility</p:attrName>
                                        </p:attrNameLst>
                                      </p:cBhvr>
                                      <p:to>
                                        <p:strVal val="hidden"/>
                                      </p:to>
                                    </p:set>
                                  </p:sub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499"/>
                                          </p:stCondLst>
                                        </p:cTn>
                                        <p:tgtEl>
                                          <p:spTgt spid="242720"/>
                                        </p:tgtEl>
                                        <p:attrNameLst>
                                          <p:attrName>style.visibility</p:attrName>
                                        </p:attrNameLst>
                                      </p:cBhvr>
                                      <p:to>
                                        <p:strVal val="visible"/>
                                      </p:to>
                                    </p:set>
                                  </p:childTnLst>
                                </p:cTn>
                              </p:par>
                            </p:childTnLst>
                          </p:cTn>
                        </p:par>
                        <p:par>
                          <p:cTn id="79" fill="hold" nodeType="afterGroup">
                            <p:stCondLst>
                              <p:cond delay="1000"/>
                            </p:stCondLst>
                            <p:childTnLst>
                              <p:par>
                                <p:cTn id="80" presetID="1" presetClass="entr" presetSubtype="0" fill="hold" nodeType="afterEffect">
                                  <p:stCondLst>
                                    <p:cond delay="0"/>
                                  </p:stCondLst>
                                  <p:childTnLst>
                                    <p:set>
                                      <p:cBhvr>
                                        <p:cTn id="81" dur="1" fill="hold">
                                          <p:stCondLst>
                                            <p:cond delay="499"/>
                                          </p:stCondLst>
                                        </p:cTn>
                                        <p:tgtEl>
                                          <p:spTgt spid="242722"/>
                                        </p:tgtEl>
                                        <p:attrNameLst>
                                          <p:attrName>style.visibility</p:attrName>
                                        </p:attrNameLst>
                                      </p:cBhvr>
                                      <p:to>
                                        <p:strVal val="visible"/>
                                      </p:to>
                                    </p:set>
                                  </p:childTnLst>
                                </p:cTn>
                              </p:par>
                            </p:childTnLst>
                          </p:cTn>
                        </p:par>
                        <p:par>
                          <p:cTn id="82" fill="hold" nodeType="afterGroup">
                            <p:stCondLst>
                              <p:cond delay="1500"/>
                            </p:stCondLst>
                            <p:childTnLst>
                              <p:par>
                                <p:cTn id="83" presetID="1" presetClass="entr" presetSubtype="0" fill="hold" grpId="0" nodeType="afterEffect">
                                  <p:stCondLst>
                                    <p:cond delay="0"/>
                                  </p:stCondLst>
                                  <p:childTnLst>
                                    <p:set>
                                      <p:cBhvr>
                                        <p:cTn id="84" dur="1" fill="hold">
                                          <p:stCondLst>
                                            <p:cond delay="499"/>
                                          </p:stCondLst>
                                        </p:cTn>
                                        <p:tgtEl>
                                          <p:spTgt spid="242721"/>
                                        </p:tgtEl>
                                        <p:attrNameLst>
                                          <p:attrName>style.visibility</p:attrName>
                                        </p:attrNameLst>
                                      </p:cBhvr>
                                      <p:to>
                                        <p:strVal val="visible"/>
                                      </p:to>
                                    </p:set>
                                  </p:childTnLst>
                                </p:cTn>
                              </p:par>
                            </p:childTnLst>
                          </p:cTn>
                        </p:par>
                        <p:par>
                          <p:cTn id="85" fill="hold" nodeType="afterGroup">
                            <p:stCondLst>
                              <p:cond delay="2000"/>
                            </p:stCondLst>
                            <p:childTnLst>
                              <p:par>
                                <p:cTn id="86" presetID="1" presetClass="entr" presetSubtype="0" fill="hold" grpId="0" nodeType="afterEffect">
                                  <p:stCondLst>
                                    <p:cond delay="0"/>
                                  </p:stCondLst>
                                  <p:childTnLst>
                                    <p:set>
                                      <p:cBhvr>
                                        <p:cTn id="87" dur="1" fill="hold">
                                          <p:stCondLst>
                                            <p:cond delay="499"/>
                                          </p:stCondLst>
                                        </p:cTn>
                                        <p:tgtEl>
                                          <p:spTgt spid="242724"/>
                                        </p:tgtEl>
                                        <p:attrNameLst>
                                          <p:attrName>style.visibility</p:attrName>
                                        </p:attrNameLst>
                                      </p:cBhvr>
                                      <p:to>
                                        <p:strVal val="visible"/>
                                      </p:to>
                                    </p:set>
                                  </p:childTnLst>
                                </p:cTn>
                              </p:par>
                            </p:childTnLst>
                          </p:cTn>
                        </p:par>
                        <p:par>
                          <p:cTn id="88" fill="hold" nodeType="afterGroup">
                            <p:stCondLst>
                              <p:cond delay="2500"/>
                            </p:stCondLst>
                            <p:childTnLst>
                              <p:par>
                                <p:cTn id="89" presetID="1" presetClass="entr" presetSubtype="0" fill="hold" grpId="0" nodeType="afterEffect">
                                  <p:stCondLst>
                                    <p:cond delay="0"/>
                                  </p:stCondLst>
                                  <p:childTnLst>
                                    <p:set>
                                      <p:cBhvr>
                                        <p:cTn id="90" dur="1" fill="hold">
                                          <p:stCondLst>
                                            <p:cond delay="499"/>
                                          </p:stCondLst>
                                        </p:cTn>
                                        <p:tgtEl>
                                          <p:spTgt spid="242725"/>
                                        </p:tgtEl>
                                        <p:attrNameLst>
                                          <p:attrName>style.visibility</p:attrName>
                                        </p:attrNameLst>
                                      </p:cBhvr>
                                      <p:to>
                                        <p:strVal val="visible"/>
                                      </p:to>
                                    </p:set>
                                  </p:childTnLst>
                                </p:cTn>
                              </p:par>
                            </p:childTnLst>
                          </p:cTn>
                        </p:par>
                        <p:par>
                          <p:cTn id="91" fill="hold" nodeType="afterGroup">
                            <p:stCondLst>
                              <p:cond delay="3000"/>
                            </p:stCondLst>
                            <p:childTnLst>
                              <p:par>
                                <p:cTn id="92" presetID="1" presetClass="entr" presetSubtype="0" fill="hold" grpId="0" nodeType="afterEffect">
                                  <p:stCondLst>
                                    <p:cond delay="0"/>
                                  </p:stCondLst>
                                  <p:childTnLst>
                                    <p:set>
                                      <p:cBhvr>
                                        <p:cTn id="93" dur="1" fill="hold">
                                          <p:stCondLst>
                                            <p:cond delay="499"/>
                                          </p:stCondLst>
                                        </p:cTn>
                                        <p:tgtEl>
                                          <p:spTgt spid="242726"/>
                                        </p:tgtEl>
                                        <p:attrNameLst>
                                          <p:attrName>style.visibility</p:attrName>
                                        </p:attrNameLst>
                                      </p:cBhvr>
                                      <p:to>
                                        <p:strVal val="visible"/>
                                      </p:to>
                                    </p:set>
                                  </p:childTnLst>
                                </p:cTn>
                              </p:par>
                            </p:childTnLst>
                          </p:cTn>
                        </p:par>
                        <p:par>
                          <p:cTn id="94" fill="hold" nodeType="afterGroup">
                            <p:stCondLst>
                              <p:cond delay="3500"/>
                            </p:stCondLst>
                            <p:childTnLst>
                              <p:par>
                                <p:cTn id="95" presetID="1" presetClass="entr" presetSubtype="0" fill="hold" grpId="0" nodeType="afterEffect">
                                  <p:stCondLst>
                                    <p:cond delay="0"/>
                                  </p:stCondLst>
                                  <p:childTnLst>
                                    <p:set>
                                      <p:cBhvr>
                                        <p:cTn id="96" dur="1" fill="hold">
                                          <p:stCondLst>
                                            <p:cond delay="499"/>
                                          </p:stCondLst>
                                        </p:cTn>
                                        <p:tgtEl>
                                          <p:spTgt spid="242727"/>
                                        </p:tgtEl>
                                        <p:attrNameLst>
                                          <p:attrName>style.visibility</p:attrName>
                                        </p:attrNameLst>
                                      </p:cBhvr>
                                      <p:to>
                                        <p:strVal val="visible"/>
                                      </p:to>
                                    </p:set>
                                  </p:childTnLst>
                                </p:cTn>
                              </p:par>
                            </p:childTnLst>
                          </p:cTn>
                        </p:par>
                        <p:par>
                          <p:cTn id="97" fill="hold" nodeType="afterGroup">
                            <p:stCondLst>
                              <p:cond delay="4000"/>
                            </p:stCondLst>
                            <p:childTnLst>
                              <p:par>
                                <p:cTn id="98" presetID="1" presetClass="entr" presetSubtype="0" fill="hold" grpId="0" nodeType="afterEffect">
                                  <p:stCondLst>
                                    <p:cond delay="0"/>
                                  </p:stCondLst>
                                  <p:childTnLst>
                                    <p:set>
                                      <p:cBhvr>
                                        <p:cTn id="99" dur="1" fill="hold">
                                          <p:stCondLst>
                                            <p:cond delay="499"/>
                                          </p:stCondLst>
                                        </p:cTn>
                                        <p:tgtEl>
                                          <p:spTgt spid="242723"/>
                                        </p:tgtEl>
                                        <p:attrNameLst>
                                          <p:attrName>style.visibility</p:attrName>
                                        </p:attrNameLst>
                                      </p:cBhvr>
                                      <p:to>
                                        <p:strVal val="visible"/>
                                      </p:to>
                                    </p:set>
                                  </p:childTnLst>
                                  <p:subTnLst>
                                    <p:set>
                                      <p:cBhvr override="childStyle">
                                        <p:cTn dur="1" fill="hold" display="0" masterRel="nextClick" afterEffect="1"/>
                                        <p:tgtEl>
                                          <p:spTgt spid="242723"/>
                                        </p:tgtEl>
                                        <p:attrNameLst>
                                          <p:attrName>style.visibility</p:attrName>
                                        </p:attrNameLst>
                                      </p:cBhvr>
                                      <p:to>
                                        <p:strVal val="hidden"/>
                                      </p:to>
                                    </p:set>
                                  </p:sub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42728"/>
                                        </p:tgtEl>
                                        <p:attrNameLst>
                                          <p:attrName>style.visibility</p:attrName>
                                        </p:attrNameLst>
                                      </p:cBhvr>
                                      <p:to>
                                        <p:strVal val="visible"/>
                                      </p:to>
                                    </p:set>
                                  </p:childTnLst>
                                </p:cTn>
                              </p:par>
                            </p:childTnLst>
                          </p:cTn>
                        </p:par>
                        <p:par>
                          <p:cTn id="104" fill="hold" nodeType="afterGroup">
                            <p:stCondLst>
                              <p:cond delay="500"/>
                            </p:stCondLst>
                            <p:childTnLst>
                              <p:par>
                                <p:cTn id="105" presetID="1" presetClass="entr" presetSubtype="0" fill="hold" nodeType="afterEffect">
                                  <p:stCondLst>
                                    <p:cond delay="0"/>
                                  </p:stCondLst>
                                  <p:childTnLst>
                                    <p:set>
                                      <p:cBhvr>
                                        <p:cTn id="106" dur="1" fill="hold">
                                          <p:stCondLst>
                                            <p:cond delay="499"/>
                                          </p:stCondLst>
                                        </p:cTn>
                                        <p:tgtEl>
                                          <p:spTgt spid="242729"/>
                                        </p:tgtEl>
                                        <p:attrNameLst>
                                          <p:attrName>style.visibility</p:attrName>
                                        </p:attrNameLst>
                                      </p:cBhvr>
                                      <p:to>
                                        <p:strVal val="visible"/>
                                      </p:to>
                                    </p:set>
                                  </p:childTnLst>
                                  <p:subTnLst>
                                    <p:set>
                                      <p:cBhvr override="childStyle">
                                        <p:cTn dur="1" fill="hold" display="0" masterRel="sameClick" afterEffect="1">
                                          <p:stCondLst>
                                            <p:cond evt="end" delay="0">
                                              <p:tn val="105"/>
                                            </p:cond>
                                          </p:stCondLst>
                                        </p:cTn>
                                        <p:tgtEl>
                                          <p:spTgt spid="242729"/>
                                        </p:tgtEl>
                                        <p:attrNameLst>
                                          <p:attrName>style.visibility</p:attrName>
                                        </p:attrNameLst>
                                      </p:cBhvr>
                                      <p:to>
                                        <p:strVal val="hidden"/>
                                      </p:to>
                                    </p:set>
                                  </p:subTnLst>
                                </p:cTn>
                              </p:par>
                            </p:childTnLst>
                          </p:cTn>
                        </p:par>
                        <p:par>
                          <p:cTn id="107" fill="hold" nodeType="afterGroup">
                            <p:stCondLst>
                              <p:cond delay="1000"/>
                            </p:stCondLst>
                            <p:childTnLst>
                              <p:par>
                                <p:cTn id="108" presetID="1" presetClass="entr" presetSubtype="0" fill="hold" grpId="0" nodeType="afterEffect">
                                  <p:stCondLst>
                                    <p:cond delay="0"/>
                                  </p:stCondLst>
                                  <p:childTnLst>
                                    <p:set>
                                      <p:cBhvr>
                                        <p:cTn id="109" dur="1" fill="hold">
                                          <p:stCondLst>
                                            <p:cond delay="499"/>
                                          </p:stCondLst>
                                        </p:cTn>
                                        <p:tgtEl>
                                          <p:spTgt spid="242730"/>
                                        </p:tgtEl>
                                        <p:attrNameLst>
                                          <p:attrName>style.visibility</p:attrName>
                                        </p:attrNameLst>
                                      </p:cBhvr>
                                      <p:to>
                                        <p:strVal val="visible"/>
                                      </p:to>
                                    </p:set>
                                  </p:childTnLst>
                                </p:cTn>
                              </p:par>
                            </p:childTnLst>
                          </p:cTn>
                        </p:par>
                        <p:par>
                          <p:cTn id="110" fill="hold" nodeType="afterGroup">
                            <p:stCondLst>
                              <p:cond delay="1500"/>
                            </p:stCondLst>
                            <p:childTnLst>
                              <p:par>
                                <p:cTn id="111" presetID="1" presetClass="entr" presetSubtype="0" fill="hold" nodeType="afterEffect">
                                  <p:stCondLst>
                                    <p:cond delay="0"/>
                                  </p:stCondLst>
                                  <p:childTnLst>
                                    <p:set>
                                      <p:cBhvr>
                                        <p:cTn id="112" dur="1" fill="hold">
                                          <p:stCondLst>
                                            <p:cond delay="499"/>
                                          </p:stCondLst>
                                        </p:cTn>
                                        <p:tgtEl>
                                          <p:spTgt spid="242731"/>
                                        </p:tgtEl>
                                        <p:attrNameLst>
                                          <p:attrName>style.visibility</p:attrName>
                                        </p:attrNameLst>
                                      </p:cBhvr>
                                      <p:to>
                                        <p:strVal val="visible"/>
                                      </p:to>
                                    </p:set>
                                  </p:childTnLst>
                                  <p:subTnLst>
                                    <p:set>
                                      <p:cBhvr override="childStyle">
                                        <p:cTn dur="1" fill="hold" display="0" masterRel="sameClick" afterEffect="1">
                                          <p:stCondLst>
                                            <p:cond evt="end" delay="0">
                                              <p:tn val="111"/>
                                            </p:cond>
                                          </p:stCondLst>
                                        </p:cTn>
                                        <p:tgtEl>
                                          <p:spTgt spid="242731"/>
                                        </p:tgtEl>
                                        <p:attrNameLst>
                                          <p:attrName>style.visibility</p:attrName>
                                        </p:attrNameLst>
                                      </p:cBhvr>
                                      <p:to>
                                        <p:strVal val="hidden"/>
                                      </p:to>
                                    </p:set>
                                  </p:subTnLst>
                                </p:cTn>
                              </p:par>
                            </p:childTnLst>
                          </p:cTn>
                        </p:par>
                        <p:par>
                          <p:cTn id="113" fill="hold" nodeType="afterGroup">
                            <p:stCondLst>
                              <p:cond delay="2000"/>
                            </p:stCondLst>
                            <p:childTnLst>
                              <p:par>
                                <p:cTn id="114" presetID="1" presetClass="entr" presetSubtype="0" fill="hold" grpId="0" nodeType="afterEffect">
                                  <p:stCondLst>
                                    <p:cond delay="0"/>
                                  </p:stCondLst>
                                  <p:childTnLst>
                                    <p:set>
                                      <p:cBhvr>
                                        <p:cTn id="115" dur="1" fill="hold">
                                          <p:stCondLst>
                                            <p:cond delay="499"/>
                                          </p:stCondLst>
                                        </p:cTn>
                                        <p:tgtEl>
                                          <p:spTgt spid="242732"/>
                                        </p:tgtEl>
                                        <p:attrNameLst>
                                          <p:attrName>style.visibility</p:attrName>
                                        </p:attrNameLst>
                                      </p:cBhvr>
                                      <p:to>
                                        <p:strVal val="visible"/>
                                      </p:to>
                                    </p:set>
                                  </p:childTnLst>
                                </p:cTn>
                              </p:par>
                            </p:childTnLst>
                          </p:cTn>
                        </p:par>
                        <p:par>
                          <p:cTn id="116" fill="hold" nodeType="afterGroup">
                            <p:stCondLst>
                              <p:cond delay="2500"/>
                            </p:stCondLst>
                            <p:childTnLst>
                              <p:par>
                                <p:cTn id="117" presetID="1" presetClass="entr" presetSubtype="0" fill="hold" grpId="0" nodeType="afterEffect">
                                  <p:stCondLst>
                                    <p:cond delay="0"/>
                                  </p:stCondLst>
                                  <p:childTnLst>
                                    <p:set>
                                      <p:cBhvr>
                                        <p:cTn id="118" dur="1" fill="hold">
                                          <p:stCondLst>
                                            <p:cond delay="499"/>
                                          </p:stCondLst>
                                        </p:cTn>
                                        <p:tgtEl>
                                          <p:spTgt spid="242733"/>
                                        </p:tgtEl>
                                        <p:attrNameLst>
                                          <p:attrName>style.visibility</p:attrName>
                                        </p:attrNameLst>
                                      </p:cBhvr>
                                      <p:to>
                                        <p:strVal val="visible"/>
                                      </p:to>
                                    </p:set>
                                  </p:childTnLst>
                                </p:cTn>
                              </p:par>
                            </p:childTnLst>
                          </p:cTn>
                        </p:par>
                        <p:par>
                          <p:cTn id="119" fill="hold" nodeType="afterGroup">
                            <p:stCondLst>
                              <p:cond delay="3000"/>
                            </p:stCondLst>
                            <p:childTnLst>
                              <p:par>
                                <p:cTn id="120" presetID="1" presetClass="entr" presetSubtype="0" fill="hold" nodeType="afterEffect">
                                  <p:stCondLst>
                                    <p:cond delay="0"/>
                                  </p:stCondLst>
                                  <p:childTnLst>
                                    <p:set>
                                      <p:cBhvr>
                                        <p:cTn id="121" dur="1" fill="hold">
                                          <p:stCondLst>
                                            <p:cond delay="499"/>
                                          </p:stCondLst>
                                        </p:cTn>
                                        <p:tgtEl>
                                          <p:spTgt spid="242734"/>
                                        </p:tgtEl>
                                        <p:attrNameLst>
                                          <p:attrName>style.visibility</p:attrName>
                                        </p:attrNameLst>
                                      </p:cBhvr>
                                      <p:to>
                                        <p:strVal val="visible"/>
                                      </p:to>
                                    </p:set>
                                  </p:childTnLst>
                                </p:cTn>
                              </p:par>
                            </p:childTnLst>
                          </p:cTn>
                        </p:par>
                        <p:par>
                          <p:cTn id="122" fill="hold" nodeType="afterGroup">
                            <p:stCondLst>
                              <p:cond delay="3500"/>
                            </p:stCondLst>
                            <p:childTnLst>
                              <p:par>
                                <p:cTn id="123" presetID="1" presetClass="entr" presetSubtype="0" fill="hold" grpId="0" nodeType="afterEffect">
                                  <p:stCondLst>
                                    <p:cond delay="0"/>
                                  </p:stCondLst>
                                  <p:childTnLst>
                                    <p:set>
                                      <p:cBhvr>
                                        <p:cTn id="124" dur="1" fill="hold">
                                          <p:stCondLst>
                                            <p:cond delay="499"/>
                                          </p:stCondLst>
                                        </p:cTn>
                                        <p:tgtEl>
                                          <p:spTgt spid="242735"/>
                                        </p:tgtEl>
                                        <p:attrNameLst>
                                          <p:attrName>style.visibility</p:attrName>
                                        </p:attrNameLst>
                                      </p:cBhvr>
                                      <p:to>
                                        <p:strVal val="visible"/>
                                      </p:to>
                                    </p:set>
                                  </p:childTnLst>
                                </p:cTn>
                              </p:par>
                            </p:childTnLst>
                          </p:cTn>
                        </p:par>
                        <p:par>
                          <p:cTn id="125" fill="hold" nodeType="afterGroup">
                            <p:stCondLst>
                              <p:cond delay="4000"/>
                            </p:stCondLst>
                            <p:childTnLst>
                              <p:par>
                                <p:cTn id="126" presetID="1" presetClass="entr" presetSubtype="0" fill="hold" grpId="0" nodeType="afterEffect">
                                  <p:stCondLst>
                                    <p:cond delay="0"/>
                                  </p:stCondLst>
                                  <p:childTnLst>
                                    <p:set>
                                      <p:cBhvr>
                                        <p:cTn id="127" dur="1" fill="hold">
                                          <p:stCondLst>
                                            <p:cond delay="499"/>
                                          </p:stCondLst>
                                        </p:cTn>
                                        <p:tgtEl>
                                          <p:spTgt spid="242736"/>
                                        </p:tgtEl>
                                        <p:attrNameLst>
                                          <p:attrName>style.visibility</p:attrName>
                                        </p:attrNameLst>
                                      </p:cBhvr>
                                      <p:to>
                                        <p:strVal val="visible"/>
                                      </p:to>
                                    </p:set>
                                  </p:childTnLst>
                                </p:cTn>
                              </p:par>
                            </p:childTnLst>
                          </p:cTn>
                        </p:par>
                        <p:par>
                          <p:cTn id="128" fill="hold" nodeType="afterGroup">
                            <p:stCondLst>
                              <p:cond delay="4500"/>
                            </p:stCondLst>
                            <p:childTnLst>
                              <p:par>
                                <p:cTn id="129" presetID="1" presetClass="entr" presetSubtype="0" fill="hold" grpId="0" nodeType="afterEffect">
                                  <p:stCondLst>
                                    <p:cond delay="0"/>
                                  </p:stCondLst>
                                  <p:childTnLst>
                                    <p:set>
                                      <p:cBhvr>
                                        <p:cTn id="130" dur="1" fill="hold">
                                          <p:stCondLst>
                                            <p:cond delay="499"/>
                                          </p:stCondLst>
                                        </p:cTn>
                                        <p:tgtEl>
                                          <p:spTgt spid="242737"/>
                                        </p:tgtEl>
                                        <p:attrNameLst>
                                          <p:attrName>style.visibility</p:attrName>
                                        </p:attrNameLst>
                                      </p:cBhvr>
                                      <p:to>
                                        <p:strVal val="visible"/>
                                      </p:to>
                                    </p:set>
                                  </p:childTnLst>
                                </p:cTn>
                              </p:par>
                            </p:childTnLst>
                          </p:cTn>
                        </p:par>
                        <p:par>
                          <p:cTn id="131" fill="hold" nodeType="afterGroup">
                            <p:stCondLst>
                              <p:cond delay="5000"/>
                            </p:stCondLst>
                            <p:childTnLst>
                              <p:par>
                                <p:cTn id="132" presetID="1" presetClass="entr" presetSubtype="0" fill="hold" grpId="0" nodeType="afterEffect">
                                  <p:stCondLst>
                                    <p:cond delay="0"/>
                                  </p:stCondLst>
                                  <p:childTnLst>
                                    <p:set>
                                      <p:cBhvr>
                                        <p:cTn id="133" dur="1" fill="hold">
                                          <p:stCondLst>
                                            <p:cond delay="499"/>
                                          </p:stCondLst>
                                        </p:cTn>
                                        <p:tgtEl>
                                          <p:spTgt spid="242738"/>
                                        </p:tgtEl>
                                        <p:attrNameLst>
                                          <p:attrName>style.visibility</p:attrName>
                                        </p:attrNameLst>
                                      </p:cBhvr>
                                      <p:to>
                                        <p:strVal val="visible"/>
                                      </p:to>
                                    </p:set>
                                  </p:childTnLst>
                                </p:cTn>
                              </p:par>
                            </p:childTnLst>
                          </p:cTn>
                        </p:par>
                        <p:par>
                          <p:cTn id="134" fill="hold" nodeType="afterGroup">
                            <p:stCondLst>
                              <p:cond delay="5500"/>
                            </p:stCondLst>
                            <p:childTnLst>
                              <p:par>
                                <p:cTn id="135" presetID="1" presetClass="entr" presetSubtype="0" fill="hold" grpId="0" nodeType="afterEffect">
                                  <p:stCondLst>
                                    <p:cond delay="0"/>
                                  </p:stCondLst>
                                  <p:childTnLst>
                                    <p:set>
                                      <p:cBhvr>
                                        <p:cTn id="136" dur="1" fill="hold">
                                          <p:stCondLst>
                                            <p:cond delay="499"/>
                                          </p:stCondLst>
                                        </p:cTn>
                                        <p:tgtEl>
                                          <p:spTgt spid="242739"/>
                                        </p:tgtEl>
                                        <p:attrNameLst>
                                          <p:attrName>style.visibility</p:attrName>
                                        </p:attrNameLst>
                                      </p:cBhvr>
                                      <p:to>
                                        <p:strVal val="visible"/>
                                      </p:to>
                                    </p:set>
                                  </p:childTnLst>
                                  <p:subTnLst>
                                    <p:set>
                                      <p:cBhvr override="childStyle">
                                        <p:cTn dur="1" fill="hold" display="0" masterRel="nextClick" afterEffect="1"/>
                                        <p:tgtEl>
                                          <p:spTgt spid="242739"/>
                                        </p:tgtEl>
                                        <p:attrNameLst>
                                          <p:attrName>style.visibility</p:attrName>
                                        </p:attrNameLst>
                                      </p:cBhvr>
                                      <p:to>
                                        <p:strVal val="hidden"/>
                                      </p:to>
                                    </p:set>
                                  </p:sub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499"/>
                                          </p:stCondLst>
                                        </p:cTn>
                                        <p:tgtEl>
                                          <p:spTgt spid="242740"/>
                                        </p:tgtEl>
                                        <p:attrNameLst>
                                          <p:attrName>style.visibility</p:attrName>
                                        </p:attrNameLst>
                                      </p:cBhvr>
                                      <p:to>
                                        <p:strVal val="visible"/>
                                      </p:to>
                                    </p:set>
                                  </p:childTnLst>
                                  <p:subTnLst>
                                    <p:set>
                                      <p:cBhvr override="childStyle">
                                        <p:cTn dur="1" fill="hold" display="0" masterRel="sameClick" afterEffect="1">
                                          <p:stCondLst>
                                            <p:cond evt="end" delay="0">
                                              <p:tn val="139"/>
                                            </p:cond>
                                          </p:stCondLst>
                                        </p:cTn>
                                        <p:tgtEl>
                                          <p:spTgt spid="242740"/>
                                        </p:tgtEl>
                                        <p:attrNameLst>
                                          <p:attrName>style.visibility</p:attrName>
                                        </p:attrNameLst>
                                      </p:cBhvr>
                                      <p:to>
                                        <p:strVal val="hidden"/>
                                      </p:to>
                                    </p:set>
                                  </p:subTnLst>
                                </p:cTn>
                              </p:par>
                            </p:childTnLst>
                          </p:cTn>
                        </p:par>
                        <p:par>
                          <p:cTn id="141" fill="hold" nodeType="afterGroup">
                            <p:stCondLst>
                              <p:cond delay="500"/>
                            </p:stCondLst>
                            <p:childTnLst>
                              <p:par>
                                <p:cTn id="142" presetID="1" presetClass="entr" presetSubtype="0" fill="hold" grpId="0" nodeType="afterEffect">
                                  <p:stCondLst>
                                    <p:cond delay="0"/>
                                  </p:stCondLst>
                                  <p:childTnLst>
                                    <p:set>
                                      <p:cBhvr>
                                        <p:cTn id="143" dur="1" fill="hold">
                                          <p:stCondLst>
                                            <p:cond delay="499"/>
                                          </p:stCondLst>
                                        </p:cTn>
                                        <p:tgtEl>
                                          <p:spTgt spid="242741"/>
                                        </p:tgtEl>
                                        <p:attrNameLst>
                                          <p:attrName>style.visibility</p:attrName>
                                        </p:attrNameLst>
                                      </p:cBhvr>
                                      <p:to>
                                        <p:strVal val="visible"/>
                                      </p:to>
                                    </p:set>
                                  </p:childTnLst>
                                </p:cTn>
                              </p:par>
                            </p:childTnLst>
                          </p:cTn>
                        </p:par>
                        <p:par>
                          <p:cTn id="144" fill="hold" nodeType="afterGroup">
                            <p:stCondLst>
                              <p:cond delay="1000"/>
                            </p:stCondLst>
                            <p:childTnLst>
                              <p:par>
                                <p:cTn id="145" presetID="1" presetClass="entr" presetSubtype="0" fill="hold" grpId="0" nodeType="afterEffect">
                                  <p:stCondLst>
                                    <p:cond delay="0"/>
                                  </p:stCondLst>
                                  <p:childTnLst>
                                    <p:set>
                                      <p:cBhvr>
                                        <p:cTn id="146" dur="1" fill="hold">
                                          <p:stCondLst>
                                            <p:cond delay="499"/>
                                          </p:stCondLst>
                                        </p:cTn>
                                        <p:tgtEl>
                                          <p:spTgt spid="242742"/>
                                        </p:tgtEl>
                                        <p:attrNameLst>
                                          <p:attrName>style.visibility</p:attrName>
                                        </p:attrNameLst>
                                      </p:cBhvr>
                                      <p:to>
                                        <p:strVal val="visible"/>
                                      </p:to>
                                    </p:set>
                                  </p:childTnLst>
                                </p:cTn>
                              </p:par>
                            </p:childTnLst>
                          </p:cTn>
                        </p:par>
                        <p:par>
                          <p:cTn id="147" fill="hold" nodeType="afterGroup">
                            <p:stCondLst>
                              <p:cond delay="1500"/>
                            </p:stCondLst>
                            <p:childTnLst>
                              <p:par>
                                <p:cTn id="148" presetID="1" presetClass="entr" presetSubtype="0" fill="hold" grpId="0" nodeType="afterEffect">
                                  <p:stCondLst>
                                    <p:cond delay="0"/>
                                  </p:stCondLst>
                                  <p:childTnLst>
                                    <p:set>
                                      <p:cBhvr>
                                        <p:cTn id="149" dur="1" fill="hold">
                                          <p:stCondLst>
                                            <p:cond delay="499"/>
                                          </p:stCondLst>
                                        </p:cTn>
                                        <p:tgtEl>
                                          <p:spTgt spid="242743"/>
                                        </p:tgtEl>
                                        <p:attrNameLst>
                                          <p:attrName>style.visibility</p:attrName>
                                        </p:attrNameLst>
                                      </p:cBhvr>
                                      <p:to>
                                        <p:strVal val="visible"/>
                                      </p:to>
                                    </p:set>
                                  </p:childTnLst>
                                </p:cTn>
                              </p:par>
                            </p:childTnLst>
                          </p:cTn>
                        </p:par>
                        <p:par>
                          <p:cTn id="150" fill="hold" nodeType="afterGroup">
                            <p:stCondLst>
                              <p:cond delay="2000"/>
                            </p:stCondLst>
                            <p:childTnLst>
                              <p:par>
                                <p:cTn id="151" presetID="1" presetClass="entr" presetSubtype="0" fill="hold" grpId="0" nodeType="afterEffect">
                                  <p:stCondLst>
                                    <p:cond delay="0"/>
                                  </p:stCondLst>
                                  <p:childTnLst>
                                    <p:set>
                                      <p:cBhvr>
                                        <p:cTn id="152" dur="1" fill="hold">
                                          <p:stCondLst>
                                            <p:cond delay="499"/>
                                          </p:stCondLst>
                                        </p:cTn>
                                        <p:tgtEl>
                                          <p:spTgt spid="242744"/>
                                        </p:tgtEl>
                                        <p:attrNameLst>
                                          <p:attrName>style.visibility</p:attrName>
                                        </p:attrNameLst>
                                      </p:cBhvr>
                                      <p:to>
                                        <p:strVal val="visible"/>
                                      </p:to>
                                    </p:set>
                                  </p:childTnLst>
                                </p:cTn>
                              </p:par>
                            </p:childTnLst>
                          </p:cTn>
                        </p:par>
                        <p:par>
                          <p:cTn id="153" fill="hold" nodeType="afterGroup">
                            <p:stCondLst>
                              <p:cond delay="2500"/>
                            </p:stCondLst>
                            <p:childTnLst>
                              <p:par>
                                <p:cTn id="154" presetID="1" presetClass="entr" presetSubtype="0" fill="hold" grpId="0" nodeType="afterEffect">
                                  <p:stCondLst>
                                    <p:cond delay="0"/>
                                  </p:stCondLst>
                                  <p:childTnLst>
                                    <p:set>
                                      <p:cBhvr>
                                        <p:cTn id="155" dur="1" fill="hold">
                                          <p:stCondLst>
                                            <p:cond delay="499"/>
                                          </p:stCondLst>
                                        </p:cTn>
                                        <p:tgtEl>
                                          <p:spTgt spid="242745"/>
                                        </p:tgtEl>
                                        <p:attrNameLst>
                                          <p:attrName>style.visibility</p:attrName>
                                        </p:attrNameLst>
                                      </p:cBhvr>
                                      <p:to>
                                        <p:strVal val="visible"/>
                                      </p:to>
                                    </p:set>
                                  </p:childTnLst>
                                </p:cTn>
                              </p:par>
                            </p:childTnLst>
                          </p:cTn>
                        </p:par>
                        <p:par>
                          <p:cTn id="156" fill="hold" nodeType="afterGroup">
                            <p:stCondLst>
                              <p:cond delay="3000"/>
                            </p:stCondLst>
                            <p:childTnLst>
                              <p:par>
                                <p:cTn id="157" presetID="1" presetClass="entr" presetSubtype="0" fill="hold" grpId="0" nodeType="afterEffect">
                                  <p:stCondLst>
                                    <p:cond delay="0"/>
                                  </p:stCondLst>
                                  <p:childTnLst>
                                    <p:set>
                                      <p:cBhvr>
                                        <p:cTn id="158" dur="1" fill="hold">
                                          <p:stCondLst>
                                            <p:cond delay="499"/>
                                          </p:stCondLst>
                                        </p:cTn>
                                        <p:tgtEl>
                                          <p:spTgt spid="242746"/>
                                        </p:tgtEl>
                                        <p:attrNameLst>
                                          <p:attrName>style.visibility</p:attrName>
                                        </p:attrNameLst>
                                      </p:cBhvr>
                                      <p:to>
                                        <p:strVal val="visible"/>
                                      </p:to>
                                    </p:set>
                                  </p:childTnLst>
                                </p:cTn>
                              </p:par>
                            </p:childTnLst>
                          </p:cTn>
                        </p:par>
                        <p:par>
                          <p:cTn id="159" fill="hold" nodeType="afterGroup">
                            <p:stCondLst>
                              <p:cond delay="3500"/>
                            </p:stCondLst>
                            <p:childTnLst>
                              <p:par>
                                <p:cTn id="160" presetID="1" presetClass="entr" presetSubtype="0" fill="hold" grpId="0" nodeType="afterEffect">
                                  <p:stCondLst>
                                    <p:cond delay="0"/>
                                  </p:stCondLst>
                                  <p:childTnLst>
                                    <p:set>
                                      <p:cBhvr>
                                        <p:cTn id="161" dur="1" fill="hold">
                                          <p:stCondLst>
                                            <p:cond delay="499"/>
                                          </p:stCondLst>
                                        </p:cTn>
                                        <p:tgtEl>
                                          <p:spTgt spid="242747"/>
                                        </p:tgtEl>
                                        <p:attrNameLst>
                                          <p:attrName>style.visibility</p:attrName>
                                        </p:attrNameLst>
                                      </p:cBhvr>
                                      <p:to>
                                        <p:strVal val="visible"/>
                                      </p:to>
                                    </p:set>
                                  </p:childTnLst>
                                </p:cTn>
                              </p:par>
                            </p:childTnLst>
                          </p:cTn>
                        </p:par>
                        <p:par>
                          <p:cTn id="162" fill="hold" nodeType="afterGroup">
                            <p:stCondLst>
                              <p:cond delay="4000"/>
                            </p:stCondLst>
                            <p:childTnLst>
                              <p:par>
                                <p:cTn id="163" presetID="1" presetClass="entr" presetSubtype="0" fill="hold" grpId="0" nodeType="afterEffect">
                                  <p:stCondLst>
                                    <p:cond delay="0"/>
                                  </p:stCondLst>
                                  <p:childTnLst>
                                    <p:set>
                                      <p:cBhvr>
                                        <p:cTn id="164" dur="1" fill="hold">
                                          <p:stCondLst>
                                            <p:cond delay="499"/>
                                          </p:stCondLst>
                                        </p:cTn>
                                        <p:tgtEl>
                                          <p:spTgt spid="242748"/>
                                        </p:tgtEl>
                                        <p:attrNameLst>
                                          <p:attrName>style.visibility</p:attrName>
                                        </p:attrNameLst>
                                      </p:cBhvr>
                                      <p:to>
                                        <p:strVal val="visible"/>
                                      </p:to>
                                    </p:set>
                                  </p:childTnLst>
                                </p:cTn>
                              </p:par>
                            </p:childTnLst>
                          </p:cTn>
                        </p:par>
                        <p:par>
                          <p:cTn id="165" fill="hold" nodeType="afterGroup">
                            <p:stCondLst>
                              <p:cond delay="4500"/>
                            </p:stCondLst>
                            <p:childTnLst>
                              <p:par>
                                <p:cTn id="166" presetID="1" presetClass="entr" presetSubtype="0" fill="hold" grpId="0" nodeType="afterEffect">
                                  <p:stCondLst>
                                    <p:cond delay="0"/>
                                  </p:stCondLst>
                                  <p:childTnLst>
                                    <p:set>
                                      <p:cBhvr>
                                        <p:cTn id="167" dur="1" fill="hold">
                                          <p:stCondLst>
                                            <p:cond delay="499"/>
                                          </p:stCondLst>
                                        </p:cTn>
                                        <p:tgtEl>
                                          <p:spTgt spid="242749"/>
                                        </p:tgtEl>
                                        <p:attrNameLst>
                                          <p:attrName>style.visibility</p:attrName>
                                        </p:attrNameLst>
                                      </p:cBhvr>
                                      <p:to>
                                        <p:strVal val="visible"/>
                                      </p:to>
                                    </p:set>
                                  </p:childTnLst>
                                </p:cTn>
                              </p:par>
                            </p:childTnLst>
                          </p:cTn>
                        </p:par>
                        <p:par>
                          <p:cTn id="168" fill="hold" nodeType="afterGroup">
                            <p:stCondLst>
                              <p:cond delay="5000"/>
                            </p:stCondLst>
                            <p:childTnLst>
                              <p:par>
                                <p:cTn id="169" presetID="1" presetClass="entr" presetSubtype="0" fill="hold" grpId="0" nodeType="afterEffect">
                                  <p:stCondLst>
                                    <p:cond delay="0"/>
                                  </p:stCondLst>
                                  <p:childTnLst>
                                    <p:set>
                                      <p:cBhvr>
                                        <p:cTn id="170" dur="1" fill="hold">
                                          <p:stCondLst>
                                            <p:cond delay="499"/>
                                          </p:stCondLst>
                                        </p:cTn>
                                        <p:tgtEl>
                                          <p:spTgt spid="242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nimBg="1" autoUpdateAnimBg="0"/>
      <p:bldP spid="242697" grpId="0" autoUpdateAnimBg="0"/>
      <p:bldP spid="242698" grpId="0" animBg="1" autoUpdateAnimBg="0"/>
      <p:bldP spid="242699" grpId="0" animBg="1" autoUpdateAnimBg="0"/>
      <p:bldP spid="242700" grpId="0" animBg="1" autoUpdateAnimBg="0"/>
      <p:bldP spid="242701" grpId="0" animBg="1" autoUpdateAnimBg="0"/>
      <p:bldP spid="242702" grpId="0" animBg="1" autoUpdateAnimBg="0"/>
      <p:bldP spid="242703" grpId="0" animBg="1" autoUpdateAnimBg="0"/>
      <p:bldP spid="242704" grpId="0" animBg="1" autoUpdateAnimBg="0"/>
      <p:bldP spid="242708" grpId="0" animBg="1" autoUpdateAnimBg="0"/>
      <p:bldP spid="242709" grpId="0" animBg="1" autoUpdateAnimBg="0"/>
      <p:bldP spid="242710" grpId="0" autoUpdateAnimBg="0"/>
      <p:bldP spid="242711" grpId="0" autoUpdateAnimBg="0"/>
      <p:bldP spid="242712" grpId="0" autoUpdateAnimBg="0"/>
      <p:bldP spid="242713" grpId="0" autoUpdateAnimBg="0"/>
      <p:bldP spid="242715" grpId="0" autoUpdateAnimBg="0"/>
      <p:bldP spid="242716" grpId="0" autoUpdateAnimBg="0"/>
      <p:bldP spid="242718" grpId="0" animBg="1" autoUpdateAnimBg="0"/>
      <p:bldP spid="242719" grpId="0" animBg="1" autoUpdateAnimBg="0"/>
      <p:bldP spid="242720" grpId="0" animBg="1" autoUpdateAnimBg="0"/>
      <p:bldP spid="242721" grpId="0" animBg="1" autoUpdateAnimBg="0"/>
      <p:bldP spid="242723" grpId="0" autoUpdateAnimBg="0"/>
      <p:bldP spid="242724" grpId="0" autoUpdateAnimBg="0"/>
      <p:bldP spid="242725" grpId="0" animBg="1" autoUpdateAnimBg="0"/>
      <p:bldP spid="242726" grpId="0" animBg="1" autoUpdateAnimBg="0"/>
      <p:bldP spid="242727" grpId="0" animBg="1" autoUpdateAnimBg="0"/>
      <p:bldP spid="242728" grpId="0" animBg="1" autoUpdateAnimBg="0"/>
      <p:bldP spid="242730" grpId="0" animBg="1" autoUpdateAnimBg="0"/>
      <p:bldP spid="242732" grpId="0" animBg="1" autoUpdateAnimBg="0"/>
      <p:bldP spid="242733" grpId="0" animBg="1" autoUpdateAnimBg="0"/>
      <p:bldP spid="242735" grpId="0" autoUpdateAnimBg="0"/>
      <p:bldP spid="242736" grpId="0" animBg="1" autoUpdateAnimBg="0"/>
      <p:bldP spid="242737" grpId="0" animBg="1" autoUpdateAnimBg="0"/>
      <p:bldP spid="242738" grpId="0" animBg="1" autoUpdateAnimBg="0"/>
      <p:bldP spid="242739" grpId="0" autoUpdateAnimBg="0"/>
      <p:bldP spid="242741" grpId="0" animBg="1" autoUpdateAnimBg="0"/>
      <p:bldP spid="242742" grpId="0" animBg="1" autoUpdateAnimBg="0"/>
      <p:bldP spid="242743" grpId="0" animBg="1" autoUpdateAnimBg="0"/>
      <p:bldP spid="242744" grpId="0" animBg="1" autoUpdateAnimBg="0"/>
      <p:bldP spid="242745" grpId="0" animBg="1" autoUpdateAnimBg="0"/>
      <p:bldP spid="242746" grpId="0" animBg="1" autoUpdateAnimBg="0"/>
      <p:bldP spid="242747" grpId="0" animBg="1" autoUpdateAnimBg="0"/>
      <p:bldP spid="242748" grpId="0" animBg="1" autoUpdateAnimBg="0"/>
      <p:bldP spid="242749" grpId="0" animBg="1" autoUpdateAnimBg="0"/>
      <p:bldP spid="24275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4C8E-0B4E-EC4B-A00A-B55891C93961}"/>
              </a:ext>
            </a:extLst>
          </p:cNvPr>
          <p:cNvSpPr>
            <a:spLocks noGrp="1"/>
          </p:cNvSpPr>
          <p:nvPr>
            <p:ph type="title"/>
          </p:nvPr>
        </p:nvSpPr>
        <p:spPr>
          <a:xfrm>
            <a:off x="768350" y="585788"/>
            <a:ext cx="8196138" cy="1498600"/>
          </a:xfrm>
        </p:spPr>
        <p:txBody>
          <a:bodyPr>
            <a:normAutofit/>
          </a:bodyPr>
          <a:lstStyle/>
          <a:p>
            <a:pPr>
              <a:spcAft>
                <a:spcPts val="225"/>
              </a:spcAft>
              <a:defRPr/>
            </a:pPr>
            <a:r>
              <a:rPr lang="en-GB" altLang="en-US" sz="2800" dirty="0">
                <a:latin typeface="Tahoma" pitchFamily="34" charset="0"/>
                <a:ea typeface="Tahoma" pitchFamily="34" charset="0"/>
                <a:cs typeface="Tahoma" pitchFamily="34" charset="0"/>
              </a:rPr>
              <a:t>Heuristic Searches – greedy search</a:t>
            </a:r>
            <a:endParaRPr lang="en-US" sz="2800" dirty="0">
              <a:latin typeface="Tahoma" pitchFamily="34" charset="0"/>
              <a:ea typeface="Tahoma" pitchFamily="34" charset="0"/>
              <a:cs typeface="Tahoma" pitchFamily="34" charset="0"/>
            </a:endParaRPr>
          </a:p>
        </p:txBody>
      </p:sp>
      <p:sp>
        <p:nvSpPr>
          <p:cNvPr id="22530" name="Content Placeholder 2">
            <a:extLst>
              <a:ext uri="{FF2B5EF4-FFF2-40B4-BE49-F238E27FC236}">
                <a16:creationId xmlns:a16="http://schemas.microsoft.com/office/drawing/2014/main" id="{306DBB85-7DB6-426E-9570-F7ECEBF0C754}"/>
              </a:ext>
            </a:extLst>
          </p:cNvPr>
          <p:cNvSpPr>
            <a:spLocks noGrp="1"/>
          </p:cNvSpPr>
          <p:nvPr>
            <p:ph idx="1"/>
          </p:nvPr>
        </p:nvSpPr>
        <p:spPr>
          <a:xfrm>
            <a:off x="514350" y="1946275"/>
            <a:ext cx="5297489" cy="4325937"/>
          </a:xfrm>
        </p:spPr>
        <p:txBody>
          <a:bodyPr/>
          <a:lstStyle/>
          <a:p>
            <a:pPr eaLnBrk="1" hangingPunct="1">
              <a:buFont typeface="Arial" panose="020B0604020202020204" pitchFamily="34" charset="0"/>
              <a:buChar char="•"/>
            </a:pPr>
            <a:r>
              <a:rPr lang="en-US" altLang="en-US" sz="2400" dirty="0"/>
              <a:t>Use as an </a:t>
            </a:r>
            <a:r>
              <a:rPr lang="en-US" altLang="en-US" sz="2400" dirty="0">
                <a:solidFill>
                  <a:srgbClr val="0070C0"/>
                </a:solidFill>
              </a:rPr>
              <a:t>evaluation function </a:t>
            </a:r>
            <a:r>
              <a:rPr lang="en-US" altLang="en-US" sz="2400" i="1" dirty="0">
                <a:solidFill>
                  <a:srgbClr val="C00000"/>
                </a:solidFill>
              </a:rPr>
              <a:t>f</a:t>
            </a:r>
            <a:r>
              <a:rPr lang="en-US" altLang="en-US" sz="2400" dirty="0">
                <a:solidFill>
                  <a:srgbClr val="C00000"/>
                </a:solidFill>
              </a:rPr>
              <a:t>(</a:t>
            </a:r>
            <a:r>
              <a:rPr lang="en-US" altLang="en-US" sz="2400" i="1" dirty="0">
                <a:solidFill>
                  <a:srgbClr val="C00000"/>
                </a:solidFill>
              </a:rPr>
              <a:t>n</a:t>
            </a:r>
            <a:r>
              <a:rPr lang="en-US" altLang="en-US" sz="2400" dirty="0">
                <a:solidFill>
                  <a:srgbClr val="C00000"/>
                </a:solidFill>
              </a:rPr>
              <a:t>) = </a:t>
            </a:r>
            <a:r>
              <a:rPr lang="en-US" altLang="en-US" sz="2400" i="1" dirty="0">
                <a:solidFill>
                  <a:srgbClr val="C00000"/>
                </a:solidFill>
              </a:rPr>
              <a:t>h</a:t>
            </a:r>
            <a:r>
              <a:rPr lang="en-US" altLang="en-US" sz="2400" dirty="0">
                <a:solidFill>
                  <a:srgbClr val="C00000"/>
                </a:solidFill>
              </a:rPr>
              <a:t>(</a:t>
            </a:r>
            <a:r>
              <a:rPr lang="en-US" altLang="en-US" sz="2400" i="1" dirty="0">
                <a:solidFill>
                  <a:srgbClr val="C00000"/>
                </a:solidFill>
              </a:rPr>
              <a:t>n</a:t>
            </a:r>
            <a:r>
              <a:rPr lang="en-US" altLang="en-US" sz="2400" dirty="0">
                <a:solidFill>
                  <a:srgbClr val="C00000"/>
                </a:solidFill>
              </a:rPr>
              <a:t>), </a:t>
            </a:r>
            <a:r>
              <a:rPr lang="en-US" altLang="en-US" sz="2400" dirty="0"/>
              <a:t>sorting nodes by increasing values of </a:t>
            </a:r>
            <a:r>
              <a:rPr lang="en-US" altLang="en-US" sz="2400" i="1" dirty="0"/>
              <a:t>f</a:t>
            </a:r>
            <a:endParaRPr lang="en-US" altLang="en-US" sz="2400" dirty="0"/>
          </a:p>
          <a:p>
            <a:pPr eaLnBrk="1" hangingPunct="1">
              <a:buFont typeface="Arial" panose="020B0604020202020204" pitchFamily="34" charset="0"/>
              <a:buChar char="•"/>
            </a:pPr>
            <a:r>
              <a:rPr lang="en-US" altLang="en-US" sz="2400" dirty="0"/>
              <a:t>Selects node to expand </a:t>
            </a:r>
            <a:r>
              <a:rPr lang="en-US" altLang="en-US" sz="2400" dirty="0">
                <a:solidFill>
                  <a:srgbClr val="C00000"/>
                </a:solidFill>
              </a:rPr>
              <a:t>believed</a:t>
            </a:r>
            <a:r>
              <a:rPr lang="en-US" altLang="en-US" sz="2400" dirty="0"/>
              <a:t> to be </a:t>
            </a:r>
            <a:r>
              <a:rPr lang="en-US" altLang="en-US" sz="2400" i="1" dirty="0">
                <a:solidFill>
                  <a:srgbClr val="0070C0"/>
                </a:solidFill>
              </a:rPr>
              <a:t>closest</a:t>
            </a:r>
            <a:r>
              <a:rPr lang="en-US" altLang="en-US" sz="2400" dirty="0">
                <a:solidFill>
                  <a:srgbClr val="0070C0"/>
                </a:solidFill>
              </a:rPr>
              <a:t> </a:t>
            </a:r>
            <a:r>
              <a:rPr lang="en-US" altLang="en-US" sz="2400" dirty="0"/>
              <a:t>(hence “greedy”) to a goal node (i.e., select node with </a:t>
            </a:r>
            <a:r>
              <a:rPr lang="en-US" altLang="en-US" sz="2400" dirty="0">
                <a:solidFill>
                  <a:srgbClr val="0070C0"/>
                </a:solidFill>
              </a:rPr>
              <a:t>smallest </a:t>
            </a:r>
            <a:r>
              <a:rPr lang="en-US" altLang="en-US" sz="2400" i="1" dirty="0">
                <a:solidFill>
                  <a:srgbClr val="0070C0"/>
                </a:solidFill>
              </a:rPr>
              <a:t>f </a:t>
            </a:r>
            <a:r>
              <a:rPr lang="en-US" altLang="en-US" sz="2400" dirty="0">
                <a:solidFill>
                  <a:srgbClr val="0070C0"/>
                </a:solidFill>
              </a:rPr>
              <a:t>value</a:t>
            </a:r>
            <a:r>
              <a:rPr lang="en-US" altLang="en-US" sz="2400" dirty="0"/>
              <a:t>) </a:t>
            </a:r>
          </a:p>
          <a:p>
            <a:pPr eaLnBrk="1" hangingPunct="1">
              <a:buFont typeface="Arial" panose="020B0604020202020204" pitchFamily="34" charset="0"/>
              <a:buChar char="•"/>
            </a:pPr>
            <a:r>
              <a:rPr lang="en-US" altLang="en-US" sz="2400" dirty="0"/>
              <a:t>Not complete </a:t>
            </a:r>
          </a:p>
          <a:p>
            <a:pPr eaLnBrk="1" hangingPunct="1">
              <a:buFont typeface="Arial" panose="020B0604020202020204" pitchFamily="34" charset="0"/>
              <a:buChar char="•"/>
            </a:pPr>
            <a:r>
              <a:rPr lang="en-US" altLang="en-US" sz="2400" dirty="0"/>
              <a:t>Not optimal, as in the example.</a:t>
            </a:r>
          </a:p>
          <a:p>
            <a:pPr marL="573088" lvl="1" indent="-231775" eaLnBrk="1" hangingPunct="1"/>
            <a:r>
              <a:rPr lang="en-US" altLang="en-US" sz="1800" dirty="0"/>
              <a:t>assuming all arc costs are 1, then greedy search will find goal g, which has a solution cost of 5</a:t>
            </a:r>
          </a:p>
          <a:p>
            <a:pPr marL="573088" lvl="1" indent="-231775" eaLnBrk="1" hangingPunct="1"/>
            <a:r>
              <a:rPr lang="en-US" altLang="en-US" sz="1800" dirty="0"/>
              <a:t>however, the optimal solution is the path to goal I with cost 3 </a:t>
            </a:r>
          </a:p>
        </p:txBody>
      </p:sp>
      <p:sp>
        <p:nvSpPr>
          <p:cNvPr id="4" name="Slide Number Placeholder 3">
            <a:extLst>
              <a:ext uri="{FF2B5EF4-FFF2-40B4-BE49-F238E27FC236}">
                <a16:creationId xmlns:a16="http://schemas.microsoft.com/office/drawing/2014/main" id="{F85FF684-FA70-0F47-A7E9-CE2142B58868}"/>
              </a:ext>
            </a:extLst>
          </p:cNvPr>
          <p:cNvSpPr>
            <a:spLocks noGrp="1"/>
          </p:cNvSpPr>
          <p:nvPr>
            <p:ph type="sldNum" sz="quarter" idx="12"/>
          </p:nvPr>
        </p:nvSpPr>
        <p:spPr/>
        <p:txBody>
          <a:bodyPr/>
          <a:lstStyle/>
          <a:p>
            <a:pPr>
              <a:defRPr/>
            </a:pPr>
            <a:fld id="{300354F2-81CE-42FB-95B2-D088C5F61CFC}" type="slidenum">
              <a:rPr lang="en-GB" altLang="en-US" smtClean="0"/>
              <a:pPr>
                <a:defRPr/>
              </a:pPr>
              <a:t>14</a:t>
            </a:fld>
            <a:endParaRPr lang="en-GB" altLang="en-US"/>
          </a:p>
        </p:txBody>
      </p:sp>
      <p:grpSp>
        <p:nvGrpSpPr>
          <p:cNvPr id="22532" name="Group 6">
            <a:extLst>
              <a:ext uri="{FF2B5EF4-FFF2-40B4-BE49-F238E27FC236}">
                <a16:creationId xmlns:a16="http://schemas.microsoft.com/office/drawing/2014/main" id="{12E5D0E9-D6AD-4093-9107-F890C50EADD8}"/>
              </a:ext>
            </a:extLst>
          </p:cNvPr>
          <p:cNvGrpSpPr>
            <a:grpSpLocks/>
          </p:cNvGrpSpPr>
          <p:nvPr/>
        </p:nvGrpSpPr>
        <p:grpSpPr bwMode="auto">
          <a:xfrm>
            <a:off x="7073900" y="1935163"/>
            <a:ext cx="501650" cy="584200"/>
            <a:chOff x="3696" y="1507"/>
            <a:chExt cx="316" cy="368"/>
          </a:xfrm>
        </p:grpSpPr>
        <p:sp>
          <p:nvSpPr>
            <p:cNvPr id="22573" name="Oval 7">
              <a:extLst>
                <a:ext uri="{FF2B5EF4-FFF2-40B4-BE49-F238E27FC236}">
                  <a16:creationId xmlns:a16="http://schemas.microsoft.com/office/drawing/2014/main" id="{8C5B56F9-BD31-4617-9584-41A83BF7981C}"/>
                </a:ext>
              </a:extLst>
            </p:cNvPr>
            <p:cNvSpPr>
              <a:spLocks noChangeArrowheads="1"/>
            </p:cNvSpPr>
            <p:nvPr/>
          </p:nvSpPr>
          <p:spPr bwMode="auto">
            <a:xfrm>
              <a:off x="3696" y="1584"/>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74" name="Text Box 8">
              <a:extLst>
                <a:ext uri="{FF2B5EF4-FFF2-40B4-BE49-F238E27FC236}">
                  <a16:creationId xmlns:a16="http://schemas.microsoft.com/office/drawing/2014/main" id="{412CE27F-EA51-4E56-814F-5C2E320C5F29}"/>
                </a:ext>
              </a:extLst>
            </p:cNvPr>
            <p:cNvSpPr txBox="1">
              <a:spLocks noChangeArrowheads="1"/>
            </p:cNvSpPr>
            <p:nvPr/>
          </p:nvSpPr>
          <p:spPr bwMode="auto">
            <a:xfrm>
              <a:off x="3708" y="1507"/>
              <a:ext cx="3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a</a:t>
              </a:r>
            </a:p>
          </p:txBody>
        </p:sp>
      </p:grpSp>
      <p:grpSp>
        <p:nvGrpSpPr>
          <p:cNvPr id="22533" name="Group 57">
            <a:extLst>
              <a:ext uri="{FF2B5EF4-FFF2-40B4-BE49-F238E27FC236}">
                <a16:creationId xmlns:a16="http://schemas.microsoft.com/office/drawing/2014/main" id="{5804D57B-3C4B-41D9-B2C5-88A03C138249}"/>
              </a:ext>
            </a:extLst>
          </p:cNvPr>
          <p:cNvGrpSpPr>
            <a:grpSpLocks/>
          </p:cNvGrpSpPr>
          <p:nvPr/>
        </p:nvGrpSpPr>
        <p:grpSpPr bwMode="auto">
          <a:xfrm>
            <a:off x="7531100" y="2708275"/>
            <a:ext cx="479425" cy="584200"/>
            <a:chOff x="4744" y="1706"/>
            <a:chExt cx="302" cy="368"/>
          </a:xfrm>
        </p:grpSpPr>
        <p:sp>
          <p:nvSpPr>
            <p:cNvPr id="22571" name="Oval 10">
              <a:extLst>
                <a:ext uri="{FF2B5EF4-FFF2-40B4-BE49-F238E27FC236}">
                  <a16:creationId xmlns:a16="http://schemas.microsoft.com/office/drawing/2014/main" id="{9BDE0B9C-5158-4F56-8A2D-0D0AD1EAEA49}"/>
                </a:ext>
              </a:extLst>
            </p:cNvPr>
            <p:cNvSpPr>
              <a:spLocks noChangeArrowheads="1"/>
            </p:cNvSpPr>
            <p:nvPr/>
          </p:nvSpPr>
          <p:spPr bwMode="auto">
            <a:xfrm>
              <a:off x="4744" y="1757"/>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72" name="Text Box 11">
              <a:extLst>
                <a:ext uri="{FF2B5EF4-FFF2-40B4-BE49-F238E27FC236}">
                  <a16:creationId xmlns:a16="http://schemas.microsoft.com/office/drawing/2014/main" id="{33890B43-E594-46A3-8574-218A4ACD8A81}"/>
                </a:ext>
              </a:extLst>
            </p:cNvPr>
            <p:cNvSpPr txBox="1">
              <a:spLocks noChangeArrowheads="1"/>
            </p:cNvSpPr>
            <p:nvPr/>
          </p:nvSpPr>
          <p:spPr bwMode="auto">
            <a:xfrm>
              <a:off x="4788" y="1706"/>
              <a:ext cx="25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sz="3200">
                  <a:latin typeface="Verdana" panose="020B0604030504040204" pitchFamily="34" charset="0"/>
                </a:rPr>
                <a:t>f</a:t>
              </a:r>
              <a:endParaRPr lang="en-US" altLang="en-US" sz="3200">
                <a:latin typeface="Verdana" panose="020B0604030504040204" pitchFamily="34" charset="0"/>
              </a:endParaRPr>
            </a:p>
          </p:txBody>
        </p:sp>
      </p:grpSp>
      <p:grpSp>
        <p:nvGrpSpPr>
          <p:cNvPr id="22534" name="Group 56">
            <a:extLst>
              <a:ext uri="{FF2B5EF4-FFF2-40B4-BE49-F238E27FC236}">
                <a16:creationId xmlns:a16="http://schemas.microsoft.com/office/drawing/2014/main" id="{3FE54ADA-8A0C-49FE-A975-B16742B66894}"/>
              </a:ext>
            </a:extLst>
          </p:cNvPr>
          <p:cNvGrpSpPr>
            <a:grpSpLocks/>
          </p:cNvGrpSpPr>
          <p:nvPr/>
        </p:nvGrpSpPr>
        <p:grpSpPr bwMode="auto">
          <a:xfrm>
            <a:off x="6638925" y="2667000"/>
            <a:ext cx="487363" cy="584200"/>
            <a:chOff x="4182" y="1680"/>
            <a:chExt cx="307" cy="368"/>
          </a:xfrm>
        </p:grpSpPr>
        <p:sp>
          <p:nvSpPr>
            <p:cNvPr id="22569" name="Oval 13">
              <a:extLst>
                <a:ext uri="{FF2B5EF4-FFF2-40B4-BE49-F238E27FC236}">
                  <a16:creationId xmlns:a16="http://schemas.microsoft.com/office/drawing/2014/main" id="{F50AFD7F-12C4-4B89-A1EC-39B220EEF267}"/>
                </a:ext>
              </a:extLst>
            </p:cNvPr>
            <p:cNvSpPr>
              <a:spLocks noChangeArrowheads="1"/>
            </p:cNvSpPr>
            <p:nvPr/>
          </p:nvSpPr>
          <p:spPr bwMode="auto">
            <a:xfrm>
              <a:off x="4182" y="1750"/>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70" name="Text Box 14">
              <a:extLst>
                <a:ext uri="{FF2B5EF4-FFF2-40B4-BE49-F238E27FC236}">
                  <a16:creationId xmlns:a16="http://schemas.microsoft.com/office/drawing/2014/main" id="{9F7CB0C8-F789-43A6-90C4-EF1B362A3959}"/>
                </a:ext>
              </a:extLst>
            </p:cNvPr>
            <p:cNvSpPr txBox="1">
              <a:spLocks noChangeArrowheads="1"/>
            </p:cNvSpPr>
            <p:nvPr/>
          </p:nvSpPr>
          <p:spPr bwMode="auto">
            <a:xfrm>
              <a:off x="4195" y="1680"/>
              <a:ext cx="29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b</a:t>
              </a:r>
            </a:p>
          </p:txBody>
        </p:sp>
      </p:grpSp>
      <p:grpSp>
        <p:nvGrpSpPr>
          <p:cNvPr id="22535" name="Group 55">
            <a:extLst>
              <a:ext uri="{FF2B5EF4-FFF2-40B4-BE49-F238E27FC236}">
                <a16:creationId xmlns:a16="http://schemas.microsoft.com/office/drawing/2014/main" id="{CFEC55B0-7DF6-4C3D-B945-C7243E688F0D}"/>
              </a:ext>
            </a:extLst>
          </p:cNvPr>
          <p:cNvGrpSpPr>
            <a:grpSpLocks/>
          </p:cNvGrpSpPr>
          <p:nvPr/>
        </p:nvGrpSpPr>
        <p:grpSpPr bwMode="auto">
          <a:xfrm>
            <a:off x="6638925" y="3398838"/>
            <a:ext cx="457200" cy="584200"/>
            <a:chOff x="4182" y="2141"/>
            <a:chExt cx="288" cy="368"/>
          </a:xfrm>
        </p:grpSpPr>
        <p:sp>
          <p:nvSpPr>
            <p:cNvPr id="22567" name="Oval 16">
              <a:extLst>
                <a:ext uri="{FF2B5EF4-FFF2-40B4-BE49-F238E27FC236}">
                  <a16:creationId xmlns:a16="http://schemas.microsoft.com/office/drawing/2014/main" id="{E7C192AC-83FA-46E3-B9A7-DA740FA35D5B}"/>
                </a:ext>
              </a:extLst>
            </p:cNvPr>
            <p:cNvSpPr>
              <a:spLocks noChangeArrowheads="1"/>
            </p:cNvSpPr>
            <p:nvPr/>
          </p:nvSpPr>
          <p:spPr bwMode="auto">
            <a:xfrm>
              <a:off x="4182" y="2211"/>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68" name="Text Box 17">
              <a:extLst>
                <a:ext uri="{FF2B5EF4-FFF2-40B4-BE49-F238E27FC236}">
                  <a16:creationId xmlns:a16="http://schemas.microsoft.com/office/drawing/2014/main" id="{913065D3-18BB-4E67-B7F7-BC4C75EA9F12}"/>
                </a:ext>
              </a:extLst>
            </p:cNvPr>
            <p:cNvSpPr txBox="1">
              <a:spLocks noChangeArrowheads="1"/>
            </p:cNvSpPr>
            <p:nvPr/>
          </p:nvSpPr>
          <p:spPr bwMode="auto">
            <a:xfrm>
              <a:off x="4195" y="2141"/>
              <a:ext cx="26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c</a:t>
              </a:r>
            </a:p>
          </p:txBody>
        </p:sp>
      </p:grpSp>
      <p:grpSp>
        <p:nvGrpSpPr>
          <p:cNvPr id="22536" name="Group 54">
            <a:extLst>
              <a:ext uri="{FF2B5EF4-FFF2-40B4-BE49-F238E27FC236}">
                <a16:creationId xmlns:a16="http://schemas.microsoft.com/office/drawing/2014/main" id="{FD12E9A1-A125-4EF0-84EA-F84B8F31B07B}"/>
              </a:ext>
            </a:extLst>
          </p:cNvPr>
          <p:cNvGrpSpPr>
            <a:grpSpLocks/>
          </p:cNvGrpSpPr>
          <p:nvPr/>
        </p:nvGrpSpPr>
        <p:grpSpPr bwMode="auto">
          <a:xfrm>
            <a:off x="6638925" y="4130675"/>
            <a:ext cx="487363" cy="584200"/>
            <a:chOff x="4182" y="2602"/>
            <a:chExt cx="307" cy="368"/>
          </a:xfrm>
        </p:grpSpPr>
        <p:sp>
          <p:nvSpPr>
            <p:cNvPr id="22565" name="Oval 19">
              <a:extLst>
                <a:ext uri="{FF2B5EF4-FFF2-40B4-BE49-F238E27FC236}">
                  <a16:creationId xmlns:a16="http://schemas.microsoft.com/office/drawing/2014/main" id="{94D3F346-D868-41AB-83B3-56A6B613B48C}"/>
                </a:ext>
              </a:extLst>
            </p:cNvPr>
            <p:cNvSpPr>
              <a:spLocks noChangeArrowheads="1"/>
            </p:cNvSpPr>
            <p:nvPr/>
          </p:nvSpPr>
          <p:spPr bwMode="auto">
            <a:xfrm>
              <a:off x="4182" y="267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66" name="Text Box 20">
              <a:extLst>
                <a:ext uri="{FF2B5EF4-FFF2-40B4-BE49-F238E27FC236}">
                  <a16:creationId xmlns:a16="http://schemas.microsoft.com/office/drawing/2014/main" id="{C84325C5-CE00-4129-AD45-85BECAE24562}"/>
                </a:ext>
              </a:extLst>
            </p:cNvPr>
            <p:cNvSpPr txBox="1">
              <a:spLocks noChangeArrowheads="1"/>
            </p:cNvSpPr>
            <p:nvPr/>
          </p:nvSpPr>
          <p:spPr bwMode="auto">
            <a:xfrm>
              <a:off x="4195" y="2602"/>
              <a:ext cx="29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d</a:t>
              </a:r>
            </a:p>
          </p:txBody>
        </p:sp>
      </p:grpSp>
      <p:grpSp>
        <p:nvGrpSpPr>
          <p:cNvPr id="22537" name="Group 53">
            <a:extLst>
              <a:ext uri="{FF2B5EF4-FFF2-40B4-BE49-F238E27FC236}">
                <a16:creationId xmlns:a16="http://schemas.microsoft.com/office/drawing/2014/main" id="{D3ED99EF-537B-4041-95D1-EDEC14E3980E}"/>
              </a:ext>
            </a:extLst>
          </p:cNvPr>
          <p:cNvGrpSpPr>
            <a:grpSpLocks/>
          </p:cNvGrpSpPr>
          <p:nvPr/>
        </p:nvGrpSpPr>
        <p:grpSpPr bwMode="auto">
          <a:xfrm>
            <a:off x="6638925" y="4862513"/>
            <a:ext cx="476250" cy="584200"/>
            <a:chOff x="4182" y="3063"/>
            <a:chExt cx="300" cy="368"/>
          </a:xfrm>
        </p:grpSpPr>
        <p:sp>
          <p:nvSpPr>
            <p:cNvPr id="22563" name="Oval 22">
              <a:extLst>
                <a:ext uri="{FF2B5EF4-FFF2-40B4-BE49-F238E27FC236}">
                  <a16:creationId xmlns:a16="http://schemas.microsoft.com/office/drawing/2014/main" id="{CA7E9389-470D-48C2-A6A4-AEB6B70D1C1F}"/>
                </a:ext>
              </a:extLst>
            </p:cNvPr>
            <p:cNvSpPr>
              <a:spLocks noChangeArrowheads="1"/>
            </p:cNvSpPr>
            <p:nvPr/>
          </p:nvSpPr>
          <p:spPr bwMode="auto">
            <a:xfrm>
              <a:off x="4182" y="3133"/>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64" name="Text Box 23">
              <a:extLst>
                <a:ext uri="{FF2B5EF4-FFF2-40B4-BE49-F238E27FC236}">
                  <a16:creationId xmlns:a16="http://schemas.microsoft.com/office/drawing/2014/main" id="{DF600047-0E75-41F2-8E2E-5078356547AC}"/>
                </a:ext>
              </a:extLst>
            </p:cNvPr>
            <p:cNvSpPr txBox="1">
              <a:spLocks noChangeArrowheads="1"/>
            </p:cNvSpPr>
            <p:nvPr/>
          </p:nvSpPr>
          <p:spPr bwMode="auto">
            <a:xfrm>
              <a:off x="4195" y="3063"/>
              <a:ext cx="2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e</a:t>
              </a:r>
            </a:p>
          </p:txBody>
        </p:sp>
      </p:grpSp>
      <p:grpSp>
        <p:nvGrpSpPr>
          <p:cNvPr id="22538" name="Group 52">
            <a:extLst>
              <a:ext uri="{FF2B5EF4-FFF2-40B4-BE49-F238E27FC236}">
                <a16:creationId xmlns:a16="http://schemas.microsoft.com/office/drawing/2014/main" id="{99A64525-8D25-4329-BD9C-84D6D61B3EF6}"/>
              </a:ext>
            </a:extLst>
          </p:cNvPr>
          <p:cNvGrpSpPr>
            <a:grpSpLocks/>
          </p:cNvGrpSpPr>
          <p:nvPr/>
        </p:nvGrpSpPr>
        <p:grpSpPr bwMode="auto">
          <a:xfrm>
            <a:off x="6650038" y="5594350"/>
            <a:ext cx="477837" cy="590550"/>
            <a:chOff x="4189" y="3524"/>
            <a:chExt cx="301" cy="372"/>
          </a:xfrm>
        </p:grpSpPr>
        <p:sp>
          <p:nvSpPr>
            <p:cNvPr id="22561" name="Oval 25">
              <a:extLst>
                <a:ext uri="{FF2B5EF4-FFF2-40B4-BE49-F238E27FC236}">
                  <a16:creationId xmlns:a16="http://schemas.microsoft.com/office/drawing/2014/main" id="{F0EA7BC8-C96F-439D-90E9-0E09773B6644}"/>
                </a:ext>
              </a:extLst>
            </p:cNvPr>
            <p:cNvSpPr>
              <a:spLocks noChangeArrowheads="1"/>
            </p:cNvSpPr>
            <p:nvPr/>
          </p:nvSpPr>
          <p:spPr bwMode="auto">
            <a:xfrm>
              <a:off x="4189" y="3608"/>
              <a:ext cx="288" cy="288"/>
            </a:xfrm>
            <a:prstGeom prst="ellipse">
              <a:avLst/>
            </a:prstGeom>
            <a:noFill/>
            <a:ln w="762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62" name="Text Box 26">
              <a:extLst>
                <a:ext uri="{FF2B5EF4-FFF2-40B4-BE49-F238E27FC236}">
                  <a16:creationId xmlns:a16="http://schemas.microsoft.com/office/drawing/2014/main" id="{4E516914-50FB-490F-A255-5EC3E89063D8}"/>
                </a:ext>
              </a:extLst>
            </p:cNvPr>
            <p:cNvSpPr txBox="1">
              <a:spLocks noChangeArrowheads="1"/>
            </p:cNvSpPr>
            <p:nvPr/>
          </p:nvSpPr>
          <p:spPr bwMode="auto">
            <a:xfrm>
              <a:off x="4212" y="3524"/>
              <a:ext cx="2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g</a:t>
              </a:r>
            </a:p>
          </p:txBody>
        </p:sp>
      </p:grpSp>
      <p:grpSp>
        <p:nvGrpSpPr>
          <p:cNvPr id="22539" name="Group 51">
            <a:extLst>
              <a:ext uri="{FF2B5EF4-FFF2-40B4-BE49-F238E27FC236}">
                <a16:creationId xmlns:a16="http://schemas.microsoft.com/office/drawing/2014/main" id="{DA31DA65-99AB-439B-A6C6-C380EE78646B}"/>
              </a:ext>
            </a:extLst>
          </p:cNvPr>
          <p:cNvGrpSpPr>
            <a:grpSpLocks/>
          </p:cNvGrpSpPr>
          <p:nvPr/>
        </p:nvGrpSpPr>
        <p:grpSpPr bwMode="auto">
          <a:xfrm>
            <a:off x="7531100" y="3513138"/>
            <a:ext cx="471488" cy="584200"/>
            <a:chOff x="4744" y="2213"/>
            <a:chExt cx="297" cy="368"/>
          </a:xfrm>
        </p:grpSpPr>
        <p:sp>
          <p:nvSpPr>
            <p:cNvPr id="22559" name="Oval 28">
              <a:extLst>
                <a:ext uri="{FF2B5EF4-FFF2-40B4-BE49-F238E27FC236}">
                  <a16:creationId xmlns:a16="http://schemas.microsoft.com/office/drawing/2014/main" id="{416B3D5C-99F5-47B4-859C-DD85FC704628}"/>
                </a:ext>
              </a:extLst>
            </p:cNvPr>
            <p:cNvSpPr>
              <a:spLocks noChangeArrowheads="1"/>
            </p:cNvSpPr>
            <p:nvPr/>
          </p:nvSpPr>
          <p:spPr bwMode="auto">
            <a:xfrm>
              <a:off x="4744" y="2260"/>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60" name="Text Box 29">
              <a:extLst>
                <a:ext uri="{FF2B5EF4-FFF2-40B4-BE49-F238E27FC236}">
                  <a16:creationId xmlns:a16="http://schemas.microsoft.com/office/drawing/2014/main" id="{DEDE9AC3-498D-4224-AD67-23BD438CFDA1}"/>
                </a:ext>
              </a:extLst>
            </p:cNvPr>
            <p:cNvSpPr txBox="1">
              <a:spLocks noChangeArrowheads="1"/>
            </p:cNvSpPr>
            <p:nvPr/>
          </p:nvSpPr>
          <p:spPr bwMode="auto">
            <a:xfrm>
              <a:off x="4761" y="2213"/>
              <a:ext cx="28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h</a:t>
              </a:r>
            </a:p>
          </p:txBody>
        </p:sp>
      </p:grpSp>
      <p:grpSp>
        <p:nvGrpSpPr>
          <p:cNvPr id="22540" name="Group 50">
            <a:extLst>
              <a:ext uri="{FF2B5EF4-FFF2-40B4-BE49-F238E27FC236}">
                <a16:creationId xmlns:a16="http://schemas.microsoft.com/office/drawing/2014/main" id="{7DD9BCF6-4F50-4304-AFCB-03A7B68FCEFA}"/>
              </a:ext>
            </a:extLst>
          </p:cNvPr>
          <p:cNvGrpSpPr>
            <a:grpSpLocks/>
          </p:cNvGrpSpPr>
          <p:nvPr/>
        </p:nvGrpSpPr>
        <p:grpSpPr bwMode="auto">
          <a:xfrm>
            <a:off x="7531100" y="4341813"/>
            <a:ext cx="457200" cy="579437"/>
            <a:chOff x="4744" y="2735"/>
            <a:chExt cx="288" cy="365"/>
          </a:xfrm>
        </p:grpSpPr>
        <p:sp>
          <p:nvSpPr>
            <p:cNvPr id="22557" name="Oval 31">
              <a:extLst>
                <a:ext uri="{FF2B5EF4-FFF2-40B4-BE49-F238E27FC236}">
                  <a16:creationId xmlns:a16="http://schemas.microsoft.com/office/drawing/2014/main" id="{E05F7F71-D58A-4CE7-8996-CA10744B3481}"/>
                </a:ext>
              </a:extLst>
            </p:cNvPr>
            <p:cNvSpPr>
              <a:spLocks noChangeArrowheads="1"/>
            </p:cNvSpPr>
            <p:nvPr/>
          </p:nvSpPr>
          <p:spPr bwMode="auto">
            <a:xfrm>
              <a:off x="4744" y="2791"/>
              <a:ext cx="288" cy="288"/>
            </a:xfrm>
            <a:prstGeom prst="ellipse">
              <a:avLst/>
            </a:prstGeom>
            <a:noFill/>
            <a:ln w="762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400">
                <a:latin typeface="Verdana" panose="020B0604030504040204" pitchFamily="34" charset="0"/>
              </a:endParaRPr>
            </a:p>
          </p:txBody>
        </p:sp>
        <p:sp>
          <p:nvSpPr>
            <p:cNvPr id="22558" name="Text Box 32">
              <a:extLst>
                <a:ext uri="{FF2B5EF4-FFF2-40B4-BE49-F238E27FC236}">
                  <a16:creationId xmlns:a16="http://schemas.microsoft.com/office/drawing/2014/main" id="{E78585C8-5EC6-4CA2-82C5-004DC1489BAB}"/>
                </a:ext>
              </a:extLst>
            </p:cNvPr>
            <p:cNvSpPr txBox="1">
              <a:spLocks noChangeArrowheads="1"/>
            </p:cNvSpPr>
            <p:nvPr/>
          </p:nvSpPr>
          <p:spPr bwMode="auto">
            <a:xfrm>
              <a:off x="4788" y="2735"/>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latin typeface="Verdana" panose="020B0604030504040204" pitchFamily="34" charset="0"/>
                </a:rPr>
                <a:t>i</a:t>
              </a:r>
            </a:p>
          </p:txBody>
        </p:sp>
      </p:grpSp>
      <p:sp>
        <p:nvSpPr>
          <p:cNvPr id="22541" name="Line 33">
            <a:extLst>
              <a:ext uri="{FF2B5EF4-FFF2-40B4-BE49-F238E27FC236}">
                <a16:creationId xmlns:a16="http://schemas.microsoft.com/office/drawing/2014/main" id="{7BD557C5-2A0D-4FD7-8439-3FFA3F242FE3}"/>
              </a:ext>
            </a:extLst>
          </p:cNvPr>
          <p:cNvSpPr>
            <a:spLocks noChangeShapeType="1"/>
          </p:cNvSpPr>
          <p:nvPr/>
        </p:nvSpPr>
        <p:spPr bwMode="auto">
          <a:xfrm flipH="1">
            <a:off x="6897688" y="2392363"/>
            <a:ext cx="153987" cy="396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34">
            <a:extLst>
              <a:ext uri="{FF2B5EF4-FFF2-40B4-BE49-F238E27FC236}">
                <a16:creationId xmlns:a16="http://schemas.microsoft.com/office/drawing/2014/main" id="{CAF1CCC5-0D79-42C4-9AB1-C80D584D47FA}"/>
              </a:ext>
            </a:extLst>
          </p:cNvPr>
          <p:cNvSpPr>
            <a:spLocks noChangeShapeType="1"/>
          </p:cNvSpPr>
          <p:nvPr/>
        </p:nvSpPr>
        <p:spPr bwMode="auto">
          <a:xfrm>
            <a:off x="7531100" y="2392363"/>
            <a:ext cx="219075" cy="396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3" name="Line 35">
            <a:extLst>
              <a:ext uri="{FF2B5EF4-FFF2-40B4-BE49-F238E27FC236}">
                <a16:creationId xmlns:a16="http://schemas.microsoft.com/office/drawing/2014/main" id="{9FF7AA82-BE28-43C3-9DDA-4C164DD507FC}"/>
              </a:ext>
            </a:extLst>
          </p:cNvPr>
          <p:cNvSpPr>
            <a:spLocks noChangeShapeType="1"/>
          </p:cNvSpPr>
          <p:nvPr/>
        </p:nvSpPr>
        <p:spPr bwMode="auto">
          <a:xfrm flipH="1">
            <a:off x="6875463" y="3213100"/>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36">
            <a:extLst>
              <a:ext uri="{FF2B5EF4-FFF2-40B4-BE49-F238E27FC236}">
                <a16:creationId xmlns:a16="http://schemas.microsoft.com/office/drawing/2014/main" id="{733EFBF4-1EAB-459C-955A-49232843ABD5}"/>
              </a:ext>
            </a:extLst>
          </p:cNvPr>
          <p:cNvSpPr>
            <a:spLocks noChangeShapeType="1"/>
          </p:cNvSpPr>
          <p:nvPr/>
        </p:nvSpPr>
        <p:spPr bwMode="auto">
          <a:xfrm>
            <a:off x="6875463" y="393382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5" name="Line 37">
            <a:extLst>
              <a:ext uri="{FF2B5EF4-FFF2-40B4-BE49-F238E27FC236}">
                <a16:creationId xmlns:a16="http://schemas.microsoft.com/office/drawing/2014/main" id="{E86A9AE1-19C7-43F9-89A8-167F3127AFFF}"/>
              </a:ext>
            </a:extLst>
          </p:cNvPr>
          <p:cNvSpPr>
            <a:spLocks noChangeShapeType="1"/>
          </p:cNvSpPr>
          <p:nvPr/>
        </p:nvSpPr>
        <p:spPr bwMode="auto">
          <a:xfrm>
            <a:off x="6875463" y="4652963"/>
            <a:ext cx="0"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6" name="Line 38">
            <a:extLst>
              <a:ext uri="{FF2B5EF4-FFF2-40B4-BE49-F238E27FC236}">
                <a16:creationId xmlns:a16="http://schemas.microsoft.com/office/drawing/2014/main" id="{F8318FCD-4A45-4699-95E5-11A042BAB92F}"/>
              </a:ext>
            </a:extLst>
          </p:cNvPr>
          <p:cNvSpPr>
            <a:spLocks noChangeShapeType="1"/>
          </p:cNvSpPr>
          <p:nvPr/>
        </p:nvSpPr>
        <p:spPr bwMode="auto">
          <a:xfrm>
            <a:off x="6875463" y="544512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7" name="Line 39">
            <a:extLst>
              <a:ext uri="{FF2B5EF4-FFF2-40B4-BE49-F238E27FC236}">
                <a16:creationId xmlns:a16="http://schemas.microsoft.com/office/drawing/2014/main" id="{4317B1B2-932D-468B-A199-E479B0004576}"/>
              </a:ext>
            </a:extLst>
          </p:cNvPr>
          <p:cNvSpPr>
            <a:spLocks noChangeShapeType="1"/>
          </p:cNvSpPr>
          <p:nvPr/>
        </p:nvSpPr>
        <p:spPr bwMode="auto">
          <a:xfrm flipH="1">
            <a:off x="7750175" y="3206750"/>
            <a:ext cx="0" cy="396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8" name="Line 40">
            <a:extLst>
              <a:ext uri="{FF2B5EF4-FFF2-40B4-BE49-F238E27FC236}">
                <a16:creationId xmlns:a16="http://schemas.microsoft.com/office/drawing/2014/main" id="{2A0ED08D-DB12-46B8-999E-6ADC89985C62}"/>
              </a:ext>
            </a:extLst>
          </p:cNvPr>
          <p:cNvSpPr>
            <a:spLocks noChangeShapeType="1"/>
          </p:cNvSpPr>
          <p:nvPr/>
        </p:nvSpPr>
        <p:spPr bwMode="auto">
          <a:xfrm flipH="1">
            <a:off x="7737475" y="4044950"/>
            <a:ext cx="0" cy="396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9" name="Text Box 41">
            <a:extLst>
              <a:ext uri="{FF2B5EF4-FFF2-40B4-BE49-F238E27FC236}">
                <a16:creationId xmlns:a16="http://schemas.microsoft.com/office/drawing/2014/main" id="{53BA1EC7-A53F-4B20-9A89-E1227CB4B6BC}"/>
              </a:ext>
            </a:extLst>
          </p:cNvPr>
          <p:cNvSpPr txBox="1">
            <a:spLocks noChangeArrowheads="1"/>
          </p:cNvSpPr>
          <p:nvPr/>
        </p:nvSpPr>
        <p:spPr bwMode="auto">
          <a:xfrm>
            <a:off x="5940425" y="2781300"/>
            <a:ext cx="712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dirty="0">
                <a:solidFill>
                  <a:srgbClr val="FF0000"/>
                </a:solidFill>
                <a:latin typeface="Verdana" panose="020B0604030504040204" pitchFamily="34" charset="0"/>
              </a:rPr>
              <a:t>h=2</a:t>
            </a:r>
          </a:p>
        </p:txBody>
      </p:sp>
      <p:sp>
        <p:nvSpPr>
          <p:cNvPr id="22550" name="Text Box 42">
            <a:extLst>
              <a:ext uri="{FF2B5EF4-FFF2-40B4-BE49-F238E27FC236}">
                <a16:creationId xmlns:a16="http://schemas.microsoft.com/office/drawing/2014/main" id="{620094E7-DE4D-4077-B140-1DFDA6FDD79E}"/>
              </a:ext>
            </a:extLst>
          </p:cNvPr>
          <p:cNvSpPr txBox="1">
            <a:spLocks noChangeArrowheads="1"/>
          </p:cNvSpPr>
          <p:nvPr/>
        </p:nvSpPr>
        <p:spPr bwMode="auto">
          <a:xfrm>
            <a:off x="5940425" y="3573463"/>
            <a:ext cx="712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solidFill>
                  <a:srgbClr val="FF0000"/>
                </a:solidFill>
                <a:latin typeface="Verdana" panose="020B0604030504040204" pitchFamily="34" charset="0"/>
              </a:rPr>
              <a:t>h=1</a:t>
            </a:r>
          </a:p>
        </p:txBody>
      </p:sp>
      <p:sp>
        <p:nvSpPr>
          <p:cNvPr id="22551" name="Text Box 43">
            <a:extLst>
              <a:ext uri="{FF2B5EF4-FFF2-40B4-BE49-F238E27FC236}">
                <a16:creationId xmlns:a16="http://schemas.microsoft.com/office/drawing/2014/main" id="{237A9284-F209-4837-B30D-FA7A6EFC8BA5}"/>
              </a:ext>
            </a:extLst>
          </p:cNvPr>
          <p:cNvSpPr txBox="1">
            <a:spLocks noChangeArrowheads="1"/>
          </p:cNvSpPr>
          <p:nvPr/>
        </p:nvSpPr>
        <p:spPr bwMode="auto">
          <a:xfrm>
            <a:off x="5940425" y="4292600"/>
            <a:ext cx="712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solidFill>
                  <a:srgbClr val="FF0000"/>
                </a:solidFill>
                <a:latin typeface="Verdana" panose="020B0604030504040204" pitchFamily="34" charset="0"/>
              </a:rPr>
              <a:t>h=1</a:t>
            </a:r>
          </a:p>
        </p:txBody>
      </p:sp>
      <p:sp>
        <p:nvSpPr>
          <p:cNvPr id="22552" name="Text Box 44">
            <a:extLst>
              <a:ext uri="{FF2B5EF4-FFF2-40B4-BE49-F238E27FC236}">
                <a16:creationId xmlns:a16="http://schemas.microsoft.com/office/drawing/2014/main" id="{1763F2CC-4983-4198-95F9-5805E8D14578}"/>
              </a:ext>
            </a:extLst>
          </p:cNvPr>
          <p:cNvSpPr txBox="1">
            <a:spLocks noChangeArrowheads="1"/>
          </p:cNvSpPr>
          <p:nvPr/>
        </p:nvSpPr>
        <p:spPr bwMode="auto">
          <a:xfrm>
            <a:off x="5940425" y="5013325"/>
            <a:ext cx="712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solidFill>
                  <a:srgbClr val="FF0000"/>
                </a:solidFill>
                <a:latin typeface="Verdana" panose="020B0604030504040204" pitchFamily="34" charset="0"/>
              </a:rPr>
              <a:t>h=1</a:t>
            </a:r>
          </a:p>
        </p:txBody>
      </p:sp>
      <p:sp>
        <p:nvSpPr>
          <p:cNvPr id="22553" name="Text Box 45">
            <a:extLst>
              <a:ext uri="{FF2B5EF4-FFF2-40B4-BE49-F238E27FC236}">
                <a16:creationId xmlns:a16="http://schemas.microsoft.com/office/drawing/2014/main" id="{42EA2DCF-372D-4644-A7F9-13A290C91A57}"/>
              </a:ext>
            </a:extLst>
          </p:cNvPr>
          <p:cNvSpPr txBox="1">
            <a:spLocks noChangeArrowheads="1"/>
          </p:cNvSpPr>
          <p:nvPr/>
        </p:nvSpPr>
        <p:spPr bwMode="auto">
          <a:xfrm>
            <a:off x="5940425" y="5732463"/>
            <a:ext cx="712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solidFill>
                  <a:srgbClr val="FF0000"/>
                </a:solidFill>
                <a:latin typeface="Verdana" panose="020B0604030504040204" pitchFamily="34" charset="0"/>
              </a:rPr>
              <a:t>h=0</a:t>
            </a:r>
          </a:p>
        </p:txBody>
      </p:sp>
      <p:sp>
        <p:nvSpPr>
          <p:cNvPr id="22554" name="Text Box 46">
            <a:extLst>
              <a:ext uri="{FF2B5EF4-FFF2-40B4-BE49-F238E27FC236}">
                <a16:creationId xmlns:a16="http://schemas.microsoft.com/office/drawing/2014/main" id="{6352F85E-E493-497A-8CAE-50F1B090ABF4}"/>
              </a:ext>
            </a:extLst>
          </p:cNvPr>
          <p:cNvSpPr txBox="1">
            <a:spLocks noChangeArrowheads="1"/>
          </p:cNvSpPr>
          <p:nvPr/>
        </p:nvSpPr>
        <p:spPr bwMode="auto">
          <a:xfrm>
            <a:off x="8010525" y="2809875"/>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solidFill>
                  <a:srgbClr val="FF0000"/>
                </a:solidFill>
                <a:latin typeface="Verdana" panose="020B0604030504040204" pitchFamily="34" charset="0"/>
              </a:rPr>
              <a:t>h=4</a:t>
            </a:r>
          </a:p>
        </p:txBody>
      </p:sp>
      <p:sp>
        <p:nvSpPr>
          <p:cNvPr id="22555" name="Text Box 47">
            <a:extLst>
              <a:ext uri="{FF2B5EF4-FFF2-40B4-BE49-F238E27FC236}">
                <a16:creationId xmlns:a16="http://schemas.microsoft.com/office/drawing/2014/main" id="{D53BACD6-6D13-481A-9F1D-B3298C630005}"/>
              </a:ext>
            </a:extLst>
          </p:cNvPr>
          <p:cNvSpPr txBox="1">
            <a:spLocks noChangeArrowheads="1"/>
          </p:cNvSpPr>
          <p:nvPr/>
        </p:nvSpPr>
        <p:spPr bwMode="auto">
          <a:xfrm>
            <a:off x="8010525" y="3587750"/>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solidFill>
                  <a:srgbClr val="FF0000"/>
                </a:solidFill>
                <a:latin typeface="Verdana" panose="020B0604030504040204" pitchFamily="34" charset="0"/>
              </a:rPr>
              <a:t>h=1</a:t>
            </a:r>
          </a:p>
        </p:txBody>
      </p:sp>
      <p:sp>
        <p:nvSpPr>
          <p:cNvPr id="22556" name="Text Box 48">
            <a:extLst>
              <a:ext uri="{FF2B5EF4-FFF2-40B4-BE49-F238E27FC236}">
                <a16:creationId xmlns:a16="http://schemas.microsoft.com/office/drawing/2014/main" id="{55FF4D8D-54F5-40CB-BBAB-92077F437389}"/>
              </a:ext>
            </a:extLst>
          </p:cNvPr>
          <p:cNvSpPr txBox="1">
            <a:spLocks noChangeArrowheads="1"/>
          </p:cNvSpPr>
          <p:nvPr/>
        </p:nvSpPr>
        <p:spPr bwMode="auto">
          <a:xfrm>
            <a:off x="8010525" y="4319588"/>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solidFill>
                  <a:srgbClr val="FF0000"/>
                </a:solidFill>
                <a:latin typeface="Verdana" panose="020B0604030504040204" pitchFamily="34" charset="0"/>
              </a:rPr>
              <a:t>h=0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C11FEC0E-5B3C-2B4F-85FC-90F5DE01AC22}"/>
              </a:ext>
            </a:extLst>
          </p:cNvPr>
          <p:cNvSpPr>
            <a:spLocks noGrp="1" noChangeArrowheads="1"/>
          </p:cNvSpPr>
          <p:nvPr>
            <p:ph type="title"/>
          </p:nvPr>
        </p:nvSpPr>
        <p:spPr>
          <a:xfrm>
            <a:off x="654917" y="375145"/>
            <a:ext cx="8224142" cy="1500188"/>
          </a:xfrm>
        </p:spPr>
        <p:txBody>
          <a:bodyPr wrap="square" lIns="92075" tIns="46038" rIns="92075" bIns="46038" numCol="1" anchorCtr="0" compatLnSpc="1">
            <a:prstTxWarp prst="textNoShape">
              <a:avLst/>
            </a:prstTxWarp>
          </a:bodyPr>
          <a:lstStyle/>
          <a:p>
            <a:pPr eaLnBrk="1" hangingPunct="1">
              <a:spcAft>
                <a:spcPts val="300"/>
              </a:spcAft>
              <a:defRPr/>
            </a:pPr>
            <a:r>
              <a:rPr lang="en-GB" altLang="en-US" sz="2800" dirty="0">
                <a:latin typeface="Tahoma" pitchFamily="34" charset="0"/>
                <a:ea typeface="Tahoma" pitchFamily="34" charset="0"/>
                <a:cs typeface="Tahoma" pitchFamily="34" charset="0"/>
              </a:rPr>
              <a:t>Heuristic Searches – greedy search</a:t>
            </a:r>
          </a:p>
        </p:txBody>
      </p:sp>
      <p:sp>
        <p:nvSpPr>
          <p:cNvPr id="8" name="Text Box 6">
            <a:extLst>
              <a:ext uri="{FF2B5EF4-FFF2-40B4-BE49-F238E27FC236}">
                <a16:creationId xmlns:a16="http://schemas.microsoft.com/office/drawing/2014/main" id="{751F1C9D-0D00-4901-9B27-0479B98A13B8}"/>
              </a:ext>
            </a:extLst>
          </p:cNvPr>
          <p:cNvSpPr txBox="1">
            <a:spLocks noChangeArrowheads="1"/>
          </p:cNvSpPr>
          <p:nvPr/>
        </p:nvSpPr>
        <p:spPr bwMode="auto">
          <a:xfrm>
            <a:off x="727075" y="6193292"/>
            <a:ext cx="7804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2400" dirty="0" err="1">
                <a:solidFill>
                  <a:srgbClr val="C00000"/>
                </a:solidFill>
                <a:latin typeface="Times New Roman" panose="02020603050405020304" pitchFamily="18" charset="0"/>
              </a:rPr>
              <a:t>h</a:t>
            </a:r>
            <a:r>
              <a:rPr lang="en-GB" altLang="en-US" sz="2400" baseline="-25000" dirty="0" err="1">
                <a:solidFill>
                  <a:srgbClr val="C00000"/>
                </a:solidFill>
                <a:latin typeface="Times New Roman" panose="02020603050405020304" pitchFamily="18" charset="0"/>
              </a:rPr>
              <a:t>sld</a:t>
            </a:r>
            <a:r>
              <a:rPr lang="en-GB" altLang="en-US" sz="2400" dirty="0">
                <a:solidFill>
                  <a:srgbClr val="C00000"/>
                </a:solidFill>
                <a:latin typeface="Times New Roman" panose="02020603050405020304" pitchFamily="18" charset="0"/>
              </a:rPr>
              <a:t>(</a:t>
            </a:r>
            <a:r>
              <a:rPr lang="en-GB" altLang="en-US" sz="2400" i="1" dirty="0">
                <a:solidFill>
                  <a:srgbClr val="C00000"/>
                </a:solidFill>
                <a:latin typeface="Times New Roman" panose="02020603050405020304" pitchFamily="18" charset="0"/>
              </a:rPr>
              <a:t>n</a:t>
            </a:r>
            <a:r>
              <a:rPr lang="en-GB" altLang="en-US" sz="2400" dirty="0">
                <a:solidFill>
                  <a:srgbClr val="C00000"/>
                </a:solidFill>
                <a:latin typeface="Times New Roman" panose="02020603050405020304" pitchFamily="18" charset="0"/>
              </a:rPr>
              <a:t>) = straight line distance between </a:t>
            </a:r>
            <a:r>
              <a:rPr lang="en-GB" altLang="en-US" sz="2400" i="1" dirty="0">
                <a:solidFill>
                  <a:srgbClr val="C00000"/>
                </a:solidFill>
                <a:latin typeface="Times New Roman" panose="02020603050405020304" pitchFamily="18" charset="0"/>
              </a:rPr>
              <a:t>n</a:t>
            </a:r>
            <a:r>
              <a:rPr lang="en-GB" altLang="en-US" sz="2400" dirty="0">
                <a:solidFill>
                  <a:srgbClr val="C00000"/>
                </a:solidFill>
                <a:latin typeface="Times New Roman" panose="02020603050405020304" pitchFamily="18" charset="0"/>
              </a:rPr>
              <a:t> and the goal</a:t>
            </a:r>
            <a:endParaRPr lang="en-US" altLang="en-US" sz="2400" dirty="0">
              <a:solidFill>
                <a:srgbClr val="C00000"/>
              </a:solidFill>
              <a:latin typeface="Times New Roman" panose="02020603050405020304" pitchFamily="18" charset="0"/>
            </a:endParaRPr>
          </a:p>
        </p:txBody>
      </p:sp>
      <p:sp>
        <p:nvSpPr>
          <p:cNvPr id="11" name="Text Box 9">
            <a:extLst>
              <a:ext uri="{FF2B5EF4-FFF2-40B4-BE49-F238E27FC236}">
                <a16:creationId xmlns:a16="http://schemas.microsoft.com/office/drawing/2014/main" id="{53429BDF-DBAA-4EC4-A9A7-CA523943C90F}"/>
              </a:ext>
            </a:extLst>
          </p:cNvPr>
          <p:cNvSpPr txBox="1">
            <a:spLocks noChangeArrowheads="1"/>
          </p:cNvSpPr>
          <p:nvPr/>
        </p:nvSpPr>
        <p:spPr bwMode="auto">
          <a:xfrm>
            <a:off x="707406" y="1329064"/>
            <a:ext cx="65532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ts val="600"/>
              </a:spcBef>
            </a:pPr>
            <a:r>
              <a:rPr lang="en-GB" altLang="en-US" sz="2000" dirty="0"/>
              <a:t>Go to the city which is the nearest to the goal city</a:t>
            </a:r>
          </a:p>
          <a:p>
            <a:pPr>
              <a:spcBef>
                <a:spcPts val="600"/>
              </a:spcBef>
            </a:pPr>
            <a:r>
              <a:rPr lang="en-GB" altLang="en-US" sz="2000" dirty="0">
                <a:latin typeface="Arial" panose="020B0604020202020204" pitchFamily="34" charset="0"/>
                <a:cs typeface="Tahoma" panose="020B0604030504040204" pitchFamily="34" charset="0"/>
              </a:rPr>
              <a:t>It is possible to get stuck in an infinite loop: not complete</a:t>
            </a:r>
          </a:p>
        </p:txBody>
      </p:sp>
      <p:grpSp>
        <p:nvGrpSpPr>
          <p:cNvPr id="25604" name="Group 2139">
            <a:extLst>
              <a:ext uri="{FF2B5EF4-FFF2-40B4-BE49-F238E27FC236}">
                <a16:creationId xmlns:a16="http://schemas.microsoft.com/office/drawing/2014/main" id="{D5F2F0E1-792B-4DB9-B733-58BCC69B760D}"/>
              </a:ext>
            </a:extLst>
          </p:cNvPr>
          <p:cNvGrpSpPr>
            <a:grpSpLocks/>
          </p:cNvGrpSpPr>
          <p:nvPr/>
        </p:nvGrpSpPr>
        <p:grpSpPr bwMode="auto">
          <a:xfrm>
            <a:off x="295275" y="2251075"/>
            <a:ext cx="6508750" cy="3784600"/>
            <a:chOff x="483" y="1223"/>
            <a:chExt cx="3964" cy="1758"/>
          </a:xfrm>
        </p:grpSpPr>
        <p:grpSp>
          <p:nvGrpSpPr>
            <p:cNvPr id="25631" name="Group 2052">
              <a:extLst>
                <a:ext uri="{FF2B5EF4-FFF2-40B4-BE49-F238E27FC236}">
                  <a16:creationId xmlns:a16="http://schemas.microsoft.com/office/drawing/2014/main" id="{3297C2AF-F4C5-4AE5-95F8-F752F56AC40A}"/>
                </a:ext>
              </a:extLst>
            </p:cNvPr>
            <p:cNvGrpSpPr>
              <a:grpSpLocks/>
            </p:cNvGrpSpPr>
            <p:nvPr/>
          </p:nvGrpSpPr>
          <p:grpSpPr bwMode="auto">
            <a:xfrm>
              <a:off x="3120" y="2464"/>
              <a:ext cx="641" cy="172"/>
              <a:chOff x="6264" y="4884"/>
              <a:chExt cx="1157" cy="480"/>
            </a:xfrm>
          </p:grpSpPr>
          <p:sp>
            <p:nvSpPr>
              <p:cNvPr id="25713" name="Text Box 2053">
                <a:extLst>
                  <a:ext uri="{FF2B5EF4-FFF2-40B4-BE49-F238E27FC236}">
                    <a16:creationId xmlns:a16="http://schemas.microsoft.com/office/drawing/2014/main" id="{AAB75C67-6717-4923-B997-D7AF3961F5FB}"/>
                  </a:ext>
                </a:extLst>
              </p:cNvPr>
              <p:cNvSpPr txBox="1">
                <a:spLocks noChangeArrowheads="1"/>
              </p:cNvSpPr>
              <p:nvPr/>
            </p:nvSpPr>
            <p:spPr bwMode="auto">
              <a:xfrm>
                <a:off x="6272" y="4884"/>
                <a:ext cx="1149"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Bucharest</a:t>
                </a:r>
              </a:p>
            </p:txBody>
          </p:sp>
          <p:sp>
            <p:nvSpPr>
              <p:cNvPr id="25714" name="Oval 2054">
                <a:extLst>
                  <a:ext uri="{FF2B5EF4-FFF2-40B4-BE49-F238E27FC236}">
                    <a16:creationId xmlns:a16="http://schemas.microsoft.com/office/drawing/2014/main" id="{6F3A7771-EF77-4556-84E1-CB0AE40E2E96}"/>
                  </a:ext>
                </a:extLst>
              </p:cNvPr>
              <p:cNvSpPr>
                <a:spLocks noChangeArrowheads="1"/>
              </p:cNvSpPr>
              <p:nvPr/>
            </p:nvSpPr>
            <p:spPr bwMode="auto">
              <a:xfrm>
                <a:off x="6264" y="493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5715" name="Line 2055">
                <a:extLst>
                  <a:ext uri="{FF2B5EF4-FFF2-40B4-BE49-F238E27FC236}">
                    <a16:creationId xmlns:a16="http://schemas.microsoft.com/office/drawing/2014/main" id="{4A641FCD-0657-4EA2-95DF-6327B38E68AB}"/>
                  </a:ext>
                </a:extLst>
              </p:cNvPr>
              <p:cNvSpPr>
                <a:spLocks noChangeShapeType="1"/>
              </p:cNvSpPr>
              <p:nvPr/>
            </p:nvSpPr>
            <p:spPr bwMode="auto">
              <a:xfrm>
                <a:off x="6343" y="495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32" name="Group 2056">
              <a:extLst>
                <a:ext uri="{FF2B5EF4-FFF2-40B4-BE49-F238E27FC236}">
                  <a16:creationId xmlns:a16="http://schemas.microsoft.com/office/drawing/2014/main" id="{B69481F6-91B3-4E1B-AA5F-D2BA50EA8DE9}"/>
                </a:ext>
              </a:extLst>
            </p:cNvPr>
            <p:cNvGrpSpPr>
              <a:grpSpLocks/>
            </p:cNvGrpSpPr>
            <p:nvPr/>
          </p:nvGrpSpPr>
          <p:grpSpPr bwMode="auto">
            <a:xfrm>
              <a:off x="694" y="1435"/>
              <a:ext cx="634" cy="173"/>
              <a:chOff x="1889" y="2040"/>
              <a:chExt cx="1144" cy="480"/>
            </a:xfrm>
          </p:grpSpPr>
          <p:sp>
            <p:nvSpPr>
              <p:cNvPr id="25711" name="Text Box 2057">
                <a:extLst>
                  <a:ext uri="{FF2B5EF4-FFF2-40B4-BE49-F238E27FC236}">
                    <a16:creationId xmlns:a16="http://schemas.microsoft.com/office/drawing/2014/main" id="{2C63D1E8-0DD4-460E-B5C9-AEC14117E80A}"/>
                  </a:ext>
                </a:extLst>
              </p:cNvPr>
              <p:cNvSpPr txBox="1">
                <a:spLocks noChangeArrowheads="1"/>
              </p:cNvSpPr>
              <p:nvPr/>
            </p:nvSpPr>
            <p:spPr bwMode="auto">
              <a:xfrm>
                <a:off x="2039" y="2040"/>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Zerind</a:t>
                </a:r>
              </a:p>
            </p:txBody>
          </p:sp>
          <p:sp>
            <p:nvSpPr>
              <p:cNvPr id="25712" name="Oval 2058">
                <a:extLst>
                  <a:ext uri="{FF2B5EF4-FFF2-40B4-BE49-F238E27FC236}">
                    <a16:creationId xmlns:a16="http://schemas.microsoft.com/office/drawing/2014/main" id="{392D4DD4-7C51-4D8F-A469-C16EC6AF9608}"/>
                  </a:ext>
                </a:extLst>
              </p:cNvPr>
              <p:cNvSpPr>
                <a:spLocks noChangeArrowheads="1"/>
              </p:cNvSpPr>
              <p:nvPr/>
            </p:nvSpPr>
            <p:spPr bwMode="auto">
              <a:xfrm>
                <a:off x="1889" y="220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33" name="Group 2059">
              <a:extLst>
                <a:ext uri="{FF2B5EF4-FFF2-40B4-BE49-F238E27FC236}">
                  <a16:creationId xmlns:a16="http://schemas.microsoft.com/office/drawing/2014/main" id="{7B176E51-7BEF-4601-A6F3-C2F2B988B6B6}"/>
                </a:ext>
              </a:extLst>
            </p:cNvPr>
            <p:cNvGrpSpPr>
              <a:grpSpLocks/>
            </p:cNvGrpSpPr>
            <p:nvPr/>
          </p:nvGrpSpPr>
          <p:grpSpPr bwMode="auto">
            <a:xfrm>
              <a:off x="483" y="1712"/>
              <a:ext cx="435" cy="173"/>
              <a:chOff x="1216" y="2847"/>
              <a:chExt cx="785" cy="480"/>
            </a:xfrm>
          </p:grpSpPr>
          <p:sp>
            <p:nvSpPr>
              <p:cNvPr id="25709" name="Text Box 2060">
                <a:extLst>
                  <a:ext uri="{FF2B5EF4-FFF2-40B4-BE49-F238E27FC236}">
                    <a16:creationId xmlns:a16="http://schemas.microsoft.com/office/drawing/2014/main" id="{C84FDCD3-5CF2-4874-9291-BCD31A058B32}"/>
                  </a:ext>
                </a:extLst>
              </p:cNvPr>
              <p:cNvSpPr txBox="1">
                <a:spLocks noChangeArrowheads="1"/>
              </p:cNvSpPr>
              <p:nvPr/>
            </p:nvSpPr>
            <p:spPr bwMode="auto">
              <a:xfrm>
                <a:off x="1216" y="2847"/>
                <a:ext cx="785"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Arad</a:t>
                </a:r>
              </a:p>
            </p:txBody>
          </p:sp>
          <p:sp>
            <p:nvSpPr>
              <p:cNvPr id="25710" name="Oval 2061">
                <a:extLst>
                  <a:ext uri="{FF2B5EF4-FFF2-40B4-BE49-F238E27FC236}">
                    <a16:creationId xmlns:a16="http://schemas.microsoft.com/office/drawing/2014/main" id="{E9DC2C52-CCFA-4A14-B9A8-3902A30A0006}"/>
                  </a:ext>
                </a:extLst>
              </p:cNvPr>
              <p:cNvSpPr>
                <a:spLocks noChangeArrowheads="1"/>
              </p:cNvSpPr>
              <p:nvPr/>
            </p:nvSpPr>
            <p:spPr bwMode="auto">
              <a:xfrm>
                <a:off x="1755" y="308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34" name="Group 2062">
              <a:extLst>
                <a:ext uri="{FF2B5EF4-FFF2-40B4-BE49-F238E27FC236}">
                  <a16:creationId xmlns:a16="http://schemas.microsoft.com/office/drawing/2014/main" id="{4670630A-5794-47E5-A493-871B3D18D539}"/>
                </a:ext>
              </a:extLst>
            </p:cNvPr>
            <p:cNvGrpSpPr>
              <a:grpSpLocks/>
            </p:cNvGrpSpPr>
            <p:nvPr/>
          </p:nvGrpSpPr>
          <p:grpSpPr bwMode="auto">
            <a:xfrm>
              <a:off x="639" y="2020"/>
              <a:ext cx="774" cy="173"/>
              <a:chOff x="1790" y="3667"/>
              <a:chExt cx="1396" cy="480"/>
            </a:xfrm>
          </p:grpSpPr>
          <p:sp>
            <p:nvSpPr>
              <p:cNvPr id="25707" name="Text Box 2063">
                <a:extLst>
                  <a:ext uri="{FF2B5EF4-FFF2-40B4-BE49-F238E27FC236}">
                    <a16:creationId xmlns:a16="http://schemas.microsoft.com/office/drawing/2014/main" id="{87D41114-D4DE-4FBD-AFD8-CF0884A84F4A}"/>
                  </a:ext>
                </a:extLst>
              </p:cNvPr>
              <p:cNvSpPr txBox="1">
                <a:spLocks noChangeArrowheads="1"/>
              </p:cNvSpPr>
              <p:nvPr/>
            </p:nvSpPr>
            <p:spPr bwMode="auto">
              <a:xfrm>
                <a:off x="1900" y="3667"/>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Timisoara</a:t>
                </a:r>
              </a:p>
            </p:txBody>
          </p:sp>
          <p:sp>
            <p:nvSpPr>
              <p:cNvPr id="25708" name="Oval 2064">
                <a:extLst>
                  <a:ext uri="{FF2B5EF4-FFF2-40B4-BE49-F238E27FC236}">
                    <a16:creationId xmlns:a16="http://schemas.microsoft.com/office/drawing/2014/main" id="{CAC557CA-03DB-4C6B-AE57-85151C5B69E4}"/>
                  </a:ext>
                </a:extLst>
              </p:cNvPr>
              <p:cNvSpPr>
                <a:spLocks noChangeArrowheads="1"/>
              </p:cNvSpPr>
              <p:nvPr/>
            </p:nvSpPr>
            <p:spPr bwMode="auto">
              <a:xfrm>
                <a:off x="1790" y="387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35" name="Group 2065">
              <a:extLst>
                <a:ext uri="{FF2B5EF4-FFF2-40B4-BE49-F238E27FC236}">
                  <a16:creationId xmlns:a16="http://schemas.microsoft.com/office/drawing/2014/main" id="{0D39B05C-0972-4DB0-9E3D-80D80C64652C}"/>
                </a:ext>
              </a:extLst>
            </p:cNvPr>
            <p:cNvGrpSpPr>
              <a:grpSpLocks/>
            </p:cNvGrpSpPr>
            <p:nvPr/>
          </p:nvGrpSpPr>
          <p:grpSpPr bwMode="auto">
            <a:xfrm>
              <a:off x="1057" y="2236"/>
              <a:ext cx="775" cy="173"/>
              <a:chOff x="2544" y="4268"/>
              <a:chExt cx="1398" cy="480"/>
            </a:xfrm>
          </p:grpSpPr>
          <p:sp>
            <p:nvSpPr>
              <p:cNvPr id="25705" name="Text Box 2066">
                <a:extLst>
                  <a:ext uri="{FF2B5EF4-FFF2-40B4-BE49-F238E27FC236}">
                    <a16:creationId xmlns:a16="http://schemas.microsoft.com/office/drawing/2014/main" id="{69C0AEA1-7FE1-4466-B09A-49E6CD2A2B8B}"/>
                  </a:ext>
                </a:extLst>
              </p:cNvPr>
              <p:cNvSpPr txBox="1">
                <a:spLocks noChangeArrowheads="1"/>
              </p:cNvSpPr>
              <p:nvPr/>
            </p:nvSpPr>
            <p:spPr bwMode="auto">
              <a:xfrm>
                <a:off x="2656" y="4268"/>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Lugoj</a:t>
                </a:r>
              </a:p>
            </p:txBody>
          </p:sp>
          <p:sp>
            <p:nvSpPr>
              <p:cNvPr id="25706" name="Oval 2067">
                <a:extLst>
                  <a:ext uri="{FF2B5EF4-FFF2-40B4-BE49-F238E27FC236}">
                    <a16:creationId xmlns:a16="http://schemas.microsoft.com/office/drawing/2014/main" id="{99283625-D447-48A6-8D7B-16C8B8A2D759}"/>
                  </a:ext>
                </a:extLst>
              </p:cNvPr>
              <p:cNvSpPr>
                <a:spLocks noChangeArrowheads="1"/>
              </p:cNvSpPr>
              <p:nvPr/>
            </p:nvSpPr>
            <p:spPr bwMode="auto">
              <a:xfrm>
                <a:off x="2544" y="4420"/>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36" name="Group 2068">
              <a:extLst>
                <a:ext uri="{FF2B5EF4-FFF2-40B4-BE49-F238E27FC236}">
                  <a16:creationId xmlns:a16="http://schemas.microsoft.com/office/drawing/2014/main" id="{1BFDCDA9-6456-43FA-AC0C-7F160A7E912D}"/>
                </a:ext>
              </a:extLst>
            </p:cNvPr>
            <p:cNvGrpSpPr>
              <a:grpSpLocks/>
            </p:cNvGrpSpPr>
            <p:nvPr/>
          </p:nvGrpSpPr>
          <p:grpSpPr bwMode="auto">
            <a:xfrm>
              <a:off x="1142" y="2476"/>
              <a:ext cx="747" cy="173"/>
              <a:chOff x="2698" y="4936"/>
              <a:chExt cx="1346" cy="480"/>
            </a:xfrm>
          </p:grpSpPr>
          <p:sp>
            <p:nvSpPr>
              <p:cNvPr id="25703" name="Text Box 2069">
                <a:extLst>
                  <a:ext uri="{FF2B5EF4-FFF2-40B4-BE49-F238E27FC236}">
                    <a16:creationId xmlns:a16="http://schemas.microsoft.com/office/drawing/2014/main" id="{80ED5949-0A71-4A5D-97A2-5F4926607AB9}"/>
                  </a:ext>
                </a:extLst>
              </p:cNvPr>
              <p:cNvSpPr txBox="1">
                <a:spLocks noChangeArrowheads="1"/>
              </p:cNvSpPr>
              <p:nvPr/>
            </p:nvSpPr>
            <p:spPr bwMode="auto">
              <a:xfrm>
                <a:off x="2758" y="4936"/>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Mehadia</a:t>
                </a:r>
              </a:p>
            </p:txBody>
          </p:sp>
          <p:sp>
            <p:nvSpPr>
              <p:cNvPr id="25704" name="Oval 2070">
                <a:extLst>
                  <a:ext uri="{FF2B5EF4-FFF2-40B4-BE49-F238E27FC236}">
                    <a16:creationId xmlns:a16="http://schemas.microsoft.com/office/drawing/2014/main" id="{DD4AE79C-6109-44B1-B224-90DF86B3CF10}"/>
                  </a:ext>
                </a:extLst>
              </p:cNvPr>
              <p:cNvSpPr>
                <a:spLocks noChangeArrowheads="1"/>
              </p:cNvSpPr>
              <p:nvPr/>
            </p:nvSpPr>
            <p:spPr bwMode="auto">
              <a:xfrm>
                <a:off x="2698" y="508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37" name="Group 2071">
              <a:extLst>
                <a:ext uri="{FF2B5EF4-FFF2-40B4-BE49-F238E27FC236}">
                  <a16:creationId xmlns:a16="http://schemas.microsoft.com/office/drawing/2014/main" id="{F26F41CE-DC17-472C-8132-945699551A4C}"/>
                </a:ext>
              </a:extLst>
            </p:cNvPr>
            <p:cNvGrpSpPr>
              <a:grpSpLocks/>
            </p:cNvGrpSpPr>
            <p:nvPr/>
          </p:nvGrpSpPr>
          <p:grpSpPr bwMode="auto">
            <a:xfrm>
              <a:off x="763" y="2694"/>
              <a:ext cx="713" cy="173"/>
              <a:chOff x="2013" y="5543"/>
              <a:chExt cx="1286" cy="480"/>
            </a:xfrm>
          </p:grpSpPr>
          <p:sp>
            <p:nvSpPr>
              <p:cNvPr id="25701" name="Text Box 2072">
                <a:extLst>
                  <a:ext uri="{FF2B5EF4-FFF2-40B4-BE49-F238E27FC236}">
                    <a16:creationId xmlns:a16="http://schemas.microsoft.com/office/drawing/2014/main" id="{9EE8322E-4FF3-4701-8929-3E24708C6D4E}"/>
                  </a:ext>
                </a:extLst>
              </p:cNvPr>
              <p:cNvSpPr txBox="1">
                <a:spLocks noChangeArrowheads="1"/>
              </p:cNvSpPr>
              <p:nvPr/>
            </p:nvSpPr>
            <p:spPr bwMode="auto">
              <a:xfrm>
                <a:off x="2013" y="5543"/>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Dobreta</a:t>
                </a:r>
              </a:p>
            </p:txBody>
          </p:sp>
          <p:sp>
            <p:nvSpPr>
              <p:cNvPr id="25702" name="Oval 2073">
                <a:extLst>
                  <a:ext uri="{FF2B5EF4-FFF2-40B4-BE49-F238E27FC236}">
                    <a16:creationId xmlns:a16="http://schemas.microsoft.com/office/drawing/2014/main" id="{52856CEC-EA79-46D8-A744-09A18F6D9CCE}"/>
                  </a:ext>
                </a:extLst>
              </p:cNvPr>
              <p:cNvSpPr>
                <a:spLocks noChangeArrowheads="1"/>
              </p:cNvSpPr>
              <p:nvPr/>
            </p:nvSpPr>
            <p:spPr bwMode="auto">
              <a:xfrm>
                <a:off x="2818" y="582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38" name="Group 2074">
              <a:extLst>
                <a:ext uri="{FF2B5EF4-FFF2-40B4-BE49-F238E27FC236}">
                  <a16:creationId xmlns:a16="http://schemas.microsoft.com/office/drawing/2014/main" id="{B55B91D1-250D-4979-BF30-AF6E4A9EE750}"/>
                </a:ext>
              </a:extLst>
            </p:cNvPr>
            <p:cNvGrpSpPr>
              <a:grpSpLocks/>
            </p:cNvGrpSpPr>
            <p:nvPr/>
          </p:nvGrpSpPr>
          <p:grpSpPr bwMode="auto">
            <a:xfrm>
              <a:off x="1808" y="2808"/>
              <a:ext cx="1050" cy="173"/>
              <a:chOff x="3898" y="5860"/>
              <a:chExt cx="1893" cy="480"/>
            </a:xfrm>
          </p:grpSpPr>
          <p:sp>
            <p:nvSpPr>
              <p:cNvPr id="25699" name="Text Box 2075">
                <a:extLst>
                  <a:ext uri="{FF2B5EF4-FFF2-40B4-BE49-F238E27FC236}">
                    <a16:creationId xmlns:a16="http://schemas.microsoft.com/office/drawing/2014/main" id="{7BD2C14E-1034-482E-976B-819A56AE7EF6}"/>
                  </a:ext>
                </a:extLst>
              </p:cNvPr>
              <p:cNvSpPr txBox="1">
                <a:spLocks noChangeArrowheads="1"/>
              </p:cNvSpPr>
              <p:nvPr/>
            </p:nvSpPr>
            <p:spPr bwMode="auto">
              <a:xfrm>
                <a:off x="3991" y="5860"/>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Craiova</a:t>
                </a:r>
              </a:p>
            </p:txBody>
          </p:sp>
          <p:sp>
            <p:nvSpPr>
              <p:cNvPr id="25700" name="Oval 2076">
                <a:extLst>
                  <a:ext uri="{FF2B5EF4-FFF2-40B4-BE49-F238E27FC236}">
                    <a16:creationId xmlns:a16="http://schemas.microsoft.com/office/drawing/2014/main" id="{C8D4DCB6-B4A4-459C-AA73-F3BFC2925552}"/>
                  </a:ext>
                </a:extLst>
              </p:cNvPr>
              <p:cNvSpPr>
                <a:spLocks noChangeArrowheads="1"/>
              </p:cNvSpPr>
              <p:nvPr/>
            </p:nvSpPr>
            <p:spPr bwMode="auto">
              <a:xfrm>
                <a:off x="3898" y="604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39" name="Group 2077">
              <a:extLst>
                <a:ext uri="{FF2B5EF4-FFF2-40B4-BE49-F238E27FC236}">
                  <a16:creationId xmlns:a16="http://schemas.microsoft.com/office/drawing/2014/main" id="{56C8E806-190A-4DA2-B65B-9B4726984D89}"/>
                </a:ext>
              </a:extLst>
            </p:cNvPr>
            <p:cNvGrpSpPr>
              <a:grpSpLocks/>
            </p:cNvGrpSpPr>
            <p:nvPr/>
          </p:nvGrpSpPr>
          <p:grpSpPr bwMode="auto">
            <a:xfrm>
              <a:off x="1427" y="2032"/>
              <a:ext cx="1071" cy="173"/>
              <a:chOff x="3212" y="3701"/>
              <a:chExt cx="1930" cy="480"/>
            </a:xfrm>
          </p:grpSpPr>
          <p:sp>
            <p:nvSpPr>
              <p:cNvPr id="25697" name="Text Box 2078">
                <a:extLst>
                  <a:ext uri="{FF2B5EF4-FFF2-40B4-BE49-F238E27FC236}">
                    <a16:creationId xmlns:a16="http://schemas.microsoft.com/office/drawing/2014/main" id="{C346BB9F-DF55-4069-8844-AC632F236B08}"/>
                  </a:ext>
                </a:extLst>
              </p:cNvPr>
              <p:cNvSpPr txBox="1">
                <a:spLocks noChangeArrowheads="1"/>
              </p:cNvSpPr>
              <p:nvPr/>
            </p:nvSpPr>
            <p:spPr bwMode="auto">
              <a:xfrm>
                <a:off x="3342" y="3701"/>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Rimnicu </a:t>
                </a:r>
                <a:r>
                  <a:rPr lang="en-GB" altLang="en-US" sz="1400" dirty="0" err="1">
                    <a:latin typeface="Arial" panose="020B0604020202020204" pitchFamily="34" charset="0"/>
                  </a:rPr>
                  <a:t>Vilcea</a:t>
                </a:r>
                <a:endParaRPr lang="en-GB" altLang="en-US" sz="1400" dirty="0">
                  <a:latin typeface="Arial" panose="020B0604020202020204" pitchFamily="34" charset="0"/>
                </a:endParaRPr>
              </a:p>
            </p:txBody>
          </p:sp>
          <p:sp>
            <p:nvSpPr>
              <p:cNvPr id="25698" name="Oval 2079">
                <a:extLst>
                  <a:ext uri="{FF2B5EF4-FFF2-40B4-BE49-F238E27FC236}">
                    <a16:creationId xmlns:a16="http://schemas.microsoft.com/office/drawing/2014/main" id="{81BF8BBD-C801-45BA-A4EC-344CEC79846E}"/>
                  </a:ext>
                </a:extLst>
              </p:cNvPr>
              <p:cNvSpPr>
                <a:spLocks noChangeArrowheads="1"/>
              </p:cNvSpPr>
              <p:nvPr/>
            </p:nvSpPr>
            <p:spPr bwMode="auto">
              <a:xfrm>
                <a:off x="3212" y="385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0" name="Group 2080">
              <a:extLst>
                <a:ext uri="{FF2B5EF4-FFF2-40B4-BE49-F238E27FC236}">
                  <a16:creationId xmlns:a16="http://schemas.microsoft.com/office/drawing/2014/main" id="{A4962172-DDC7-4E69-A1A3-0F85C2019DFE}"/>
                </a:ext>
              </a:extLst>
            </p:cNvPr>
            <p:cNvGrpSpPr>
              <a:grpSpLocks/>
            </p:cNvGrpSpPr>
            <p:nvPr/>
          </p:nvGrpSpPr>
          <p:grpSpPr bwMode="auto">
            <a:xfrm>
              <a:off x="1380" y="1742"/>
              <a:ext cx="728" cy="200"/>
              <a:chOff x="3127" y="2895"/>
              <a:chExt cx="1313" cy="554"/>
            </a:xfrm>
          </p:grpSpPr>
          <p:sp>
            <p:nvSpPr>
              <p:cNvPr id="25695" name="Text Box 2081">
                <a:extLst>
                  <a:ext uri="{FF2B5EF4-FFF2-40B4-BE49-F238E27FC236}">
                    <a16:creationId xmlns:a16="http://schemas.microsoft.com/office/drawing/2014/main" id="{B559881B-ABA8-45D2-B574-86C94E3225FF}"/>
                  </a:ext>
                </a:extLst>
              </p:cNvPr>
              <p:cNvSpPr txBox="1">
                <a:spLocks noChangeArrowheads="1"/>
              </p:cNvSpPr>
              <p:nvPr/>
            </p:nvSpPr>
            <p:spPr bwMode="auto">
              <a:xfrm>
                <a:off x="3154" y="2895"/>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Sibiu</a:t>
                </a:r>
              </a:p>
            </p:txBody>
          </p:sp>
          <p:sp>
            <p:nvSpPr>
              <p:cNvPr id="25696" name="Oval 2082">
                <a:extLst>
                  <a:ext uri="{FF2B5EF4-FFF2-40B4-BE49-F238E27FC236}">
                    <a16:creationId xmlns:a16="http://schemas.microsoft.com/office/drawing/2014/main" id="{51FB9CB9-B53A-4299-8E84-114F02AF1342}"/>
                  </a:ext>
                </a:extLst>
              </p:cNvPr>
              <p:cNvSpPr>
                <a:spLocks noChangeArrowheads="1"/>
              </p:cNvSpPr>
              <p:nvPr/>
            </p:nvSpPr>
            <p:spPr bwMode="auto">
              <a:xfrm>
                <a:off x="3127" y="330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1" name="Group 2083">
              <a:extLst>
                <a:ext uri="{FF2B5EF4-FFF2-40B4-BE49-F238E27FC236}">
                  <a16:creationId xmlns:a16="http://schemas.microsoft.com/office/drawing/2014/main" id="{BFD9A5D8-61A1-47A4-B8EF-574FC3C762A2}"/>
                </a:ext>
              </a:extLst>
            </p:cNvPr>
            <p:cNvGrpSpPr>
              <a:grpSpLocks/>
            </p:cNvGrpSpPr>
            <p:nvPr/>
          </p:nvGrpSpPr>
          <p:grpSpPr bwMode="auto">
            <a:xfrm>
              <a:off x="2355" y="2242"/>
              <a:ext cx="494" cy="186"/>
              <a:chOff x="4884" y="4284"/>
              <a:chExt cx="892" cy="519"/>
            </a:xfrm>
          </p:grpSpPr>
          <p:sp>
            <p:nvSpPr>
              <p:cNvPr id="25693" name="Text Box 2084">
                <a:extLst>
                  <a:ext uri="{FF2B5EF4-FFF2-40B4-BE49-F238E27FC236}">
                    <a16:creationId xmlns:a16="http://schemas.microsoft.com/office/drawing/2014/main" id="{92D53B7C-3B86-45F9-86CE-40FF290F0E14}"/>
                  </a:ext>
                </a:extLst>
              </p:cNvPr>
              <p:cNvSpPr txBox="1">
                <a:spLocks noChangeArrowheads="1"/>
              </p:cNvSpPr>
              <p:nvPr/>
            </p:nvSpPr>
            <p:spPr bwMode="auto">
              <a:xfrm>
                <a:off x="4884" y="4284"/>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Pitesti</a:t>
                </a:r>
              </a:p>
            </p:txBody>
          </p:sp>
          <p:sp>
            <p:nvSpPr>
              <p:cNvPr id="25694" name="Oval 2085">
                <a:extLst>
                  <a:ext uri="{FF2B5EF4-FFF2-40B4-BE49-F238E27FC236}">
                    <a16:creationId xmlns:a16="http://schemas.microsoft.com/office/drawing/2014/main" id="{A744F21E-B6A9-4A63-95F3-3331B2AFCF66}"/>
                  </a:ext>
                </a:extLst>
              </p:cNvPr>
              <p:cNvSpPr>
                <a:spLocks noChangeArrowheads="1"/>
              </p:cNvSpPr>
              <p:nvPr/>
            </p:nvSpPr>
            <p:spPr bwMode="auto">
              <a:xfrm>
                <a:off x="4909" y="4659"/>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2" name="Group 2086">
              <a:extLst>
                <a:ext uri="{FF2B5EF4-FFF2-40B4-BE49-F238E27FC236}">
                  <a16:creationId xmlns:a16="http://schemas.microsoft.com/office/drawing/2014/main" id="{1329EA27-DC53-4D27-AD7C-CA64A88748D1}"/>
                </a:ext>
              </a:extLst>
            </p:cNvPr>
            <p:cNvGrpSpPr>
              <a:grpSpLocks/>
            </p:cNvGrpSpPr>
            <p:nvPr/>
          </p:nvGrpSpPr>
          <p:grpSpPr bwMode="auto">
            <a:xfrm>
              <a:off x="2930" y="2803"/>
              <a:ext cx="614" cy="172"/>
              <a:chOff x="5921" y="5844"/>
              <a:chExt cx="1108" cy="480"/>
            </a:xfrm>
          </p:grpSpPr>
          <p:sp>
            <p:nvSpPr>
              <p:cNvPr id="25691" name="Text Box 2087">
                <a:extLst>
                  <a:ext uri="{FF2B5EF4-FFF2-40B4-BE49-F238E27FC236}">
                    <a16:creationId xmlns:a16="http://schemas.microsoft.com/office/drawing/2014/main" id="{3E449ED1-AA83-46E8-9E97-7DCC31606D99}"/>
                  </a:ext>
                </a:extLst>
              </p:cNvPr>
              <p:cNvSpPr txBox="1">
                <a:spLocks noChangeArrowheads="1"/>
              </p:cNvSpPr>
              <p:nvPr/>
            </p:nvSpPr>
            <p:spPr bwMode="auto">
              <a:xfrm>
                <a:off x="5999" y="5844"/>
                <a:ext cx="10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Giurgui</a:t>
                </a:r>
              </a:p>
            </p:txBody>
          </p:sp>
          <p:sp>
            <p:nvSpPr>
              <p:cNvPr id="25692" name="Oval 2088">
                <a:extLst>
                  <a:ext uri="{FF2B5EF4-FFF2-40B4-BE49-F238E27FC236}">
                    <a16:creationId xmlns:a16="http://schemas.microsoft.com/office/drawing/2014/main" id="{DE9D9214-25E3-4B73-AF84-A5F0C8C6D114}"/>
                  </a:ext>
                </a:extLst>
              </p:cNvPr>
              <p:cNvSpPr>
                <a:spLocks noChangeArrowheads="1"/>
              </p:cNvSpPr>
              <p:nvPr/>
            </p:nvSpPr>
            <p:spPr bwMode="auto">
              <a:xfrm>
                <a:off x="5921" y="601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3" name="Group 2089">
              <a:extLst>
                <a:ext uri="{FF2B5EF4-FFF2-40B4-BE49-F238E27FC236}">
                  <a16:creationId xmlns:a16="http://schemas.microsoft.com/office/drawing/2014/main" id="{A4827465-B094-4141-AF9B-CE264620FD9D}"/>
                </a:ext>
              </a:extLst>
            </p:cNvPr>
            <p:cNvGrpSpPr>
              <a:grpSpLocks/>
            </p:cNvGrpSpPr>
            <p:nvPr/>
          </p:nvGrpSpPr>
          <p:grpSpPr bwMode="auto">
            <a:xfrm>
              <a:off x="3201" y="2136"/>
              <a:ext cx="590" cy="173"/>
              <a:chOff x="6412" y="3979"/>
              <a:chExt cx="1063" cy="480"/>
            </a:xfrm>
          </p:grpSpPr>
          <p:sp>
            <p:nvSpPr>
              <p:cNvPr id="25689" name="Text Box 2090">
                <a:extLst>
                  <a:ext uri="{FF2B5EF4-FFF2-40B4-BE49-F238E27FC236}">
                    <a16:creationId xmlns:a16="http://schemas.microsoft.com/office/drawing/2014/main" id="{771EA5F7-40C5-4462-A09C-501BEDFBCE83}"/>
                  </a:ext>
                </a:extLst>
              </p:cNvPr>
              <p:cNvSpPr txBox="1">
                <a:spLocks noChangeArrowheads="1"/>
              </p:cNvSpPr>
              <p:nvPr/>
            </p:nvSpPr>
            <p:spPr bwMode="auto">
              <a:xfrm>
                <a:off x="6412" y="3979"/>
                <a:ext cx="106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Urziceni</a:t>
                </a:r>
              </a:p>
            </p:txBody>
          </p:sp>
          <p:sp>
            <p:nvSpPr>
              <p:cNvPr id="25690" name="Oval 2091">
                <a:extLst>
                  <a:ext uri="{FF2B5EF4-FFF2-40B4-BE49-F238E27FC236}">
                    <a16:creationId xmlns:a16="http://schemas.microsoft.com/office/drawing/2014/main" id="{4F8F457C-C16F-44C3-9135-AC635A8954E3}"/>
                  </a:ext>
                </a:extLst>
              </p:cNvPr>
              <p:cNvSpPr>
                <a:spLocks noChangeArrowheads="1"/>
              </p:cNvSpPr>
              <p:nvPr/>
            </p:nvSpPr>
            <p:spPr bwMode="auto">
              <a:xfrm>
                <a:off x="7076" y="426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4" name="Group 2092">
              <a:extLst>
                <a:ext uri="{FF2B5EF4-FFF2-40B4-BE49-F238E27FC236}">
                  <a16:creationId xmlns:a16="http://schemas.microsoft.com/office/drawing/2014/main" id="{17BF464C-090C-4ABA-8890-C8E072843EDB}"/>
                </a:ext>
              </a:extLst>
            </p:cNvPr>
            <p:cNvGrpSpPr>
              <a:grpSpLocks/>
            </p:cNvGrpSpPr>
            <p:nvPr/>
          </p:nvGrpSpPr>
          <p:grpSpPr bwMode="auto">
            <a:xfrm>
              <a:off x="3745" y="2277"/>
              <a:ext cx="520" cy="161"/>
              <a:chOff x="7406" y="4384"/>
              <a:chExt cx="940" cy="447"/>
            </a:xfrm>
          </p:grpSpPr>
          <p:sp>
            <p:nvSpPr>
              <p:cNvPr id="25687" name="Text Box 2093">
                <a:extLst>
                  <a:ext uri="{FF2B5EF4-FFF2-40B4-BE49-F238E27FC236}">
                    <a16:creationId xmlns:a16="http://schemas.microsoft.com/office/drawing/2014/main" id="{D810D523-A165-415A-A411-E0DFB9CF4D77}"/>
                  </a:ext>
                </a:extLst>
              </p:cNvPr>
              <p:cNvSpPr txBox="1">
                <a:spLocks noChangeArrowheads="1"/>
              </p:cNvSpPr>
              <p:nvPr/>
            </p:nvSpPr>
            <p:spPr bwMode="auto">
              <a:xfrm>
                <a:off x="7406" y="4387"/>
                <a:ext cx="940"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Hirsova</a:t>
                </a:r>
              </a:p>
            </p:txBody>
          </p:sp>
          <p:sp>
            <p:nvSpPr>
              <p:cNvPr id="25688" name="Oval 2094">
                <a:extLst>
                  <a:ext uri="{FF2B5EF4-FFF2-40B4-BE49-F238E27FC236}">
                    <a16:creationId xmlns:a16="http://schemas.microsoft.com/office/drawing/2014/main" id="{A9A7DDC7-0E5A-4F52-A191-77CFD9B9374B}"/>
                  </a:ext>
                </a:extLst>
              </p:cNvPr>
              <p:cNvSpPr>
                <a:spLocks noChangeArrowheads="1"/>
              </p:cNvSpPr>
              <p:nvPr/>
            </p:nvSpPr>
            <p:spPr bwMode="auto">
              <a:xfrm>
                <a:off x="8140" y="43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5" name="Group 2095">
              <a:extLst>
                <a:ext uri="{FF2B5EF4-FFF2-40B4-BE49-F238E27FC236}">
                  <a16:creationId xmlns:a16="http://schemas.microsoft.com/office/drawing/2014/main" id="{ED0517EB-E0F7-4012-A444-3918F545F0FC}"/>
                </a:ext>
              </a:extLst>
            </p:cNvPr>
            <p:cNvGrpSpPr>
              <a:grpSpLocks/>
            </p:cNvGrpSpPr>
            <p:nvPr/>
          </p:nvGrpSpPr>
          <p:grpSpPr bwMode="auto">
            <a:xfrm>
              <a:off x="3932" y="2704"/>
              <a:ext cx="494" cy="208"/>
              <a:chOff x="8376" y="5184"/>
              <a:chExt cx="892" cy="578"/>
            </a:xfrm>
          </p:grpSpPr>
          <p:sp>
            <p:nvSpPr>
              <p:cNvPr id="25685" name="Text Box 2096">
                <a:extLst>
                  <a:ext uri="{FF2B5EF4-FFF2-40B4-BE49-F238E27FC236}">
                    <a16:creationId xmlns:a16="http://schemas.microsoft.com/office/drawing/2014/main" id="{110F617A-25C4-43DB-9B86-F04161EB1253}"/>
                  </a:ext>
                </a:extLst>
              </p:cNvPr>
              <p:cNvSpPr txBox="1">
                <a:spLocks noChangeArrowheads="1"/>
              </p:cNvSpPr>
              <p:nvPr/>
            </p:nvSpPr>
            <p:spPr bwMode="auto">
              <a:xfrm>
                <a:off x="8376" y="5282"/>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Eforie</a:t>
                </a:r>
              </a:p>
            </p:txBody>
          </p:sp>
          <p:sp>
            <p:nvSpPr>
              <p:cNvPr id="25686" name="Oval 2097">
                <a:extLst>
                  <a:ext uri="{FF2B5EF4-FFF2-40B4-BE49-F238E27FC236}">
                    <a16:creationId xmlns:a16="http://schemas.microsoft.com/office/drawing/2014/main" id="{BBD62E52-D659-4ACD-B2BB-C9BA002B2F6B}"/>
                  </a:ext>
                </a:extLst>
              </p:cNvPr>
              <p:cNvSpPr>
                <a:spLocks noChangeArrowheads="1"/>
              </p:cNvSpPr>
              <p:nvPr/>
            </p:nvSpPr>
            <p:spPr bwMode="auto">
              <a:xfrm>
                <a:off x="8596" y="51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6" name="Group 2098">
              <a:extLst>
                <a:ext uri="{FF2B5EF4-FFF2-40B4-BE49-F238E27FC236}">
                  <a16:creationId xmlns:a16="http://schemas.microsoft.com/office/drawing/2014/main" id="{AE96A685-21A3-44BA-B956-286D9BCC2F39}"/>
                </a:ext>
              </a:extLst>
            </p:cNvPr>
            <p:cNvGrpSpPr>
              <a:grpSpLocks/>
            </p:cNvGrpSpPr>
            <p:nvPr/>
          </p:nvGrpSpPr>
          <p:grpSpPr bwMode="auto">
            <a:xfrm>
              <a:off x="3954" y="1732"/>
              <a:ext cx="493" cy="172"/>
              <a:chOff x="7512" y="2865"/>
              <a:chExt cx="892" cy="480"/>
            </a:xfrm>
          </p:grpSpPr>
          <p:sp>
            <p:nvSpPr>
              <p:cNvPr id="25683" name="Text Box 2099">
                <a:extLst>
                  <a:ext uri="{FF2B5EF4-FFF2-40B4-BE49-F238E27FC236}">
                    <a16:creationId xmlns:a16="http://schemas.microsoft.com/office/drawing/2014/main" id="{C4F91F15-D088-4EE4-BB2E-EB745C7FE375}"/>
                  </a:ext>
                </a:extLst>
              </p:cNvPr>
              <p:cNvSpPr txBox="1">
                <a:spLocks noChangeArrowheads="1"/>
              </p:cNvSpPr>
              <p:nvPr/>
            </p:nvSpPr>
            <p:spPr bwMode="auto">
              <a:xfrm>
                <a:off x="7512" y="2865"/>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Vaslui</a:t>
                </a:r>
              </a:p>
            </p:txBody>
          </p:sp>
          <p:sp>
            <p:nvSpPr>
              <p:cNvPr id="25684" name="Oval 2100">
                <a:extLst>
                  <a:ext uri="{FF2B5EF4-FFF2-40B4-BE49-F238E27FC236}">
                    <a16:creationId xmlns:a16="http://schemas.microsoft.com/office/drawing/2014/main" id="{E0B24610-BF49-4E25-80BB-0FB2160A05DA}"/>
                  </a:ext>
                </a:extLst>
              </p:cNvPr>
              <p:cNvSpPr>
                <a:spLocks noChangeArrowheads="1"/>
              </p:cNvSpPr>
              <p:nvPr/>
            </p:nvSpPr>
            <p:spPr bwMode="auto">
              <a:xfrm>
                <a:off x="8167" y="291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7" name="Group 2101">
              <a:extLst>
                <a:ext uri="{FF2B5EF4-FFF2-40B4-BE49-F238E27FC236}">
                  <a16:creationId xmlns:a16="http://schemas.microsoft.com/office/drawing/2014/main" id="{352369CC-C6C6-45ED-BF5A-522A7C6E3FBB}"/>
                </a:ext>
              </a:extLst>
            </p:cNvPr>
            <p:cNvGrpSpPr>
              <a:grpSpLocks/>
            </p:cNvGrpSpPr>
            <p:nvPr/>
          </p:nvGrpSpPr>
          <p:grpSpPr bwMode="auto">
            <a:xfrm>
              <a:off x="3786" y="1391"/>
              <a:ext cx="564" cy="173"/>
              <a:chOff x="7478" y="1918"/>
              <a:chExt cx="1020" cy="480"/>
            </a:xfrm>
          </p:grpSpPr>
          <p:sp>
            <p:nvSpPr>
              <p:cNvPr id="25681" name="Text Box 2102">
                <a:extLst>
                  <a:ext uri="{FF2B5EF4-FFF2-40B4-BE49-F238E27FC236}">
                    <a16:creationId xmlns:a16="http://schemas.microsoft.com/office/drawing/2014/main" id="{C3F5A499-A2F4-4221-A408-9B631633AD35}"/>
                  </a:ext>
                </a:extLst>
              </p:cNvPr>
              <p:cNvSpPr txBox="1">
                <a:spLocks noChangeArrowheads="1"/>
              </p:cNvSpPr>
              <p:nvPr/>
            </p:nvSpPr>
            <p:spPr bwMode="auto">
              <a:xfrm>
                <a:off x="7606" y="1918"/>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Iasi</a:t>
                </a:r>
              </a:p>
            </p:txBody>
          </p:sp>
          <p:sp>
            <p:nvSpPr>
              <p:cNvPr id="25682" name="Oval 2103">
                <a:extLst>
                  <a:ext uri="{FF2B5EF4-FFF2-40B4-BE49-F238E27FC236}">
                    <a16:creationId xmlns:a16="http://schemas.microsoft.com/office/drawing/2014/main" id="{E4FE17E2-7547-4F0E-8137-2E5CB8128692}"/>
                  </a:ext>
                </a:extLst>
              </p:cNvPr>
              <p:cNvSpPr>
                <a:spLocks noChangeArrowheads="1"/>
              </p:cNvSpPr>
              <p:nvPr/>
            </p:nvSpPr>
            <p:spPr bwMode="auto">
              <a:xfrm>
                <a:off x="7478" y="207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8" name="Group 2104">
              <a:extLst>
                <a:ext uri="{FF2B5EF4-FFF2-40B4-BE49-F238E27FC236}">
                  <a16:creationId xmlns:a16="http://schemas.microsoft.com/office/drawing/2014/main" id="{5A455F0D-A74A-4451-9DD0-0ED8A152F0D4}"/>
                </a:ext>
              </a:extLst>
            </p:cNvPr>
            <p:cNvGrpSpPr>
              <a:grpSpLocks/>
            </p:cNvGrpSpPr>
            <p:nvPr/>
          </p:nvGrpSpPr>
          <p:grpSpPr bwMode="auto">
            <a:xfrm>
              <a:off x="2999" y="1361"/>
              <a:ext cx="495" cy="174"/>
              <a:chOff x="6121" y="1852"/>
              <a:chExt cx="892" cy="483"/>
            </a:xfrm>
          </p:grpSpPr>
          <p:sp>
            <p:nvSpPr>
              <p:cNvPr id="25679" name="Text Box 2105">
                <a:extLst>
                  <a:ext uri="{FF2B5EF4-FFF2-40B4-BE49-F238E27FC236}">
                    <a16:creationId xmlns:a16="http://schemas.microsoft.com/office/drawing/2014/main" id="{A56E5F3C-54FB-4AD9-8651-1EDA1E29D75F}"/>
                  </a:ext>
                </a:extLst>
              </p:cNvPr>
              <p:cNvSpPr txBox="1">
                <a:spLocks noChangeArrowheads="1"/>
              </p:cNvSpPr>
              <p:nvPr/>
            </p:nvSpPr>
            <p:spPr bwMode="auto">
              <a:xfrm>
                <a:off x="6121" y="1852"/>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Neamt</a:t>
                </a:r>
              </a:p>
            </p:txBody>
          </p:sp>
          <p:sp>
            <p:nvSpPr>
              <p:cNvPr id="25680" name="Oval 2106">
                <a:extLst>
                  <a:ext uri="{FF2B5EF4-FFF2-40B4-BE49-F238E27FC236}">
                    <a16:creationId xmlns:a16="http://schemas.microsoft.com/office/drawing/2014/main" id="{EB856ED7-81A8-4750-A944-73E926863F25}"/>
                  </a:ext>
                </a:extLst>
              </p:cNvPr>
              <p:cNvSpPr>
                <a:spLocks noChangeArrowheads="1"/>
              </p:cNvSpPr>
              <p:nvPr/>
            </p:nvSpPr>
            <p:spPr bwMode="auto">
              <a:xfrm>
                <a:off x="6451" y="219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5649" name="Group 2107">
              <a:extLst>
                <a:ext uri="{FF2B5EF4-FFF2-40B4-BE49-F238E27FC236}">
                  <a16:creationId xmlns:a16="http://schemas.microsoft.com/office/drawing/2014/main" id="{9E9816EE-BA66-43A1-AC11-21CC6839A028}"/>
                </a:ext>
              </a:extLst>
            </p:cNvPr>
            <p:cNvGrpSpPr>
              <a:grpSpLocks/>
            </p:cNvGrpSpPr>
            <p:nvPr/>
          </p:nvGrpSpPr>
          <p:grpSpPr bwMode="auto">
            <a:xfrm>
              <a:off x="1141" y="1223"/>
              <a:ext cx="587" cy="181"/>
              <a:chOff x="2304" y="1584"/>
              <a:chExt cx="1059" cy="501"/>
            </a:xfrm>
          </p:grpSpPr>
          <p:sp>
            <p:nvSpPr>
              <p:cNvPr id="25677" name="Text Box 2109">
                <a:extLst>
                  <a:ext uri="{FF2B5EF4-FFF2-40B4-BE49-F238E27FC236}">
                    <a16:creationId xmlns:a16="http://schemas.microsoft.com/office/drawing/2014/main" id="{236F2285-0BAD-4A44-B21C-C9F2BE883B9C}"/>
                  </a:ext>
                </a:extLst>
              </p:cNvPr>
              <p:cNvSpPr txBox="1">
                <a:spLocks noChangeArrowheads="1"/>
              </p:cNvSpPr>
              <p:nvPr/>
            </p:nvSpPr>
            <p:spPr bwMode="auto">
              <a:xfrm>
                <a:off x="2369" y="1605"/>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Odarea</a:t>
                </a:r>
              </a:p>
            </p:txBody>
          </p:sp>
          <p:sp>
            <p:nvSpPr>
              <p:cNvPr id="25678" name="Oval 2108">
                <a:extLst>
                  <a:ext uri="{FF2B5EF4-FFF2-40B4-BE49-F238E27FC236}">
                    <a16:creationId xmlns:a16="http://schemas.microsoft.com/office/drawing/2014/main" id="{4974AF20-9F23-471B-9196-BAD815E01185}"/>
                  </a:ext>
                </a:extLst>
              </p:cNvPr>
              <p:cNvSpPr>
                <a:spLocks noChangeArrowheads="1"/>
              </p:cNvSpPr>
              <p:nvPr/>
            </p:nvSpPr>
            <p:spPr bwMode="auto">
              <a:xfrm>
                <a:off x="2304" y="158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25650" name="Line 2110">
              <a:extLst>
                <a:ext uri="{FF2B5EF4-FFF2-40B4-BE49-F238E27FC236}">
                  <a16:creationId xmlns:a16="http://schemas.microsoft.com/office/drawing/2014/main" id="{829FF85A-330B-4C78-9220-32C48122F41D}"/>
                </a:ext>
              </a:extLst>
            </p:cNvPr>
            <p:cNvSpPr>
              <a:spLocks noChangeShapeType="1"/>
            </p:cNvSpPr>
            <p:nvPr/>
          </p:nvSpPr>
          <p:spPr bwMode="auto">
            <a:xfrm>
              <a:off x="1167" y="128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1" name="Line 2111">
              <a:extLst>
                <a:ext uri="{FF2B5EF4-FFF2-40B4-BE49-F238E27FC236}">
                  <a16:creationId xmlns:a16="http://schemas.microsoft.com/office/drawing/2014/main" id="{D638131D-1E9C-4FCC-833F-AAE850261070}"/>
                </a:ext>
              </a:extLst>
            </p:cNvPr>
            <p:cNvSpPr>
              <a:spLocks noChangeShapeType="1"/>
            </p:cNvSpPr>
            <p:nvPr/>
          </p:nvSpPr>
          <p:spPr bwMode="auto">
            <a:xfrm flipH="1">
              <a:off x="730" y="1256"/>
              <a:ext cx="428"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Line 2112">
              <a:extLst>
                <a:ext uri="{FF2B5EF4-FFF2-40B4-BE49-F238E27FC236}">
                  <a16:creationId xmlns:a16="http://schemas.microsoft.com/office/drawing/2014/main" id="{5F2B5075-C920-4C69-AE9A-91D78D43B3AE}"/>
                </a:ext>
              </a:extLst>
            </p:cNvPr>
            <p:cNvSpPr>
              <a:spLocks noChangeShapeType="1"/>
            </p:cNvSpPr>
            <p:nvPr/>
          </p:nvSpPr>
          <p:spPr bwMode="auto">
            <a:xfrm>
              <a:off x="730" y="1515"/>
              <a:ext cx="95" cy="3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3" name="Line 2113">
              <a:extLst>
                <a:ext uri="{FF2B5EF4-FFF2-40B4-BE49-F238E27FC236}">
                  <a16:creationId xmlns:a16="http://schemas.microsoft.com/office/drawing/2014/main" id="{82D0B56C-0A08-474B-AC30-650D40D20EC2}"/>
                </a:ext>
              </a:extLst>
            </p:cNvPr>
            <p:cNvSpPr>
              <a:spLocks noChangeShapeType="1"/>
            </p:cNvSpPr>
            <p:nvPr/>
          </p:nvSpPr>
          <p:spPr bwMode="auto">
            <a:xfrm>
              <a:off x="1167" y="1244"/>
              <a:ext cx="267"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4" name="Line 2114">
              <a:extLst>
                <a:ext uri="{FF2B5EF4-FFF2-40B4-BE49-F238E27FC236}">
                  <a16:creationId xmlns:a16="http://schemas.microsoft.com/office/drawing/2014/main" id="{C8F21D9E-3959-478F-AC7A-B7ADDCC230EE}"/>
                </a:ext>
              </a:extLst>
            </p:cNvPr>
            <p:cNvSpPr>
              <a:spLocks noChangeShapeType="1"/>
            </p:cNvSpPr>
            <p:nvPr/>
          </p:nvSpPr>
          <p:spPr bwMode="auto">
            <a:xfrm>
              <a:off x="835" y="1829"/>
              <a:ext cx="589"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5" name="Line 2115">
              <a:extLst>
                <a:ext uri="{FF2B5EF4-FFF2-40B4-BE49-F238E27FC236}">
                  <a16:creationId xmlns:a16="http://schemas.microsoft.com/office/drawing/2014/main" id="{DF9F2989-E9F9-41F4-A627-58917A518098}"/>
                </a:ext>
              </a:extLst>
            </p:cNvPr>
            <p:cNvSpPr>
              <a:spLocks noChangeShapeType="1"/>
            </p:cNvSpPr>
            <p:nvPr/>
          </p:nvSpPr>
          <p:spPr bwMode="auto">
            <a:xfrm flipH="1">
              <a:off x="663" y="1829"/>
              <a:ext cx="17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6" name="Line 2116">
              <a:extLst>
                <a:ext uri="{FF2B5EF4-FFF2-40B4-BE49-F238E27FC236}">
                  <a16:creationId xmlns:a16="http://schemas.microsoft.com/office/drawing/2014/main" id="{55E71D34-5F4C-40BE-9F31-98687FE40BF7}"/>
                </a:ext>
              </a:extLst>
            </p:cNvPr>
            <p:cNvSpPr>
              <a:spLocks noChangeShapeType="1"/>
            </p:cNvSpPr>
            <p:nvPr/>
          </p:nvSpPr>
          <p:spPr bwMode="auto">
            <a:xfrm>
              <a:off x="654" y="2125"/>
              <a:ext cx="428"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7" name="Line 2117">
              <a:extLst>
                <a:ext uri="{FF2B5EF4-FFF2-40B4-BE49-F238E27FC236}">
                  <a16:creationId xmlns:a16="http://schemas.microsoft.com/office/drawing/2014/main" id="{3707C26B-6511-440D-9FD1-AC1ED7FF0705}"/>
                </a:ext>
              </a:extLst>
            </p:cNvPr>
            <p:cNvSpPr>
              <a:spLocks noChangeShapeType="1"/>
            </p:cNvSpPr>
            <p:nvPr/>
          </p:nvSpPr>
          <p:spPr bwMode="auto">
            <a:xfrm>
              <a:off x="1082" y="2329"/>
              <a:ext cx="95"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8" name="Line 2118">
              <a:extLst>
                <a:ext uri="{FF2B5EF4-FFF2-40B4-BE49-F238E27FC236}">
                  <a16:creationId xmlns:a16="http://schemas.microsoft.com/office/drawing/2014/main" id="{B7EF4DFF-8485-4AB6-9187-C7EA8713924C}"/>
                </a:ext>
              </a:extLst>
            </p:cNvPr>
            <p:cNvSpPr>
              <a:spLocks noChangeShapeType="1"/>
            </p:cNvSpPr>
            <p:nvPr/>
          </p:nvSpPr>
          <p:spPr bwMode="auto">
            <a:xfrm>
              <a:off x="1177" y="2569"/>
              <a:ext cx="66"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9" name="Line 2119">
              <a:extLst>
                <a:ext uri="{FF2B5EF4-FFF2-40B4-BE49-F238E27FC236}">
                  <a16:creationId xmlns:a16="http://schemas.microsoft.com/office/drawing/2014/main" id="{ED7B0935-1168-466F-9F05-688AB67DE708}"/>
                </a:ext>
              </a:extLst>
            </p:cNvPr>
            <p:cNvSpPr>
              <a:spLocks noChangeShapeType="1"/>
            </p:cNvSpPr>
            <p:nvPr/>
          </p:nvSpPr>
          <p:spPr bwMode="auto">
            <a:xfrm>
              <a:off x="1243" y="2834"/>
              <a:ext cx="609"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0" name="Line 2120">
              <a:extLst>
                <a:ext uri="{FF2B5EF4-FFF2-40B4-BE49-F238E27FC236}">
                  <a16:creationId xmlns:a16="http://schemas.microsoft.com/office/drawing/2014/main" id="{A71968F1-7579-4A0F-A6A2-BC09F5055D85}"/>
                </a:ext>
              </a:extLst>
            </p:cNvPr>
            <p:cNvSpPr>
              <a:spLocks noChangeShapeType="1"/>
            </p:cNvSpPr>
            <p:nvPr/>
          </p:nvSpPr>
          <p:spPr bwMode="auto">
            <a:xfrm>
              <a:off x="1405" y="1922"/>
              <a:ext cx="57" cy="2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1" name="Line 2121">
              <a:extLst>
                <a:ext uri="{FF2B5EF4-FFF2-40B4-BE49-F238E27FC236}">
                  <a16:creationId xmlns:a16="http://schemas.microsoft.com/office/drawing/2014/main" id="{579F343C-8D1E-414A-BC6C-428AF2C6CDE2}"/>
                </a:ext>
              </a:extLst>
            </p:cNvPr>
            <p:cNvSpPr>
              <a:spLocks noChangeShapeType="1"/>
            </p:cNvSpPr>
            <p:nvPr/>
          </p:nvSpPr>
          <p:spPr bwMode="auto">
            <a:xfrm>
              <a:off x="1481" y="2131"/>
              <a:ext cx="380" cy="7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2" name="Line 2122">
              <a:extLst>
                <a:ext uri="{FF2B5EF4-FFF2-40B4-BE49-F238E27FC236}">
                  <a16:creationId xmlns:a16="http://schemas.microsoft.com/office/drawing/2014/main" id="{67F93D83-11C0-4776-9D36-99B2CD99AAD4}"/>
                </a:ext>
              </a:extLst>
            </p:cNvPr>
            <p:cNvSpPr>
              <a:spLocks noChangeShapeType="1"/>
            </p:cNvSpPr>
            <p:nvPr/>
          </p:nvSpPr>
          <p:spPr bwMode="auto">
            <a:xfrm>
              <a:off x="1471" y="2113"/>
              <a:ext cx="93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3" name="Line 2123">
              <a:extLst>
                <a:ext uri="{FF2B5EF4-FFF2-40B4-BE49-F238E27FC236}">
                  <a16:creationId xmlns:a16="http://schemas.microsoft.com/office/drawing/2014/main" id="{214B54D2-FD40-45A6-AD0A-68E3E91B47C9}"/>
                </a:ext>
              </a:extLst>
            </p:cNvPr>
            <p:cNvSpPr>
              <a:spLocks noChangeShapeType="1"/>
            </p:cNvSpPr>
            <p:nvPr/>
          </p:nvSpPr>
          <p:spPr bwMode="auto">
            <a:xfrm flipH="1">
              <a:off x="1852" y="2402"/>
              <a:ext cx="551"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4" name="Line 2124">
              <a:extLst>
                <a:ext uri="{FF2B5EF4-FFF2-40B4-BE49-F238E27FC236}">
                  <a16:creationId xmlns:a16="http://schemas.microsoft.com/office/drawing/2014/main" id="{470A05D5-A908-4EE8-832D-DBF4F25F84B9}"/>
                </a:ext>
              </a:extLst>
            </p:cNvPr>
            <p:cNvSpPr>
              <a:spLocks noChangeShapeType="1"/>
            </p:cNvSpPr>
            <p:nvPr/>
          </p:nvSpPr>
          <p:spPr bwMode="auto">
            <a:xfrm>
              <a:off x="2413" y="2402"/>
              <a:ext cx="770"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5" name="Line 2125">
              <a:extLst>
                <a:ext uri="{FF2B5EF4-FFF2-40B4-BE49-F238E27FC236}">
                  <a16:creationId xmlns:a16="http://schemas.microsoft.com/office/drawing/2014/main" id="{81EB6AA3-3BD0-41A9-A0F5-C7034F1852A5}"/>
                </a:ext>
              </a:extLst>
            </p:cNvPr>
            <p:cNvSpPr>
              <a:spLocks noChangeShapeType="1"/>
            </p:cNvSpPr>
            <p:nvPr/>
          </p:nvSpPr>
          <p:spPr bwMode="auto">
            <a:xfrm flipH="1">
              <a:off x="2955" y="2507"/>
              <a:ext cx="209" cy="3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6" name="Line 2126">
              <a:extLst>
                <a:ext uri="{FF2B5EF4-FFF2-40B4-BE49-F238E27FC236}">
                  <a16:creationId xmlns:a16="http://schemas.microsoft.com/office/drawing/2014/main" id="{FAF7DCE2-2208-47B2-9F83-51A8D7AFC5AD}"/>
                </a:ext>
              </a:extLst>
            </p:cNvPr>
            <p:cNvSpPr>
              <a:spLocks noChangeShapeType="1"/>
            </p:cNvSpPr>
            <p:nvPr/>
          </p:nvSpPr>
          <p:spPr bwMode="auto">
            <a:xfrm flipV="1">
              <a:off x="3164" y="2278"/>
              <a:ext cx="444"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7" name="Line 2127">
              <a:extLst>
                <a:ext uri="{FF2B5EF4-FFF2-40B4-BE49-F238E27FC236}">
                  <a16:creationId xmlns:a16="http://schemas.microsoft.com/office/drawing/2014/main" id="{0781B316-7572-46AF-B0F8-4101B8192F6D}"/>
                </a:ext>
              </a:extLst>
            </p:cNvPr>
            <p:cNvSpPr>
              <a:spLocks noChangeShapeType="1"/>
            </p:cNvSpPr>
            <p:nvPr/>
          </p:nvSpPr>
          <p:spPr bwMode="auto">
            <a:xfrm flipH="1">
              <a:off x="4110" y="2310"/>
              <a:ext cx="87"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8" name="Line 2128">
              <a:extLst>
                <a:ext uri="{FF2B5EF4-FFF2-40B4-BE49-F238E27FC236}">
                  <a16:creationId xmlns:a16="http://schemas.microsoft.com/office/drawing/2014/main" id="{38BEBE8D-556B-4C13-844E-ADD4E763EB23}"/>
                </a:ext>
              </a:extLst>
            </p:cNvPr>
            <p:cNvSpPr>
              <a:spLocks noChangeShapeType="1"/>
            </p:cNvSpPr>
            <p:nvPr/>
          </p:nvSpPr>
          <p:spPr bwMode="auto">
            <a:xfrm flipV="1">
              <a:off x="4169" y="1786"/>
              <a:ext cx="171" cy="5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9" name="Line 2129">
              <a:extLst>
                <a:ext uri="{FF2B5EF4-FFF2-40B4-BE49-F238E27FC236}">
                  <a16:creationId xmlns:a16="http://schemas.microsoft.com/office/drawing/2014/main" id="{A5EE3ADF-4688-4D0D-A3D2-CFB9CD6C6C13}"/>
                </a:ext>
              </a:extLst>
            </p:cNvPr>
            <p:cNvSpPr>
              <a:spLocks noChangeShapeType="1"/>
            </p:cNvSpPr>
            <p:nvPr/>
          </p:nvSpPr>
          <p:spPr bwMode="auto">
            <a:xfrm flipH="1" flipV="1">
              <a:off x="3827" y="1460"/>
              <a:ext cx="53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0" name="Line 2130">
              <a:extLst>
                <a:ext uri="{FF2B5EF4-FFF2-40B4-BE49-F238E27FC236}">
                  <a16:creationId xmlns:a16="http://schemas.microsoft.com/office/drawing/2014/main" id="{A97E463C-FD3C-4818-8CC7-4FAE77476474}"/>
                </a:ext>
              </a:extLst>
            </p:cNvPr>
            <p:cNvSpPr>
              <a:spLocks noChangeShapeType="1"/>
            </p:cNvSpPr>
            <p:nvPr/>
          </p:nvSpPr>
          <p:spPr bwMode="auto">
            <a:xfrm flipH="1">
              <a:off x="3201" y="1466"/>
              <a:ext cx="617" cy="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1" name="Line 2131">
              <a:extLst>
                <a:ext uri="{FF2B5EF4-FFF2-40B4-BE49-F238E27FC236}">
                  <a16:creationId xmlns:a16="http://schemas.microsoft.com/office/drawing/2014/main" id="{37A2BEA8-0A6C-42E7-B290-FA0403CA808D}"/>
                </a:ext>
              </a:extLst>
            </p:cNvPr>
            <p:cNvSpPr>
              <a:spLocks noChangeShapeType="1"/>
            </p:cNvSpPr>
            <p:nvPr/>
          </p:nvSpPr>
          <p:spPr bwMode="auto">
            <a:xfrm>
              <a:off x="3648" y="2278"/>
              <a:ext cx="513" cy="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72" name="Group 2132">
              <a:extLst>
                <a:ext uri="{FF2B5EF4-FFF2-40B4-BE49-F238E27FC236}">
                  <a16:creationId xmlns:a16="http://schemas.microsoft.com/office/drawing/2014/main" id="{2F06185F-19A1-4064-A001-4EF090187002}"/>
                </a:ext>
              </a:extLst>
            </p:cNvPr>
            <p:cNvGrpSpPr>
              <a:grpSpLocks/>
            </p:cNvGrpSpPr>
            <p:nvPr/>
          </p:nvGrpSpPr>
          <p:grpSpPr bwMode="auto">
            <a:xfrm>
              <a:off x="2459" y="1687"/>
              <a:ext cx="579" cy="199"/>
              <a:chOff x="5072" y="2740"/>
              <a:chExt cx="892" cy="555"/>
            </a:xfrm>
          </p:grpSpPr>
          <p:sp>
            <p:nvSpPr>
              <p:cNvPr id="25675" name="Text Box 2133">
                <a:extLst>
                  <a:ext uri="{FF2B5EF4-FFF2-40B4-BE49-F238E27FC236}">
                    <a16:creationId xmlns:a16="http://schemas.microsoft.com/office/drawing/2014/main" id="{3665B091-A872-447A-9C2C-9174FE2317BC}"/>
                  </a:ext>
                </a:extLst>
              </p:cNvPr>
              <p:cNvSpPr txBox="1">
                <a:spLocks noChangeArrowheads="1"/>
              </p:cNvSpPr>
              <p:nvPr/>
            </p:nvSpPr>
            <p:spPr bwMode="auto">
              <a:xfrm>
                <a:off x="5072" y="2740"/>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Fagaras</a:t>
                </a:r>
              </a:p>
            </p:txBody>
          </p:sp>
          <p:sp>
            <p:nvSpPr>
              <p:cNvPr id="25676" name="Oval 2134">
                <a:extLst>
                  <a:ext uri="{FF2B5EF4-FFF2-40B4-BE49-F238E27FC236}">
                    <a16:creationId xmlns:a16="http://schemas.microsoft.com/office/drawing/2014/main" id="{798CA39E-24C0-435E-A8E8-736384158C80}"/>
                  </a:ext>
                </a:extLst>
              </p:cNvPr>
              <p:cNvSpPr>
                <a:spLocks noChangeArrowheads="1"/>
              </p:cNvSpPr>
              <p:nvPr/>
            </p:nvSpPr>
            <p:spPr bwMode="auto">
              <a:xfrm>
                <a:off x="5424" y="315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25673" name="Line 2135">
              <a:extLst>
                <a:ext uri="{FF2B5EF4-FFF2-40B4-BE49-F238E27FC236}">
                  <a16:creationId xmlns:a16="http://schemas.microsoft.com/office/drawing/2014/main" id="{3F9ECB40-C8D9-4FD8-9A75-49BEF0D59F08}"/>
                </a:ext>
              </a:extLst>
            </p:cNvPr>
            <p:cNvSpPr>
              <a:spLocks noChangeShapeType="1"/>
            </p:cNvSpPr>
            <p:nvPr/>
          </p:nvSpPr>
          <p:spPr bwMode="auto">
            <a:xfrm flipV="1">
              <a:off x="1415" y="1854"/>
              <a:ext cx="1273" cy="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4" name="Line 2136">
              <a:extLst>
                <a:ext uri="{FF2B5EF4-FFF2-40B4-BE49-F238E27FC236}">
                  <a16:creationId xmlns:a16="http://schemas.microsoft.com/office/drawing/2014/main" id="{1D47EC1F-AF23-4C6A-A813-4BBCB4992774}"/>
                </a:ext>
              </a:extLst>
            </p:cNvPr>
            <p:cNvSpPr>
              <a:spLocks noChangeShapeType="1"/>
            </p:cNvSpPr>
            <p:nvPr/>
          </p:nvSpPr>
          <p:spPr bwMode="auto">
            <a:xfrm>
              <a:off x="2707" y="1866"/>
              <a:ext cx="457"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Oval 7">
            <a:extLst>
              <a:ext uri="{FF2B5EF4-FFF2-40B4-BE49-F238E27FC236}">
                <a16:creationId xmlns:a16="http://schemas.microsoft.com/office/drawing/2014/main" id="{7A7EC43A-72DD-47EB-8E75-28F62DD2C812}"/>
              </a:ext>
            </a:extLst>
          </p:cNvPr>
          <p:cNvSpPr>
            <a:spLocks noChangeArrowheads="1"/>
          </p:cNvSpPr>
          <p:nvPr/>
        </p:nvSpPr>
        <p:spPr bwMode="auto">
          <a:xfrm>
            <a:off x="6480175" y="3213100"/>
            <a:ext cx="323850" cy="360363"/>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12" name="Oval 10">
            <a:extLst>
              <a:ext uri="{FF2B5EF4-FFF2-40B4-BE49-F238E27FC236}">
                <a16:creationId xmlns:a16="http://schemas.microsoft.com/office/drawing/2014/main" id="{37DF1C21-9970-4606-BA97-051388E55C0D}"/>
              </a:ext>
            </a:extLst>
          </p:cNvPr>
          <p:cNvSpPr>
            <a:spLocks noChangeArrowheads="1"/>
          </p:cNvSpPr>
          <p:nvPr/>
        </p:nvSpPr>
        <p:spPr bwMode="auto">
          <a:xfrm>
            <a:off x="3814763" y="3440113"/>
            <a:ext cx="323850" cy="360362"/>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5607" name="Text Box 66">
            <a:extLst>
              <a:ext uri="{FF2B5EF4-FFF2-40B4-BE49-F238E27FC236}">
                <a16:creationId xmlns:a16="http://schemas.microsoft.com/office/drawing/2014/main" id="{5CD16F43-CE66-4D39-B043-41551BECCA1F}"/>
              </a:ext>
            </a:extLst>
          </p:cNvPr>
          <p:cNvSpPr txBox="1">
            <a:spLocks noChangeArrowheads="1"/>
          </p:cNvSpPr>
          <p:nvPr/>
        </p:nvSpPr>
        <p:spPr bwMode="auto">
          <a:xfrm>
            <a:off x="5084763" y="29098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87</a:t>
            </a:r>
          </a:p>
        </p:txBody>
      </p:sp>
      <p:sp>
        <p:nvSpPr>
          <p:cNvPr id="25608" name="Text Box 67">
            <a:extLst>
              <a:ext uri="{FF2B5EF4-FFF2-40B4-BE49-F238E27FC236}">
                <a16:creationId xmlns:a16="http://schemas.microsoft.com/office/drawing/2014/main" id="{87EE552D-7E2B-4215-A8AD-D17CBD0F8D50}"/>
              </a:ext>
            </a:extLst>
          </p:cNvPr>
          <p:cNvSpPr txBox="1">
            <a:spLocks noChangeArrowheads="1"/>
          </p:cNvSpPr>
          <p:nvPr/>
        </p:nvSpPr>
        <p:spPr bwMode="auto">
          <a:xfrm>
            <a:off x="5794375" y="2944813"/>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92</a:t>
            </a:r>
          </a:p>
        </p:txBody>
      </p:sp>
      <p:sp>
        <p:nvSpPr>
          <p:cNvPr id="25609" name="Text Box 68">
            <a:extLst>
              <a:ext uri="{FF2B5EF4-FFF2-40B4-BE49-F238E27FC236}">
                <a16:creationId xmlns:a16="http://schemas.microsoft.com/office/drawing/2014/main" id="{5B4F0563-0B1F-495B-8B3C-1875DAFD021A}"/>
              </a:ext>
            </a:extLst>
          </p:cNvPr>
          <p:cNvSpPr txBox="1">
            <a:spLocks noChangeArrowheads="1"/>
          </p:cNvSpPr>
          <p:nvPr/>
        </p:nvSpPr>
        <p:spPr bwMode="auto">
          <a:xfrm>
            <a:off x="6535738" y="3897313"/>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142</a:t>
            </a:r>
          </a:p>
        </p:txBody>
      </p:sp>
      <p:sp>
        <p:nvSpPr>
          <p:cNvPr id="25610" name="Text Box 69">
            <a:extLst>
              <a:ext uri="{FF2B5EF4-FFF2-40B4-BE49-F238E27FC236}">
                <a16:creationId xmlns:a16="http://schemas.microsoft.com/office/drawing/2014/main" id="{B690870D-BD3F-4C90-B998-A944C17470F9}"/>
              </a:ext>
            </a:extLst>
          </p:cNvPr>
          <p:cNvSpPr txBox="1">
            <a:spLocks noChangeArrowheads="1"/>
          </p:cNvSpPr>
          <p:nvPr/>
        </p:nvSpPr>
        <p:spPr bwMode="auto">
          <a:xfrm>
            <a:off x="5878513" y="49149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86</a:t>
            </a:r>
          </a:p>
        </p:txBody>
      </p:sp>
      <p:sp>
        <p:nvSpPr>
          <p:cNvPr id="25611" name="Text Box 70">
            <a:extLst>
              <a:ext uri="{FF2B5EF4-FFF2-40B4-BE49-F238E27FC236}">
                <a16:creationId xmlns:a16="http://schemas.microsoft.com/office/drawing/2014/main" id="{1105544A-4D5D-415E-ADAB-6E4A2A8244E6}"/>
              </a:ext>
            </a:extLst>
          </p:cNvPr>
          <p:cNvSpPr txBox="1">
            <a:spLocks noChangeArrowheads="1"/>
          </p:cNvSpPr>
          <p:nvPr/>
        </p:nvSpPr>
        <p:spPr bwMode="auto">
          <a:xfrm>
            <a:off x="5688013" y="4292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98</a:t>
            </a:r>
          </a:p>
        </p:txBody>
      </p:sp>
      <p:sp>
        <p:nvSpPr>
          <p:cNvPr id="25612" name="Text Box 72">
            <a:extLst>
              <a:ext uri="{FF2B5EF4-FFF2-40B4-BE49-F238E27FC236}">
                <a16:creationId xmlns:a16="http://schemas.microsoft.com/office/drawing/2014/main" id="{749E264C-71DE-43F4-AE01-672E18022EB9}"/>
              </a:ext>
            </a:extLst>
          </p:cNvPr>
          <p:cNvSpPr txBox="1">
            <a:spLocks noChangeArrowheads="1"/>
          </p:cNvSpPr>
          <p:nvPr/>
        </p:nvSpPr>
        <p:spPr bwMode="auto">
          <a:xfrm>
            <a:off x="3851275" y="4010025"/>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211</a:t>
            </a:r>
          </a:p>
        </p:txBody>
      </p:sp>
      <p:sp>
        <p:nvSpPr>
          <p:cNvPr id="25613" name="Text Box 73">
            <a:extLst>
              <a:ext uri="{FF2B5EF4-FFF2-40B4-BE49-F238E27FC236}">
                <a16:creationId xmlns:a16="http://schemas.microsoft.com/office/drawing/2014/main" id="{3D23A083-DCF0-4AC9-B072-2679A3FAD785}"/>
              </a:ext>
            </a:extLst>
          </p:cNvPr>
          <p:cNvSpPr txBox="1">
            <a:spLocks noChangeArrowheads="1"/>
          </p:cNvSpPr>
          <p:nvPr/>
        </p:nvSpPr>
        <p:spPr bwMode="auto">
          <a:xfrm>
            <a:off x="3762375" y="4878388"/>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101</a:t>
            </a:r>
          </a:p>
        </p:txBody>
      </p:sp>
      <p:sp>
        <p:nvSpPr>
          <p:cNvPr id="25614" name="Text Box 74">
            <a:extLst>
              <a:ext uri="{FF2B5EF4-FFF2-40B4-BE49-F238E27FC236}">
                <a16:creationId xmlns:a16="http://schemas.microsoft.com/office/drawing/2014/main" id="{182D2C96-1747-4ADD-A6AA-D0A195BE1608}"/>
              </a:ext>
            </a:extLst>
          </p:cNvPr>
          <p:cNvSpPr txBox="1">
            <a:spLocks noChangeArrowheads="1"/>
          </p:cNvSpPr>
          <p:nvPr/>
        </p:nvSpPr>
        <p:spPr bwMode="auto">
          <a:xfrm>
            <a:off x="4468813" y="52832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90</a:t>
            </a:r>
          </a:p>
        </p:txBody>
      </p:sp>
      <p:sp>
        <p:nvSpPr>
          <p:cNvPr id="25615" name="Text Box 75">
            <a:extLst>
              <a:ext uri="{FF2B5EF4-FFF2-40B4-BE49-F238E27FC236}">
                <a16:creationId xmlns:a16="http://schemas.microsoft.com/office/drawing/2014/main" id="{CA7A964C-E0E5-4FAA-8E24-3085C1D9B883}"/>
              </a:ext>
            </a:extLst>
          </p:cNvPr>
          <p:cNvSpPr txBox="1">
            <a:spLocks noChangeArrowheads="1"/>
          </p:cNvSpPr>
          <p:nvPr/>
        </p:nvSpPr>
        <p:spPr bwMode="auto">
          <a:xfrm>
            <a:off x="2603500" y="3368675"/>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99</a:t>
            </a:r>
          </a:p>
        </p:txBody>
      </p:sp>
      <p:sp>
        <p:nvSpPr>
          <p:cNvPr id="25616" name="Text Box 77">
            <a:extLst>
              <a:ext uri="{FF2B5EF4-FFF2-40B4-BE49-F238E27FC236}">
                <a16:creationId xmlns:a16="http://schemas.microsoft.com/office/drawing/2014/main" id="{8ACBB188-5395-4B22-9C33-D8327E06A192}"/>
              </a:ext>
            </a:extLst>
          </p:cNvPr>
          <p:cNvSpPr txBox="1">
            <a:spLocks noChangeArrowheads="1"/>
          </p:cNvSpPr>
          <p:nvPr/>
        </p:nvSpPr>
        <p:spPr bwMode="auto">
          <a:xfrm>
            <a:off x="731838" y="3019425"/>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75</a:t>
            </a:r>
          </a:p>
        </p:txBody>
      </p:sp>
      <p:sp>
        <p:nvSpPr>
          <p:cNvPr id="25617" name="Text Box 80">
            <a:extLst>
              <a:ext uri="{FF2B5EF4-FFF2-40B4-BE49-F238E27FC236}">
                <a16:creationId xmlns:a16="http://schemas.microsoft.com/office/drawing/2014/main" id="{F82DB4B9-18CC-405D-8C0F-3E79B65E1793}"/>
              </a:ext>
            </a:extLst>
          </p:cNvPr>
          <p:cNvSpPr txBox="1">
            <a:spLocks noChangeArrowheads="1"/>
          </p:cNvSpPr>
          <p:nvPr/>
        </p:nvSpPr>
        <p:spPr bwMode="auto">
          <a:xfrm>
            <a:off x="577850" y="4365625"/>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111</a:t>
            </a:r>
          </a:p>
        </p:txBody>
      </p:sp>
      <p:sp>
        <p:nvSpPr>
          <p:cNvPr id="25618" name="Text Box 81">
            <a:extLst>
              <a:ext uri="{FF2B5EF4-FFF2-40B4-BE49-F238E27FC236}">
                <a16:creationId xmlns:a16="http://schemas.microsoft.com/office/drawing/2014/main" id="{58F95B22-0E39-4143-BE91-262CC2C5789C}"/>
              </a:ext>
            </a:extLst>
          </p:cNvPr>
          <p:cNvSpPr txBox="1">
            <a:spLocks noChangeArrowheads="1"/>
          </p:cNvSpPr>
          <p:nvPr/>
        </p:nvSpPr>
        <p:spPr bwMode="auto">
          <a:xfrm>
            <a:off x="960438" y="4721225"/>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70</a:t>
            </a:r>
          </a:p>
        </p:txBody>
      </p:sp>
      <p:sp>
        <p:nvSpPr>
          <p:cNvPr id="25619" name="Text Box 82">
            <a:extLst>
              <a:ext uri="{FF2B5EF4-FFF2-40B4-BE49-F238E27FC236}">
                <a16:creationId xmlns:a16="http://schemas.microsoft.com/office/drawing/2014/main" id="{D8EB1D9A-F73D-4361-8216-EF14AEDDB92C}"/>
              </a:ext>
            </a:extLst>
          </p:cNvPr>
          <p:cNvSpPr txBox="1">
            <a:spLocks noChangeArrowheads="1"/>
          </p:cNvSpPr>
          <p:nvPr/>
        </p:nvSpPr>
        <p:spPr bwMode="auto">
          <a:xfrm>
            <a:off x="1458913" y="5211763"/>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75</a:t>
            </a:r>
          </a:p>
        </p:txBody>
      </p:sp>
      <p:sp>
        <p:nvSpPr>
          <p:cNvPr id="25620" name="Text Box 83">
            <a:extLst>
              <a:ext uri="{FF2B5EF4-FFF2-40B4-BE49-F238E27FC236}">
                <a16:creationId xmlns:a16="http://schemas.microsoft.com/office/drawing/2014/main" id="{DE9D44A5-38D6-40DD-8E0E-2CB30F8223E4}"/>
              </a:ext>
            </a:extLst>
          </p:cNvPr>
          <p:cNvSpPr txBox="1">
            <a:spLocks noChangeArrowheads="1"/>
          </p:cNvSpPr>
          <p:nvPr/>
        </p:nvSpPr>
        <p:spPr bwMode="auto">
          <a:xfrm>
            <a:off x="1730375" y="5516563"/>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120</a:t>
            </a:r>
          </a:p>
        </p:txBody>
      </p:sp>
      <p:sp>
        <p:nvSpPr>
          <p:cNvPr id="25621" name="Text Box 84">
            <a:extLst>
              <a:ext uri="{FF2B5EF4-FFF2-40B4-BE49-F238E27FC236}">
                <a16:creationId xmlns:a16="http://schemas.microsoft.com/office/drawing/2014/main" id="{3A8AC3F5-614F-4928-A0DB-F1EAA2FF5A61}"/>
              </a:ext>
            </a:extLst>
          </p:cNvPr>
          <p:cNvSpPr txBox="1">
            <a:spLocks noChangeArrowheads="1"/>
          </p:cNvSpPr>
          <p:nvPr/>
        </p:nvSpPr>
        <p:spPr bwMode="auto">
          <a:xfrm>
            <a:off x="2954338" y="532288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138</a:t>
            </a:r>
          </a:p>
        </p:txBody>
      </p:sp>
      <p:sp>
        <p:nvSpPr>
          <p:cNvPr id="25622" name="Text Box 85">
            <a:extLst>
              <a:ext uri="{FF2B5EF4-FFF2-40B4-BE49-F238E27FC236}">
                <a16:creationId xmlns:a16="http://schemas.microsoft.com/office/drawing/2014/main" id="{E293F69C-262D-447E-BEFB-9C05ED2922C9}"/>
              </a:ext>
            </a:extLst>
          </p:cNvPr>
          <p:cNvSpPr txBox="1">
            <a:spLocks noChangeArrowheads="1"/>
          </p:cNvSpPr>
          <p:nvPr/>
        </p:nvSpPr>
        <p:spPr bwMode="auto">
          <a:xfrm>
            <a:off x="2195513" y="481488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146</a:t>
            </a:r>
          </a:p>
        </p:txBody>
      </p:sp>
      <p:sp>
        <p:nvSpPr>
          <p:cNvPr id="25623" name="Text Box 86">
            <a:extLst>
              <a:ext uri="{FF2B5EF4-FFF2-40B4-BE49-F238E27FC236}">
                <a16:creationId xmlns:a16="http://schemas.microsoft.com/office/drawing/2014/main" id="{7DB599F6-A0F0-4EA6-BA5A-8A5CF7A94C60}"/>
              </a:ext>
            </a:extLst>
          </p:cNvPr>
          <p:cNvSpPr txBox="1">
            <a:spLocks noChangeArrowheads="1"/>
          </p:cNvSpPr>
          <p:nvPr/>
        </p:nvSpPr>
        <p:spPr bwMode="auto">
          <a:xfrm>
            <a:off x="2454275" y="4395788"/>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97</a:t>
            </a:r>
          </a:p>
        </p:txBody>
      </p:sp>
      <p:sp>
        <p:nvSpPr>
          <p:cNvPr id="25624" name="Text Box 87">
            <a:extLst>
              <a:ext uri="{FF2B5EF4-FFF2-40B4-BE49-F238E27FC236}">
                <a16:creationId xmlns:a16="http://schemas.microsoft.com/office/drawing/2014/main" id="{B23A54BC-BDE4-4E1F-86A6-FDB07DAEEE56}"/>
              </a:ext>
            </a:extLst>
          </p:cNvPr>
          <p:cNvSpPr txBox="1">
            <a:spLocks noChangeArrowheads="1"/>
          </p:cNvSpPr>
          <p:nvPr/>
        </p:nvSpPr>
        <p:spPr bwMode="auto">
          <a:xfrm>
            <a:off x="1905000" y="37338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80</a:t>
            </a:r>
          </a:p>
        </p:txBody>
      </p:sp>
      <p:sp>
        <p:nvSpPr>
          <p:cNvPr id="25625" name="Text Box 89">
            <a:extLst>
              <a:ext uri="{FF2B5EF4-FFF2-40B4-BE49-F238E27FC236}">
                <a16:creationId xmlns:a16="http://schemas.microsoft.com/office/drawing/2014/main" id="{C16D0266-C533-4F7E-BCEB-08A681841169}"/>
              </a:ext>
            </a:extLst>
          </p:cNvPr>
          <p:cNvSpPr txBox="1">
            <a:spLocks noChangeArrowheads="1"/>
          </p:cNvSpPr>
          <p:nvPr/>
        </p:nvSpPr>
        <p:spPr bwMode="auto">
          <a:xfrm>
            <a:off x="1063625" y="3357563"/>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140</a:t>
            </a:r>
          </a:p>
        </p:txBody>
      </p:sp>
      <p:sp>
        <p:nvSpPr>
          <p:cNvPr id="25626" name="Text Box 77">
            <a:extLst>
              <a:ext uri="{FF2B5EF4-FFF2-40B4-BE49-F238E27FC236}">
                <a16:creationId xmlns:a16="http://schemas.microsoft.com/office/drawing/2014/main" id="{3D6B68F5-89D8-4C9B-9D15-0CE4F6567F46}"/>
              </a:ext>
            </a:extLst>
          </p:cNvPr>
          <p:cNvSpPr txBox="1">
            <a:spLocks noChangeArrowheads="1"/>
          </p:cNvSpPr>
          <p:nvPr/>
        </p:nvSpPr>
        <p:spPr bwMode="auto">
          <a:xfrm>
            <a:off x="755650" y="2370138"/>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71</a:t>
            </a:r>
          </a:p>
        </p:txBody>
      </p:sp>
      <p:sp>
        <p:nvSpPr>
          <p:cNvPr id="25627" name="Text Box 89">
            <a:extLst>
              <a:ext uri="{FF2B5EF4-FFF2-40B4-BE49-F238E27FC236}">
                <a16:creationId xmlns:a16="http://schemas.microsoft.com/office/drawing/2014/main" id="{49F4D50F-A06D-4D97-A846-EF5C3C5D6774}"/>
              </a:ext>
            </a:extLst>
          </p:cNvPr>
          <p:cNvSpPr txBox="1">
            <a:spLocks noChangeArrowheads="1"/>
          </p:cNvSpPr>
          <p:nvPr/>
        </p:nvSpPr>
        <p:spPr bwMode="auto">
          <a:xfrm>
            <a:off x="1552575" y="282733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151</a:t>
            </a:r>
          </a:p>
        </p:txBody>
      </p:sp>
      <p:sp>
        <p:nvSpPr>
          <p:cNvPr id="25628" name="Text Box 80">
            <a:extLst>
              <a:ext uri="{FF2B5EF4-FFF2-40B4-BE49-F238E27FC236}">
                <a16:creationId xmlns:a16="http://schemas.microsoft.com/office/drawing/2014/main" id="{FAEA8C02-3D23-4678-8054-7AC9817AA23E}"/>
              </a:ext>
            </a:extLst>
          </p:cNvPr>
          <p:cNvSpPr txBox="1">
            <a:spLocks noChangeArrowheads="1"/>
          </p:cNvSpPr>
          <p:nvPr/>
        </p:nvSpPr>
        <p:spPr bwMode="auto">
          <a:xfrm>
            <a:off x="649288" y="3738563"/>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118</a:t>
            </a:r>
          </a:p>
        </p:txBody>
      </p:sp>
      <p:sp>
        <p:nvSpPr>
          <p:cNvPr id="25629" name="Text Box 70">
            <a:extLst>
              <a:ext uri="{FF2B5EF4-FFF2-40B4-BE49-F238E27FC236}">
                <a16:creationId xmlns:a16="http://schemas.microsoft.com/office/drawing/2014/main" id="{D1272A52-243A-40DD-88EF-97F73F6F89AF}"/>
              </a:ext>
            </a:extLst>
          </p:cNvPr>
          <p:cNvSpPr txBox="1">
            <a:spLocks noChangeArrowheads="1"/>
          </p:cNvSpPr>
          <p:nvPr/>
        </p:nvSpPr>
        <p:spPr bwMode="auto">
          <a:xfrm>
            <a:off x="4745038" y="45212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85</a:t>
            </a:r>
          </a:p>
        </p:txBody>
      </p:sp>
      <p:sp>
        <p:nvSpPr>
          <p:cNvPr id="25630" name="TextBox 2">
            <a:extLst>
              <a:ext uri="{FF2B5EF4-FFF2-40B4-BE49-F238E27FC236}">
                <a16:creationId xmlns:a16="http://schemas.microsoft.com/office/drawing/2014/main" id="{83E18950-38B6-45E3-A86F-C585E4E06AED}"/>
              </a:ext>
            </a:extLst>
          </p:cNvPr>
          <p:cNvSpPr txBox="1">
            <a:spLocks noChangeArrowheads="1"/>
          </p:cNvSpPr>
          <p:nvPr/>
        </p:nvSpPr>
        <p:spPr bwMode="auto">
          <a:xfrm>
            <a:off x="8347075" y="21431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7" name="Rectangle 116">
            <a:extLst>
              <a:ext uri="{FF2B5EF4-FFF2-40B4-BE49-F238E27FC236}">
                <a16:creationId xmlns:a16="http://schemas.microsoft.com/office/drawing/2014/main" id="{1F6E991C-E827-E840-8E31-C2B470ED6AB8}"/>
              </a:ext>
            </a:extLst>
          </p:cNvPr>
          <p:cNvSpPr/>
          <p:nvPr/>
        </p:nvSpPr>
        <p:spPr>
          <a:xfrm>
            <a:off x="5599532" y="5140331"/>
            <a:ext cx="2957861" cy="646331"/>
          </a:xfrm>
          <a:prstGeom prst="rect">
            <a:avLst/>
          </a:prstGeom>
          <a:noFill/>
        </p:spPr>
        <p:txBody>
          <a:bodyPr wrap="none" lIns="91440" tIns="45720" rIns="91440" bIns="45720">
            <a:spAutoFit/>
          </a:bodyPr>
          <a:lstStyle/>
          <a:p>
            <a:pPr algn="ctr"/>
            <a:r>
              <a:rPr lang="en-US" altLang="zh-CN"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Not</a:t>
            </a:r>
            <a:r>
              <a:rPr lang="zh-CN" altLang="en-US"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 </a:t>
            </a:r>
            <a:r>
              <a:rPr lang="en-US" altLang="zh-CN"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Complete</a:t>
            </a:r>
            <a:endParaRPr lang="en-CN" sz="3600" b="0" cap="none" spc="0" dirty="0">
              <a:ln w="0"/>
              <a:solidFill>
                <a:srgbClr val="C0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CCF09C43-CA33-0343-99BC-75FEB278B1EA}"/>
              </a:ext>
            </a:extLst>
          </p:cNvPr>
          <p:cNvSpPr>
            <a:spLocks noGrp="1" noChangeArrowheads="1"/>
          </p:cNvSpPr>
          <p:nvPr>
            <p:ph type="title"/>
          </p:nvPr>
        </p:nvSpPr>
        <p:spPr>
          <a:xfrm>
            <a:off x="616969" y="478414"/>
            <a:ext cx="8387208" cy="1498600"/>
          </a:xfrm>
        </p:spPr>
        <p:txBody>
          <a:bodyPr wrap="square" lIns="92075" tIns="46038" rIns="92075" bIns="46038" numCol="1" anchorCtr="0" compatLnSpc="1">
            <a:prstTxWarp prst="textNoShape">
              <a:avLst/>
            </a:prstTxWarp>
          </a:bodyPr>
          <a:lstStyle/>
          <a:p>
            <a:pPr eaLnBrk="1" hangingPunct="1">
              <a:spcAft>
                <a:spcPts val="300"/>
              </a:spcAft>
              <a:defRPr/>
            </a:pPr>
            <a:r>
              <a:rPr lang="en-GB" altLang="en-US" sz="3600" cap="none" dirty="0">
                <a:latin typeface="Tahoma" panose="020B0604030504040204" pitchFamily="34" charset="0"/>
                <a:cs typeface="Tahoma" panose="020B0604030504040204" pitchFamily="34" charset="0"/>
              </a:rPr>
              <a:t>Heuristic Searches </a:t>
            </a:r>
            <a:r>
              <a:rPr lang="en-GB" altLang="en-US" sz="3200" cap="none" dirty="0">
                <a:latin typeface="Tahoma" panose="020B0604030504040204" pitchFamily="34" charset="0"/>
                <a:cs typeface="Tahoma" panose="020B0604030504040204" pitchFamily="34" charset="0"/>
              </a:rPr>
              <a:t>– greedy search</a:t>
            </a:r>
            <a:endParaRPr lang="en-GB" altLang="en-US" sz="2800" i="1" u="sng" cap="none" dirty="0">
              <a:solidFill>
                <a:schemeClr val="tx1"/>
              </a:solidFill>
              <a:latin typeface="Tahoma" panose="020B0604030504040204" pitchFamily="34" charset="0"/>
              <a:cs typeface="Tahoma" panose="020B0604030504040204" pitchFamily="34" charset="0"/>
            </a:endParaRPr>
          </a:p>
        </p:txBody>
      </p:sp>
      <p:sp>
        <p:nvSpPr>
          <p:cNvPr id="27650" name="Text Box 9">
            <a:extLst>
              <a:ext uri="{FF2B5EF4-FFF2-40B4-BE49-F238E27FC236}">
                <a16:creationId xmlns:a16="http://schemas.microsoft.com/office/drawing/2014/main" id="{E8E1662B-A88C-478A-ACF2-AA167C130B6B}"/>
              </a:ext>
            </a:extLst>
          </p:cNvPr>
          <p:cNvSpPr txBox="1">
            <a:spLocks noChangeArrowheads="1"/>
          </p:cNvSpPr>
          <p:nvPr/>
        </p:nvSpPr>
        <p:spPr bwMode="auto">
          <a:xfrm>
            <a:off x="576051" y="1482726"/>
            <a:ext cx="6553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ts val="600"/>
              </a:spcBef>
            </a:pPr>
            <a:r>
              <a:rPr lang="en-GB" altLang="en-US" sz="2000" dirty="0"/>
              <a:t>Go to the city which is the nearest to the goal city</a:t>
            </a:r>
          </a:p>
          <a:p>
            <a:pPr>
              <a:spcBef>
                <a:spcPts val="600"/>
              </a:spcBef>
            </a:pPr>
            <a:r>
              <a:rPr lang="en-GB" altLang="en-US" sz="2000" dirty="0">
                <a:latin typeface="Arial" panose="020B0604020202020204" pitchFamily="34" charset="0"/>
                <a:cs typeface="Tahoma" panose="020B0604030504040204" pitchFamily="34" charset="0"/>
              </a:rPr>
              <a:t>Is it optimal, using h to order nodes to be explored?</a:t>
            </a:r>
          </a:p>
        </p:txBody>
      </p:sp>
      <p:grpSp>
        <p:nvGrpSpPr>
          <p:cNvPr id="27651" name="Group 2139">
            <a:extLst>
              <a:ext uri="{FF2B5EF4-FFF2-40B4-BE49-F238E27FC236}">
                <a16:creationId xmlns:a16="http://schemas.microsoft.com/office/drawing/2014/main" id="{49ACBF02-4837-4CDE-BF8F-7BF07C12F3E0}"/>
              </a:ext>
            </a:extLst>
          </p:cNvPr>
          <p:cNvGrpSpPr>
            <a:grpSpLocks/>
          </p:cNvGrpSpPr>
          <p:nvPr/>
        </p:nvGrpSpPr>
        <p:grpSpPr bwMode="auto">
          <a:xfrm>
            <a:off x="295275" y="2239963"/>
            <a:ext cx="6508750" cy="3795712"/>
            <a:chOff x="483" y="1218"/>
            <a:chExt cx="3964" cy="1763"/>
          </a:xfrm>
        </p:grpSpPr>
        <p:grpSp>
          <p:nvGrpSpPr>
            <p:cNvPr id="27680" name="Group 2052">
              <a:extLst>
                <a:ext uri="{FF2B5EF4-FFF2-40B4-BE49-F238E27FC236}">
                  <a16:creationId xmlns:a16="http://schemas.microsoft.com/office/drawing/2014/main" id="{A34A5D5B-B14C-439B-8711-1D375C3ACA70}"/>
                </a:ext>
              </a:extLst>
            </p:cNvPr>
            <p:cNvGrpSpPr>
              <a:grpSpLocks/>
            </p:cNvGrpSpPr>
            <p:nvPr/>
          </p:nvGrpSpPr>
          <p:grpSpPr bwMode="auto">
            <a:xfrm>
              <a:off x="3120" y="2464"/>
              <a:ext cx="641" cy="172"/>
              <a:chOff x="6264" y="4884"/>
              <a:chExt cx="1157" cy="480"/>
            </a:xfrm>
          </p:grpSpPr>
          <p:sp>
            <p:nvSpPr>
              <p:cNvPr id="27762" name="Text Box 2053">
                <a:extLst>
                  <a:ext uri="{FF2B5EF4-FFF2-40B4-BE49-F238E27FC236}">
                    <a16:creationId xmlns:a16="http://schemas.microsoft.com/office/drawing/2014/main" id="{A710F496-5381-4DE0-BCE0-70CC3448B7B8}"/>
                  </a:ext>
                </a:extLst>
              </p:cNvPr>
              <p:cNvSpPr txBox="1">
                <a:spLocks noChangeArrowheads="1"/>
              </p:cNvSpPr>
              <p:nvPr/>
            </p:nvSpPr>
            <p:spPr bwMode="auto">
              <a:xfrm>
                <a:off x="6272" y="4884"/>
                <a:ext cx="1149"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Bucharest</a:t>
                </a:r>
              </a:p>
            </p:txBody>
          </p:sp>
          <p:sp>
            <p:nvSpPr>
              <p:cNvPr id="27763" name="Oval 2054">
                <a:extLst>
                  <a:ext uri="{FF2B5EF4-FFF2-40B4-BE49-F238E27FC236}">
                    <a16:creationId xmlns:a16="http://schemas.microsoft.com/office/drawing/2014/main" id="{A4AAA79A-F39F-4999-83F0-6155A7CED1DA}"/>
                  </a:ext>
                </a:extLst>
              </p:cNvPr>
              <p:cNvSpPr>
                <a:spLocks noChangeArrowheads="1"/>
              </p:cNvSpPr>
              <p:nvPr/>
            </p:nvSpPr>
            <p:spPr bwMode="auto">
              <a:xfrm>
                <a:off x="6264" y="493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7764" name="Line 2055">
                <a:extLst>
                  <a:ext uri="{FF2B5EF4-FFF2-40B4-BE49-F238E27FC236}">
                    <a16:creationId xmlns:a16="http://schemas.microsoft.com/office/drawing/2014/main" id="{904512CC-A377-4576-95EF-C252345B121D}"/>
                  </a:ext>
                </a:extLst>
              </p:cNvPr>
              <p:cNvSpPr>
                <a:spLocks noChangeShapeType="1"/>
              </p:cNvSpPr>
              <p:nvPr/>
            </p:nvSpPr>
            <p:spPr bwMode="auto">
              <a:xfrm>
                <a:off x="6343" y="495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81" name="Group 2056">
              <a:extLst>
                <a:ext uri="{FF2B5EF4-FFF2-40B4-BE49-F238E27FC236}">
                  <a16:creationId xmlns:a16="http://schemas.microsoft.com/office/drawing/2014/main" id="{C8F82CFB-CF0B-41E6-8122-8FB98D18CF4F}"/>
                </a:ext>
              </a:extLst>
            </p:cNvPr>
            <p:cNvGrpSpPr>
              <a:grpSpLocks/>
            </p:cNvGrpSpPr>
            <p:nvPr/>
          </p:nvGrpSpPr>
          <p:grpSpPr bwMode="auto">
            <a:xfrm>
              <a:off x="694" y="1435"/>
              <a:ext cx="634" cy="173"/>
              <a:chOff x="1889" y="2040"/>
              <a:chExt cx="1144" cy="480"/>
            </a:xfrm>
          </p:grpSpPr>
          <p:sp>
            <p:nvSpPr>
              <p:cNvPr id="27760" name="Text Box 2057">
                <a:extLst>
                  <a:ext uri="{FF2B5EF4-FFF2-40B4-BE49-F238E27FC236}">
                    <a16:creationId xmlns:a16="http://schemas.microsoft.com/office/drawing/2014/main" id="{6540E777-E66B-41EC-84BD-E10E64B739D9}"/>
                  </a:ext>
                </a:extLst>
              </p:cNvPr>
              <p:cNvSpPr txBox="1">
                <a:spLocks noChangeArrowheads="1"/>
              </p:cNvSpPr>
              <p:nvPr/>
            </p:nvSpPr>
            <p:spPr bwMode="auto">
              <a:xfrm>
                <a:off x="2039" y="2040"/>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Zerind</a:t>
                </a:r>
              </a:p>
            </p:txBody>
          </p:sp>
          <p:sp>
            <p:nvSpPr>
              <p:cNvPr id="27761" name="Oval 2058">
                <a:extLst>
                  <a:ext uri="{FF2B5EF4-FFF2-40B4-BE49-F238E27FC236}">
                    <a16:creationId xmlns:a16="http://schemas.microsoft.com/office/drawing/2014/main" id="{F25162BC-9E06-4038-AE1A-2B171C4A9968}"/>
                  </a:ext>
                </a:extLst>
              </p:cNvPr>
              <p:cNvSpPr>
                <a:spLocks noChangeArrowheads="1"/>
              </p:cNvSpPr>
              <p:nvPr/>
            </p:nvSpPr>
            <p:spPr bwMode="auto">
              <a:xfrm>
                <a:off x="1889" y="220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2" name="Group 2059">
              <a:extLst>
                <a:ext uri="{FF2B5EF4-FFF2-40B4-BE49-F238E27FC236}">
                  <a16:creationId xmlns:a16="http://schemas.microsoft.com/office/drawing/2014/main" id="{FC47A410-0E4B-4976-8241-F7C7A626E8EE}"/>
                </a:ext>
              </a:extLst>
            </p:cNvPr>
            <p:cNvGrpSpPr>
              <a:grpSpLocks/>
            </p:cNvGrpSpPr>
            <p:nvPr/>
          </p:nvGrpSpPr>
          <p:grpSpPr bwMode="auto">
            <a:xfrm>
              <a:off x="483" y="1712"/>
              <a:ext cx="435" cy="173"/>
              <a:chOff x="1216" y="2847"/>
              <a:chExt cx="785" cy="480"/>
            </a:xfrm>
          </p:grpSpPr>
          <p:sp>
            <p:nvSpPr>
              <p:cNvPr id="27758" name="Text Box 2060">
                <a:extLst>
                  <a:ext uri="{FF2B5EF4-FFF2-40B4-BE49-F238E27FC236}">
                    <a16:creationId xmlns:a16="http://schemas.microsoft.com/office/drawing/2014/main" id="{83D322EA-1048-4B62-B2D5-BB56E0EED507}"/>
                  </a:ext>
                </a:extLst>
              </p:cNvPr>
              <p:cNvSpPr txBox="1">
                <a:spLocks noChangeArrowheads="1"/>
              </p:cNvSpPr>
              <p:nvPr/>
            </p:nvSpPr>
            <p:spPr bwMode="auto">
              <a:xfrm>
                <a:off x="1216" y="2847"/>
                <a:ext cx="785"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Arad</a:t>
                </a:r>
              </a:p>
            </p:txBody>
          </p:sp>
          <p:sp>
            <p:nvSpPr>
              <p:cNvPr id="27759" name="Oval 2061">
                <a:extLst>
                  <a:ext uri="{FF2B5EF4-FFF2-40B4-BE49-F238E27FC236}">
                    <a16:creationId xmlns:a16="http://schemas.microsoft.com/office/drawing/2014/main" id="{AF15C67F-0352-4629-93BC-246AF86BFD7F}"/>
                  </a:ext>
                </a:extLst>
              </p:cNvPr>
              <p:cNvSpPr>
                <a:spLocks noChangeArrowheads="1"/>
              </p:cNvSpPr>
              <p:nvPr/>
            </p:nvSpPr>
            <p:spPr bwMode="auto">
              <a:xfrm>
                <a:off x="1755" y="308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3" name="Group 2062">
              <a:extLst>
                <a:ext uri="{FF2B5EF4-FFF2-40B4-BE49-F238E27FC236}">
                  <a16:creationId xmlns:a16="http://schemas.microsoft.com/office/drawing/2014/main" id="{756AF73B-9EE6-4E48-B909-E15118A09CDB}"/>
                </a:ext>
              </a:extLst>
            </p:cNvPr>
            <p:cNvGrpSpPr>
              <a:grpSpLocks/>
            </p:cNvGrpSpPr>
            <p:nvPr/>
          </p:nvGrpSpPr>
          <p:grpSpPr bwMode="auto">
            <a:xfrm>
              <a:off x="639" y="2020"/>
              <a:ext cx="774" cy="173"/>
              <a:chOff x="1790" y="3667"/>
              <a:chExt cx="1396" cy="480"/>
            </a:xfrm>
          </p:grpSpPr>
          <p:sp>
            <p:nvSpPr>
              <p:cNvPr id="27756" name="Text Box 2063">
                <a:extLst>
                  <a:ext uri="{FF2B5EF4-FFF2-40B4-BE49-F238E27FC236}">
                    <a16:creationId xmlns:a16="http://schemas.microsoft.com/office/drawing/2014/main" id="{80C97770-6A25-4CBA-84BF-D2D119F331B0}"/>
                  </a:ext>
                </a:extLst>
              </p:cNvPr>
              <p:cNvSpPr txBox="1">
                <a:spLocks noChangeArrowheads="1"/>
              </p:cNvSpPr>
              <p:nvPr/>
            </p:nvSpPr>
            <p:spPr bwMode="auto">
              <a:xfrm>
                <a:off x="1900" y="3667"/>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Timisoara</a:t>
                </a:r>
              </a:p>
            </p:txBody>
          </p:sp>
          <p:sp>
            <p:nvSpPr>
              <p:cNvPr id="27757" name="Oval 2064">
                <a:extLst>
                  <a:ext uri="{FF2B5EF4-FFF2-40B4-BE49-F238E27FC236}">
                    <a16:creationId xmlns:a16="http://schemas.microsoft.com/office/drawing/2014/main" id="{4D1273E7-B272-4B32-9EDF-44751A93C4FA}"/>
                  </a:ext>
                </a:extLst>
              </p:cNvPr>
              <p:cNvSpPr>
                <a:spLocks noChangeArrowheads="1"/>
              </p:cNvSpPr>
              <p:nvPr/>
            </p:nvSpPr>
            <p:spPr bwMode="auto">
              <a:xfrm>
                <a:off x="1790" y="387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4" name="Group 2065">
              <a:extLst>
                <a:ext uri="{FF2B5EF4-FFF2-40B4-BE49-F238E27FC236}">
                  <a16:creationId xmlns:a16="http://schemas.microsoft.com/office/drawing/2014/main" id="{3249415A-F1ED-4FF6-89DC-E1433EF1765F}"/>
                </a:ext>
              </a:extLst>
            </p:cNvPr>
            <p:cNvGrpSpPr>
              <a:grpSpLocks/>
            </p:cNvGrpSpPr>
            <p:nvPr/>
          </p:nvGrpSpPr>
          <p:grpSpPr bwMode="auto">
            <a:xfrm>
              <a:off x="1057" y="2236"/>
              <a:ext cx="775" cy="173"/>
              <a:chOff x="2544" y="4268"/>
              <a:chExt cx="1398" cy="480"/>
            </a:xfrm>
          </p:grpSpPr>
          <p:sp>
            <p:nvSpPr>
              <p:cNvPr id="27754" name="Text Box 2066">
                <a:extLst>
                  <a:ext uri="{FF2B5EF4-FFF2-40B4-BE49-F238E27FC236}">
                    <a16:creationId xmlns:a16="http://schemas.microsoft.com/office/drawing/2014/main" id="{E96EBE0C-3913-495F-9AF7-9A6F2529EAAB}"/>
                  </a:ext>
                </a:extLst>
              </p:cNvPr>
              <p:cNvSpPr txBox="1">
                <a:spLocks noChangeArrowheads="1"/>
              </p:cNvSpPr>
              <p:nvPr/>
            </p:nvSpPr>
            <p:spPr bwMode="auto">
              <a:xfrm>
                <a:off x="2656" y="4268"/>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Lugoj</a:t>
                </a:r>
              </a:p>
            </p:txBody>
          </p:sp>
          <p:sp>
            <p:nvSpPr>
              <p:cNvPr id="27755" name="Oval 2067">
                <a:extLst>
                  <a:ext uri="{FF2B5EF4-FFF2-40B4-BE49-F238E27FC236}">
                    <a16:creationId xmlns:a16="http://schemas.microsoft.com/office/drawing/2014/main" id="{E4A1BED7-A953-4F61-AF93-D9FF8D4E0FD2}"/>
                  </a:ext>
                </a:extLst>
              </p:cNvPr>
              <p:cNvSpPr>
                <a:spLocks noChangeArrowheads="1"/>
              </p:cNvSpPr>
              <p:nvPr/>
            </p:nvSpPr>
            <p:spPr bwMode="auto">
              <a:xfrm>
                <a:off x="2544" y="4420"/>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5" name="Group 2068">
              <a:extLst>
                <a:ext uri="{FF2B5EF4-FFF2-40B4-BE49-F238E27FC236}">
                  <a16:creationId xmlns:a16="http://schemas.microsoft.com/office/drawing/2014/main" id="{17A0F389-028D-444D-8149-5303AD58AC18}"/>
                </a:ext>
              </a:extLst>
            </p:cNvPr>
            <p:cNvGrpSpPr>
              <a:grpSpLocks/>
            </p:cNvGrpSpPr>
            <p:nvPr/>
          </p:nvGrpSpPr>
          <p:grpSpPr bwMode="auto">
            <a:xfrm>
              <a:off x="1142" y="2476"/>
              <a:ext cx="747" cy="173"/>
              <a:chOff x="2698" y="4936"/>
              <a:chExt cx="1346" cy="480"/>
            </a:xfrm>
          </p:grpSpPr>
          <p:sp>
            <p:nvSpPr>
              <p:cNvPr id="27752" name="Text Box 2069">
                <a:extLst>
                  <a:ext uri="{FF2B5EF4-FFF2-40B4-BE49-F238E27FC236}">
                    <a16:creationId xmlns:a16="http://schemas.microsoft.com/office/drawing/2014/main" id="{2CEA3948-8778-45D0-8CFD-349BA1D24FD3}"/>
                  </a:ext>
                </a:extLst>
              </p:cNvPr>
              <p:cNvSpPr txBox="1">
                <a:spLocks noChangeArrowheads="1"/>
              </p:cNvSpPr>
              <p:nvPr/>
            </p:nvSpPr>
            <p:spPr bwMode="auto">
              <a:xfrm>
                <a:off x="2758" y="4936"/>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Mehadia</a:t>
                </a:r>
              </a:p>
            </p:txBody>
          </p:sp>
          <p:sp>
            <p:nvSpPr>
              <p:cNvPr id="27753" name="Oval 2070">
                <a:extLst>
                  <a:ext uri="{FF2B5EF4-FFF2-40B4-BE49-F238E27FC236}">
                    <a16:creationId xmlns:a16="http://schemas.microsoft.com/office/drawing/2014/main" id="{888FE06D-1405-4026-A823-8FA5CDA4D34B}"/>
                  </a:ext>
                </a:extLst>
              </p:cNvPr>
              <p:cNvSpPr>
                <a:spLocks noChangeArrowheads="1"/>
              </p:cNvSpPr>
              <p:nvPr/>
            </p:nvSpPr>
            <p:spPr bwMode="auto">
              <a:xfrm>
                <a:off x="2698" y="508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6" name="Group 2071">
              <a:extLst>
                <a:ext uri="{FF2B5EF4-FFF2-40B4-BE49-F238E27FC236}">
                  <a16:creationId xmlns:a16="http://schemas.microsoft.com/office/drawing/2014/main" id="{94E5C4D2-F6EE-4A33-A0A1-2657A4623E82}"/>
                </a:ext>
              </a:extLst>
            </p:cNvPr>
            <p:cNvGrpSpPr>
              <a:grpSpLocks/>
            </p:cNvGrpSpPr>
            <p:nvPr/>
          </p:nvGrpSpPr>
          <p:grpSpPr bwMode="auto">
            <a:xfrm>
              <a:off x="763" y="2705"/>
              <a:ext cx="713" cy="173"/>
              <a:chOff x="2013" y="5573"/>
              <a:chExt cx="1286" cy="480"/>
            </a:xfrm>
          </p:grpSpPr>
          <p:sp>
            <p:nvSpPr>
              <p:cNvPr id="27750" name="Text Box 2072">
                <a:extLst>
                  <a:ext uri="{FF2B5EF4-FFF2-40B4-BE49-F238E27FC236}">
                    <a16:creationId xmlns:a16="http://schemas.microsoft.com/office/drawing/2014/main" id="{EC1B93CF-02EA-4752-9B7B-AB4168F420EA}"/>
                  </a:ext>
                </a:extLst>
              </p:cNvPr>
              <p:cNvSpPr txBox="1">
                <a:spLocks noChangeArrowheads="1"/>
              </p:cNvSpPr>
              <p:nvPr/>
            </p:nvSpPr>
            <p:spPr bwMode="auto">
              <a:xfrm>
                <a:off x="2013" y="5573"/>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Dobreta</a:t>
                </a:r>
              </a:p>
            </p:txBody>
          </p:sp>
          <p:sp>
            <p:nvSpPr>
              <p:cNvPr id="27751" name="Oval 2073">
                <a:extLst>
                  <a:ext uri="{FF2B5EF4-FFF2-40B4-BE49-F238E27FC236}">
                    <a16:creationId xmlns:a16="http://schemas.microsoft.com/office/drawing/2014/main" id="{065A5EA8-3EDE-4E46-8592-84876735183F}"/>
                  </a:ext>
                </a:extLst>
              </p:cNvPr>
              <p:cNvSpPr>
                <a:spLocks noChangeArrowheads="1"/>
              </p:cNvSpPr>
              <p:nvPr/>
            </p:nvSpPr>
            <p:spPr bwMode="auto">
              <a:xfrm>
                <a:off x="2818" y="582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7" name="Group 2074">
              <a:extLst>
                <a:ext uri="{FF2B5EF4-FFF2-40B4-BE49-F238E27FC236}">
                  <a16:creationId xmlns:a16="http://schemas.microsoft.com/office/drawing/2014/main" id="{257DA41F-E2CA-43EC-83DF-C8AB78ADF0F2}"/>
                </a:ext>
              </a:extLst>
            </p:cNvPr>
            <p:cNvGrpSpPr>
              <a:grpSpLocks/>
            </p:cNvGrpSpPr>
            <p:nvPr/>
          </p:nvGrpSpPr>
          <p:grpSpPr bwMode="auto">
            <a:xfrm>
              <a:off x="1808" y="2808"/>
              <a:ext cx="1050" cy="173"/>
              <a:chOff x="3898" y="5860"/>
              <a:chExt cx="1893" cy="480"/>
            </a:xfrm>
          </p:grpSpPr>
          <p:sp>
            <p:nvSpPr>
              <p:cNvPr id="27748" name="Text Box 2075">
                <a:extLst>
                  <a:ext uri="{FF2B5EF4-FFF2-40B4-BE49-F238E27FC236}">
                    <a16:creationId xmlns:a16="http://schemas.microsoft.com/office/drawing/2014/main" id="{C8678E15-2CBB-4DF1-A15F-F1D9C6F4B9F6}"/>
                  </a:ext>
                </a:extLst>
              </p:cNvPr>
              <p:cNvSpPr txBox="1">
                <a:spLocks noChangeArrowheads="1"/>
              </p:cNvSpPr>
              <p:nvPr/>
            </p:nvSpPr>
            <p:spPr bwMode="auto">
              <a:xfrm>
                <a:off x="3991" y="5860"/>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Craiova</a:t>
                </a:r>
              </a:p>
            </p:txBody>
          </p:sp>
          <p:sp>
            <p:nvSpPr>
              <p:cNvPr id="27749" name="Oval 2076">
                <a:extLst>
                  <a:ext uri="{FF2B5EF4-FFF2-40B4-BE49-F238E27FC236}">
                    <a16:creationId xmlns:a16="http://schemas.microsoft.com/office/drawing/2014/main" id="{1AD8757C-83E4-4CF1-9790-DD233E926AB5}"/>
                  </a:ext>
                </a:extLst>
              </p:cNvPr>
              <p:cNvSpPr>
                <a:spLocks noChangeArrowheads="1"/>
              </p:cNvSpPr>
              <p:nvPr/>
            </p:nvSpPr>
            <p:spPr bwMode="auto">
              <a:xfrm>
                <a:off x="3898" y="604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8" name="Group 2077">
              <a:extLst>
                <a:ext uri="{FF2B5EF4-FFF2-40B4-BE49-F238E27FC236}">
                  <a16:creationId xmlns:a16="http://schemas.microsoft.com/office/drawing/2014/main" id="{BB53F4CF-E9E7-4D62-AD76-B8B567ACF59C}"/>
                </a:ext>
              </a:extLst>
            </p:cNvPr>
            <p:cNvGrpSpPr>
              <a:grpSpLocks/>
            </p:cNvGrpSpPr>
            <p:nvPr/>
          </p:nvGrpSpPr>
          <p:grpSpPr bwMode="auto">
            <a:xfrm>
              <a:off x="1427" y="2032"/>
              <a:ext cx="1071" cy="173"/>
              <a:chOff x="3212" y="3701"/>
              <a:chExt cx="1930" cy="480"/>
            </a:xfrm>
          </p:grpSpPr>
          <p:sp>
            <p:nvSpPr>
              <p:cNvPr id="27746" name="Text Box 2078">
                <a:extLst>
                  <a:ext uri="{FF2B5EF4-FFF2-40B4-BE49-F238E27FC236}">
                    <a16:creationId xmlns:a16="http://schemas.microsoft.com/office/drawing/2014/main" id="{798B2C51-D295-447E-9FC3-5C40F1378D28}"/>
                  </a:ext>
                </a:extLst>
              </p:cNvPr>
              <p:cNvSpPr txBox="1">
                <a:spLocks noChangeArrowheads="1"/>
              </p:cNvSpPr>
              <p:nvPr/>
            </p:nvSpPr>
            <p:spPr bwMode="auto">
              <a:xfrm>
                <a:off x="3342" y="3701"/>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Rimnicu </a:t>
                </a:r>
                <a:r>
                  <a:rPr lang="en-GB" altLang="en-US" sz="1400" dirty="0" err="1">
                    <a:latin typeface="Arial" panose="020B0604020202020204" pitchFamily="34" charset="0"/>
                  </a:rPr>
                  <a:t>Vilcea</a:t>
                </a:r>
                <a:endParaRPr lang="en-GB" altLang="en-US" sz="1400" dirty="0">
                  <a:latin typeface="Arial" panose="020B0604020202020204" pitchFamily="34" charset="0"/>
                </a:endParaRPr>
              </a:p>
            </p:txBody>
          </p:sp>
          <p:sp>
            <p:nvSpPr>
              <p:cNvPr id="27747" name="Oval 2079">
                <a:extLst>
                  <a:ext uri="{FF2B5EF4-FFF2-40B4-BE49-F238E27FC236}">
                    <a16:creationId xmlns:a16="http://schemas.microsoft.com/office/drawing/2014/main" id="{1B07DD5C-B19E-451D-997E-AD9341C3B834}"/>
                  </a:ext>
                </a:extLst>
              </p:cNvPr>
              <p:cNvSpPr>
                <a:spLocks noChangeArrowheads="1"/>
              </p:cNvSpPr>
              <p:nvPr/>
            </p:nvSpPr>
            <p:spPr bwMode="auto">
              <a:xfrm>
                <a:off x="3212" y="385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89" name="Group 2080">
              <a:extLst>
                <a:ext uri="{FF2B5EF4-FFF2-40B4-BE49-F238E27FC236}">
                  <a16:creationId xmlns:a16="http://schemas.microsoft.com/office/drawing/2014/main" id="{D39AA312-D26E-4951-97B0-5DC35A48E24F}"/>
                </a:ext>
              </a:extLst>
            </p:cNvPr>
            <p:cNvGrpSpPr>
              <a:grpSpLocks/>
            </p:cNvGrpSpPr>
            <p:nvPr/>
          </p:nvGrpSpPr>
          <p:grpSpPr bwMode="auto">
            <a:xfrm>
              <a:off x="1380" y="1742"/>
              <a:ext cx="728" cy="200"/>
              <a:chOff x="3127" y="2895"/>
              <a:chExt cx="1313" cy="554"/>
            </a:xfrm>
          </p:grpSpPr>
          <p:sp>
            <p:nvSpPr>
              <p:cNvPr id="27744" name="Text Box 2081">
                <a:extLst>
                  <a:ext uri="{FF2B5EF4-FFF2-40B4-BE49-F238E27FC236}">
                    <a16:creationId xmlns:a16="http://schemas.microsoft.com/office/drawing/2014/main" id="{C05E45A6-4777-41FE-A3B6-9E9120EF23B9}"/>
                  </a:ext>
                </a:extLst>
              </p:cNvPr>
              <p:cNvSpPr txBox="1">
                <a:spLocks noChangeArrowheads="1"/>
              </p:cNvSpPr>
              <p:nvPr/>
            </p:nvSpPr>
            <p:spPr bwMode="auto">
              <a:xfrm>
                <a:off x="3154" y="2895"/>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Sibiu</a:t>
                </a:r>
              </a:p>
            </p:txBody>
          </p:sp>
          <p:sp>
            <p:nvSpPr>
              <p:cNvPr id="27745" name="Oval 2082">
                <a:extLst>
                  <a:ext uri="{FF2B5EF4-FFF2-40B4-BE49-F238E27FC236}">
                    <a16:creationId xmlns:a16="http://schemas.microsoft.com/office/drawing/2014/main" id="{37EAB7F1-8E06-4C82-85B9-33F358EECAF1}"/>
                  </a:ext>
                </a:extLst>
              </p:cNvPr>
              <p:cNvSpPr>
                <a:spLocks noChangeArrowheads="1"/>
              </p:cNvSpPr>
              <p:nvPr/>
            </p:nvSpPr>
            <p:spPr bwMode="auto">
              <a:xfrm>
                <a:off x="3127" y="330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0" name="Group 2083">
              <a:extLst>
                <a:ext uri="{FF2B5EF4-FFF2-40B4-BE49-F238E27FC236}">
                  <a16:creationId xmlns:a16="http://schemas.microsoft.com/office/drawing/2014/main" id="{87E17F18-A7D2-40A5-B6DE-16E478AFA3DD}"/>
                </a:ext>
              </a:extLst>
            </p:cNvPr>
            <p:cNvGrpSpPr>
              <a:grpSpLocks/>
            </p:cNvGrpSpPr>
            <p:nvPr/>
          </p:nvGrpSpPr>
          <p:grpSpPr bwMode="auto">
            <a:xfrm>
              <a:off x="2355" y="2242"/>
              <a:ext cx="494" cy="186"/>
              <a:chOff x="4884" y="4284"/>
              <a:chExt cx="892" cy="519"/>
            </a:xfrm>
          </p:grpSpPr>
          <p:sp>
            <p:nvSpPr>
              <p:cNvPr id="27742" name="Text Box 2084">
                <a:extLst>
                  <a:ext uri="{FF2B5EF4-FFF2-40B4-BE49-F238E27FC236}">
                    <a16:creationId xmlns:a16="http://schemas.microsoft.com/office/drawing/2014/main" id="{98788EEB-FE83-4043-88A2-98B9D587B5A2}"/>
                  </a:ext>
                </a:extLst>
              </p:cNvPr>
              <p:cNvSpPr txBox="1">
                <a:spLocks noChangeArrowheads="1"/>
              </p:cNvSpPr>
              <p:nvPr/>
            </p:nvSpPr>
            <p:spPr bwMode="auto">
              <a:xfrm>
                <a:off x="4884" y="4284"/>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Pitesti</a:t>
                </a:r>
              </a:p>
            </p:txBody>
          </p:sp>
          <p:sp>
            <p:nvSpPr>
              <p:cNvPr id="27743" name="Oval 2085">
                <a:extLst>
                  <a:ext uri="{FF2B5EF4-FFF2-40B4-BE49-F238E27FC236}">
                    <a16:creationId xmlns:a16="http://schemas.microsoft.com/office/drawing/2014/main" id="{F7C463CA-6982-459F-A3C6-F73B66BEDEB2}"/>
                  </a:ext>
                </a:extLst>
              </p:cNvPr>
              <p:cNvSpPr>
                <a:spLocks noChangeArrowheads="1"/>
              </p:cNvSpPr>
              <p:nvPr/>
            </p:nvSpPr>
            <p:spPr bwMode="auto">
              <a:xfrm>
                <a:off x="4909" y="4659"/>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1" name="Group 2086">
              <a:extLst>
                <a:ext uri="{FF2B5EF4-FFF2-40B4-BE49-F238E27FC236}">
                  <a16:creationId xmlns:a16="http://schemas.microsoft.com/office/drawing/2014/main" id="{E7B0843A-CDC7-49F3-AD1E-A55D7F5DC0F6}"/>
                </a:ext>
              </a:extLst>
            </p:cNvPr>
            <p:cNvGrpSpPr>
              <a:grpSpLocks/>
            </p:cNvGrpSpPr>
            <p:nvPr/>
          </p:nvGrpSpPr>
          <p:grpSpPr bwMode="auto">
            <a:xfrm>
              <a:off x="2930" y="2803"/>
              <a:ext cx="614" cy="172"/>
              <a:chOff x="5921" y="5844"/>
              <a:chExt cx="1108" cy="480"/>
            </a:xfrm>
          </p:grpSpPr>
          <p:sp>
            <p:nvSpPr>
              <p:cNvPr id="27740" name="Text Box 2087">
                <a:extLst>
                  <a:ext uri="{FF2B5EF4-FFF2-40B4-BE49-F238E27FC236}">
                    <a16:creationId xmlns:a16="http://schemas.microsoft.com/office/drawing/2014/main" id="{3094E6B8-CF6C-4679-B45A-5F8CD5F79C52}"/>
                  </a:ext>
                </a:extLst>
              </p:cNvPr>
              <p:cNvSpPr txBox="1">
                <a:spLocks noChangeArrowheads="1"/>
              </p:cNvSpPr>
              <p:nvPr/>
            </p:nvSpPr>
            <p:spPr bwMode="auto">
              <a:xfrm>
                <a:off x="5999" y="5844"/>
                <a:ext cx="10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Giurgui</a:t>
                </a:r>
              </a:p>
            </p:txBody>
          </p:sp>
          <p:sp>
            <p:nvSpPr>
              <p:cNvPr id="27741" name="Oval 2088">
                <a:extLst>
                  <a:ext uri="{FF2B5EF4-FFF2-40B4-BE49-F238E27FC236}">
                    <a16:creationId xmlns:a16="http://schemas.microsoft.com/office/drawing/2014/main" id="{46EBEE87-723B-4D54-BB65-F494DB155C09}"/>
                  </a:ext>
                </a:extLst>
              </p:cNvPr>
              <p:cNvSpPr>
                <a:spLocks noChangeArrowheads="1"/>
              </p:cNvSpPr>
              <p:nvPr/>
            </p:nvSpPr>
            <p:spPr bwMode="auto">
              <a:xfrm>
                <a:off x="5921" y="601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2" name="Group 2089">
              <a:extLst>
                <a:ext uri="{FF2B5EF4-FFF2-40B4-BE49-F238E27FC236}">
                  <a16:creationId xmlns:a16="http://schemas.microsoft.com/office/drawing/2014/main" id="{863B9D4B-882D-46B7-8471-B72DA7B8FE29}"/>
                </a:ext>
              </a:extLst>
            </p:cNvPr>
            <p:cNvGrpSpPr>
              <a:grpSpLocks/>
            </p:cNvGrpSpPr>
            <p:nvPr/>
          </p:nvGrpSpPr>
          <p:grpSpPr bwMode="auto">
            <a:xfrm>
              <a:off x="3201" y="2136"/>
              <a:ext cx="590" cy="173"/>
              <a:chOff x="6412" y="3979"/>
              <a:chExt cx="1063" cy="480"/>
            </a:xfrm>
          </p:grpSpPr>
          <p:sp>
            <p:nvSpPr>
              <p:cNvPr id="27738" name="Text Box 2090">
                <a:extLst>
                  <a:ext uri="{FF2B5EF4-FFF2-40B4-BE49-F238E27FC236}">
                    <a16:creationId xmlns:a16="http://schemas.microsoft.com/office/drawing/2014/main" id="{96D48B47-88C0-4A52-8F62-025728332F57}"/>
                  </a:ext>
                </a:extLst>
              </p:cNvPr>
              <p:cNvSpPr txBox="1">
                <a:spLocks noChangeArrowheads="1"/>
              </p:cNvSpPr>
              <p:nvPr/>
            </p:nvSpPr>
            <p:spPr bwMode="auto">
              <a:xfrm>
                <a:off x="6412" y="3979"/>
                <a:ext cx="106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Urziceni</a:t>
                </a:r>
              </a:p>
            </p:txBody>
          </p:sp>
          <p:sp>
            <p:nvSpPr>
              <p:cNvPr id="27739" name="Oval 2091">
                <a:extLst>
                  <a:ext uri="{FF2B5EF4-FFF2-40B4-BE49-F238E27FC236}">
                    <a16:creationId xmlns:a16="http://schemas.microsoft.com/office/drawing/2014/main" id="{A10E3A40-3C69-47A0-BEBF-80F8E92C8FE4}"/>
                  </a:ext>
                </a:extLst>
              </p:cNvPr>
              <p:cNvSpPr>
                <a:spLocks noChangeArrowheads="1"/>
              </p:cNvSpPr>
              <p:nvPr/>
            </p:nvSpPr>
            <p:spPr bwMode="auto">
              <a:xfrm>
                <a:off x="7076" y="426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3" name="Group 2092">
              <a:extLst>
                <a:ext uri="{FF2B5EF4-FFF2-40B4-BE49-F238E27FC236}">
                  <a16:creationId xmlns:a16="http://schemas.microsoft.com/office/drawing/2014/main" id="{FC3B6B1F-A83A-444E-B51A-6C7771CFF556}"/>
                </a:ext>
              </a:extLst>
            </p:cNvPr>
            <p:cNvGrpSpPr>
              <a:grpSpLocks/>
            </p:cNvGrpSpPr>
            <p:nvPr/>
          </p:nvGrpSpPr>
          <p:grpSpPr bwMode="auto">
            <a:xfrm>
              <a:off x="3745" y="2277"/>
              <a:ext cx="520" cy="161"/>
              <a:chOff x="7406" y="4384"/>
              <a:chExt cx="940" cy="447"/>
            </a:xfrm>
          </p:grpSpPr>
          <p:sp>
            <p:nvSpPr>
              <p:cNvPr id="27736" name="Text Box 2093">
                <a:extLst>
                  <a:ext uri="{FF2B5EF4-FFF2-40B4-BE49-F238E27FC236}">
                    <a16:creationId xmlns:a16="http://schemas.microsoft.com/office/drawing/2014/main" id="{62A9BD00-E056-4164-B3FE-4902A4F61F22}"/>
                  </a:ext>
                </a:extLst>
              </p:cNvPr>
              <p:cNvSpPr txBox="1">
                <a:spLocks noChangeArrowheads="1"/>
              </p:cNvSpPr>
              <p:nvPr/>
            </p:nvSpPr>
            <p:spPr bwMode="auto">
              <a:xfrm>
                <a:off x="7406" y="4387"/>
                <a:ext cx="940"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Hirsova</a:t>
                </a:r>
              </a:p>
            </p:txBody>
          </p:sp>
          <p:sp>
            <p:nvSpPr>
              <p:cNvPr id="27737" name="Oval 2094">
                <a:extLst>
                  <a:ext uri="{FF2B5EF4-FFF2-40B4-BE49-F238E27FC236}">
                    <a16:creationId xmlns:a16="http://schemas.microsoft.com/office/drawing/2014/main" id="{4BD6CF15-3EC5-49D6-B778-47714784F9CD}"/>
                  </a:ext>
                </a:extLst>
              </p:cNvPr>
              <p:cNvSpPr>
                <a:spLocks noChangeArrowheads="1"/>
              </p:cNvSpPr>
              <p:nvPr/>
            </p:nvSpPr>
            <p:spPr bwMode="auto">
              <a:xfrm>
                <a:off x="8140" y="43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4" name="Group 2095">
              <a:extLst>
                <a:ext uri="{FF2B5EF4-FFF2-40B4-BE49-F238E27FC236}">
                  <a16:creationId xmlns:a16="http://schemas.microsoft.com/office/drawing/2014/main" id="{496BCD20-3843-47DB-909A-309334CA9407}"/>
                </a:ext>
              </a:extLst>
            </p:cNvPr>
            <p:cNvGrpSpPr>
              <a:grpSpLocks/>
            </p:cNvGrpSpPr>
            <p:nvPr/>
          </p:nvGrpSpPr>
          <p:grpSpPr bwMode="auto">
            <a:xfrm>
              <a:off x="3932" y="2704"/>
              <a:ext cx="494" cy="208"/>
              <a:chOff x="8376" y="5184"/>
              <a:chExt cx="892" cy="578"/>
            </a:xfrm>
          </p:grpSpPr>
          <p:sp>
            <p:nvSpPr>
              <p:cNvPr id="27734" name="Text Box 2096">
                <a:extLst>
                  <a:ext uri="{FF2B5EF4-FFF2-40B4-BE49-F238E27FC236}">
                    <a16:creationId xmlns:a16="http://schemas.microsoft.com/office/drawing/2014/main" id="{00125CD3-C7DF-4A7A-9794-B2ECBCB4D356}"/>
                  </a:ext>
                </a:extLst>
              </p:cNvPr>
              <p:cNvSpPr txBox="1">
                <a:spLocks noChangeArrowheads="1"/>
              </p:cNvSpPr>
              <p:nvPr/>
            </p:nvSpPr>
            <p:spPr bwMode="auto">
              <a:xfrm>
                <a:off x="8376" y="5282"/>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Eforie</a:t>
                </a:r>
              </a:p>
            </p:txBody>
          </p:sp>
          <p:sp>
            <p:nvSpPr>
              <p:cNvPr id="27735" name="Oval 2097">
                <a:extLst>
                  <a:ext uri="{FF2B5EF4-FFF2-40B4-BE49-F238E27FC236}">
                    <a16:creationId xmlns:a16="http://schemas.microsoft.com/office/drawing/2014/main" id="{FCCE4FD1-2B03-4016-9794-45205135A4F8}"/>
                  </a:ext>
                </a:extLst>
              </p:cNvPr>
              <p:cNvSpPr>
                <a:spLocks noChangeArrowheads="1"/>
              </p:cNvSpPr>
              <p:nvPr/>
            </p:nvSpPr>
            <p:spPr bwMode="auto">
              <a:xfrm>
                <a:off x="8596" y="51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5" name="Group 2098">
              <a:extLst>
                <a:ext uri="{FF2B5EF4-FFF2-40B4-BE49-F238E27FC236}">
                  <a16:creationId xmlns:a16="http://schemas.microsoft.com/office/drawing/2014/main" id="{993DCD08-E4CB-4C84-8248-1C05809A423D}"/>
                </a:ext>
              </a:extLst>
            </p:cNvPr>
            <p:cNvGrpSpPr>
              <a:grpSpLocks/>
            </p:cNvGrpSpPr>
            <p:nvPr/>
          </p:nvGrpSpPr>
          <p:grpSpPr bwMode="auto">
            <a:xfrm>
              <a:off x="3954" y="1732"/>
              <a:ext cx="493" cy="172"/>
              <a:chOff x="7512" y="2865"/>
              <a:chExt cx="892" cy="480"/>
            </a:xfrm>
          </p:grpSpPr>
          <p:sp>
            <p:nvSpPr>
              <p:cNvPr id="27732" name="Text Box 2099">
                <a:extLst>
                  <a:ext uri="{FF2B5EF4-FFF2-40B4-BE49-F238E27FC236}">
                    <a16:creationId xmlns:a16="http://schemas.microsoft.com/office/drawing/2014/main" id="{0436AECF-B491-417B-AE20-18D2FE830C7A}"/>
                  </a:ext>
                </a:extLst>
              </p:cNvPr>
              <p:cNvSpPr txBox="1">
                <a:spLocks noChangeArrowheads="1"/>
              </p:cNvSpPr>
              <p:nvPr/>
            </p:nvSpPr>
            <p:spPr bwMode="auto">
              <a:xfrm>
                <a:off x="7512" y="2865"/>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Vaslui</a:t>
                </a:r>
              </a:p>
            </p:txBody>
          </p:sp>
          <p:sp>
            <p:nvSpPr>
              <p:cNvPr id="27733" name="Oval 2100">
                <a:extLst>
                  <a:ext uri="{FF2B5EF4-FFF2-40B4-BE49-F238E27FC236}">
                    <a16:creationId xmlns:a16="http://schemas.microsoft.com/office/drawing/2014/main" id="{D40CC431-0269-4552-9FCD-C0564EBAC68F}"/>
                  </a:ext>
                </a:extLst>
              </p:cNvPr>
              <p:cNvSpPr>
                <a:spLocks noChangeArrowheads="1"/>
              </p:cNvSpPr>
              <p:nvPr/>
            </p:nvSpPr>
            <p:spPr bwMode="auto">
              <a:xfrm>
                <a:off x="8167" y="291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6" name="Group 2101">
              <a:extLst>
                <a:ext uri="{FF2B5EF4-FFF2-40B4-BE49-F238E27FC236}">
                  <a16:creationId xmlns:a16="http://schemas.microsoft.com/office/drawing/2014/main" id="{8E489C2E-D8C4-4E8E-A8AB-40930034DFC4}"/>
                </a:ext>
              </a:extLst>
            </p:cNvPr>
            <p:cNvGrpSpPr>
              <a:grpSpLocks/>
            </p:cNvGrpSpPr>
            <p:nvPr/>
          </p:nvGrpSpPr>
          <p:grpSpPr bwMode="auto">
            <a:xfrm>
              <a:off x="3786" y="1391"/>
              <a:ext cx="564" cy="173"/>
              <a:chOff x="7478" y="1918"/>
              <a:chExt cx="1020" cy="480"/>
            </a:xfrm>
          </p:grpSpPr>
          <p:sp>
            <p:nvSpPr>
              <p:cNvPr id="27730" name="Text Box 2102">
                <a:extLst>
                  <a:ext uri="{FF2B5EF4-FFF2-40B4-BE49-F238E27FC236}">
                    <a16:creationId xmlns:a16="http://schemas.microsoft.com/office/drawing/2014/main" id="{47401719-FFFA-4B6A-B199-097FB6F980DB}"/>
                  </a:ext>
                </a:extLst>
              </p:cNvPr>
              <p:cNvSpPr txBox="1">
                <a:spLocks noChangeArrowheads="1"/>
              </p:cNvSpPr>
              <p:nvPr/>
            </p:nvSpPr>
            <p:spPr bwMode="auto">
              <a:xfrm>
                <a:off x="7606" y="1918"/>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Iasi</a:t>
                </a:r>
              </a:p>
            </p:txBody>
          </p:sp>
          <p:sp>
            <p:nvSpPr>
              <p:cNvPr id="27731" name="Oval 2103">
                <a:extLst>
                  <a:ext uri="{FF2B5EF4-FFF2-40B4-BE49-F238E27FC236}">
                    <a16:creationId xmlns:a16="http://schemas.microsoft.com/office/drawing/2014/main" id="{3D560F23-1E95-4556-9F57-9EA8EF77198B}"/>
                  </a:ext>
                </a:extLst>
              </p:cNvPr>
              <p:cNvSpPr>
                <a:spLocks noChangeArrowheads="1"/>
              </p:cNvSpPr>
              <p:nvPr/>
            </p:nvSpPr>
            <p:spPr bwMode="auto">
              <a:xfrm>
                <a:off x="7478" y="207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7" name="Group 2104">
              <a:extLst>
                <a:ext uri="{FF2B5EF4-FFF2-40B4-BE49-F238E27FC236}">
                  <a16:creationId xmlns:a16="http://schemas.microsoft.com/office/drawing/2014/main" id="{6B1853F2-E45B-4EC0-B73C-4B916EC40350}"/>
                </a:ext>
              </a:extLst>
            </p:cNvPr>
            <p:cNvGrpSpPr>
              <a:grpSpLocks/>
            </p:cNvGrpSpPr>
            <p:nvPr/>
          </p:nvGrpSpPr>
          <p:grpSpPr bwMode="auto">
            <a:xfrm>
              <a:off x="2999" y="1361"/>
              <a:ext cx="495" cy="174"/>
              <a:chOff x="6121" y="1852"/>
              <a:chExt cx="892" cy="483"/>
            </a:xfrm>
          </p:grpSpPr>
          <p:sp>
            <p:nvSpPr>
              <p:cNvPr id="27728" name="Text Box 2105">
                <a:extLst>
                  <a:ext uri="{FF2B5EF4-FFF2-40B4-BE49-F238E27FC236}">
                    <a16:creationId xmlns:a16="http://schemas.microsoft.com/office/drawing/2014/main" id="{CCDCA1BE-55DB-4A2D-A18F-AACF74B7F46D}"/>
                  </a:ext>
                </a:extLst>
              </p:cNvPr>
              <p:cNvSpPr txBox="1">
                <a:spLocks noChangeArrowheads="1"/>
              </p:cNvSpPr>
              <p:nvPr/>
            </p:nvSpPr>
            <p:spPr bwMode="auto">
              <a:xfrm>
                <a:off x="6121" y="1852"/>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Neamt</a:t>
                </a:r>
              </a:p>
            </p:txBody>
          </p:sp>
          <p:sp>
            <p:nvSpPr>
              <p:cNvPr id="27729" name="Oval 2106">
                <a:extLst>
                  <a:ext uri="{FF2B5EF4-FFF2-40B4-BE49-F238E27FC236}">
                    <a16:creationId xmlns:a16="http://schemas.microsoft.com/office/drawing/2014/main" id="{2AF4D2EE-0F57-4EA6-9616-E9609D77B974}"/>
                  </a:ext>
                </a:extLst>
              </p:cNvPr>
              <p:cNvSpPr>
                <a:spLocks noChangeArrowheads="1"/>
              </p:cNvSpPr>
              <p:nvPr/>
            </p:nvSpPr>
            <p:spPr bwMode="auto">
              <a:xfrm>
                <a:off x="6451" y="219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7698" name="Group 2107">
              <a:extLst>
                <a:ext uri="{FF2B5EF4-FFF2-40B4-BE49-F238E27FC236}">
                  <a16:creationId xmlns:a16="http://schemas.microsoft.com/office/drawing/2014/main" id="{3D18B2B0-DD55-4A79-8B76-F6E22FC65786}"/>
                </a:ext>
              </a:extLst>
            </p:cNvPr>
            <p:cNvGrpSpPr>
              <a:grpSpLocks/>
            </p:cNvGrpSpPr>
            <p:nvPr/>
          </p:nvGrpSpPr>
          <p:grpSpPr bwMode="auto">
            <a:xfrm>
              <a:off x="1142" y="1218"/>
              <a:ext cx="586" cy="173"/>
              <a:chOff x="2304" y="1573"/>
              <a:chExt cx="1057" cy="480"/>
            </a:xfrm>
          </p:grpSpPr>
          <p:sp>
            <p:nvSpPr>
              <p:cNvPr id="27726" name="Text Box 2109">
                <a:extLst>
                  <a:ext uri="{FF2B5EF4-FFF2-40B4-BE49-F238E27FC236}">
                    <a16:creationId xmlns:a16="http://schemas.microsoft.com/office/drawing/2014/main" id="{D031A833-2416-4EAD-8F5D-404553481FA5}"/>
                  </a:ext>
                </a:extLst>
              </p:cNvPr>
              <p:cNvSpPr txBox="1">
                <a:spLocks noChangeArrowheads="1"/>
              </p:cNvSpPr>
              <p:nvPr/>
            </p:nvSpPr>
            <p:spPr bwMode="auto">
              <a:xfrm>
                <a:off x="2367" y="1573"/>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Odarea</a:t>
                </a:r>
              </a:p>
            </p:txBody>
          </p:sp>
          <p:sp>
            <p:nvSpPr>
              <p:cNvPr id="27727" name="Oval 2108">
                <a:extLst>
                  <a:ext uri="{FF2B5EF4-FFF2-40B4-BE49-F238E27FC236}">
                    <a16:creationId xmlns:a16="http://schemas.microsoft.com/office/drawing/2014/main" id="{CEE38619-FBBB-4B6C-B44C-B89A91B6DE90}"/>
                  </a:ext>
                </a:extLst>
              </p:cNvPr>
              <p:cNvSpPr>
                <a:spLocks noChangeArrowheads="1"/>
              </p:cNvSpPr>
              <p:nvPr/>
            </p:nvSpPr>
            <p:spPr bwMode="auto">
              <a:xfrm>
                <a:off x="2304" y="158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27699" name="Line 2110">
              <a:extLst>
                <a:ext uri="{FF2B5EF4-FFF2-40B4-BE49-F238E27FC236}">
                  <a16:creationId xmlns:a16="http://schemas.microsoft.com/office/drawing/2014/main" id="{13EB9415-7627-4EB4-A79F-904F6641BC48}"/>
                </a:ext>
              </a:extLst>
            </p:cNvPr>
            <p:cNvSpPr>
              <a:spLocks noChangeShapeType="1"/>
            </p:cNvSpPr>
            <p:nvPr/>
          </p:nvSpPr>
          <p:spPr bwMode="auto">
            <a:xfrm>
              <a:off x="1167" y="128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0" name="Line 2111">
              <a:extLst>
                <a:ext uri="{FF2B5EF4-FFF2-40B4-BE49-F238E27FC236}">
                  <a16:creationId xmlns:a16="http://schemas.microsoft.com/office/drawing/2014/main" id="{8988B4CA-90A2-4A1B-8160-6C0CAE6AF939}"/>
                </a:ext>
              </a:extLst>
            </p:cNvPr>
            <p:cNvSpPr>
              <a:spLocks noChangeShapeType="1"/>
            </p:cNvSpPr>
            <p:nvPr/>
          </p:nvSpPr>
          <p:spPr bwMode="auto">
            <a:xfrm flipH="1">
              <a:off x="730" y="1256"/>
              <a:ext cx="428"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1" name="Line 2112">
              <a:extLst>
                <a:ext uri="{FF2B5EF4-FFF2-40B4-BE49-F238E27FC236}">
                  <a16:creationId xmlns:a16="http://schemas.microsoft.com/office/drawing/2014/main" id="{2DDFEA41-F591-4DC6-AC63-E23F81690DDF}"/>
                </a:ext>
              </a:extLst>
            </p:cNvPr>
            <p:cNvSpPr>
              <a:spLocks noChangeShapeType="1"/>
            </p:cNvSpPr>
            <p:nvPr/>
          </p:nvSpPr>
          <p:spPr bwMode="auto">
            <a:xfrm>
              <a:off x="730" y="1515"/>
              <a:ext cx="95" cy="3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2" name="Line 2113">
              <a:extLst>
                <a:ext uri="{FF2B5EF4-FFF2-40B4-BE49-F238E27FC236}">
                  <a16:creationId xmlns:a16="http://schemas.microsoft.com/office/drawing/2014/main" id="{C7DFCEF4-3CD6-47DE-94B4-3531A6F4DC4F}"/>
                </a:ext>
              </a:extLst>
            </p:cNvPr>
            <p:cNvSpPr>
              <a:spLocks noChangeShapeType="1"/>
            </p:cNvSpPr>
            <p:nvPr/>
          </p:nvSpPr>
          <p:spPr bwMode="auto">
            <a:xfrm>
              <a:off x="1167" y="1244"/>
              <a:ext cx="267"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2114">
              <a:extLst>
                <a:ext uri="{FF2B5EF4-FFF2-40B4-BE49-F238E27FC236}">
                  <a16:creationId xmlns:a16="http://schemas.microsoft.com/office/drawing/2014/main" id="{7CEAC1C4-79E4-42B9-BFFF-386942D72C75}"/>
                </a:ext>
              </a:extLst>
            </p:cNvPr>
            <p:cNvSpPr>
              <a:spLocks noChangeShapeType="1"/>
            </p:cNvSpPr>
            <p:nvPr/>
          </p:nvSpPr>
          <p:spPr bwMode="auto">
            <a:xfrm>
              <a:off x="835" y="1829"/>
              <a:ext cx="589"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2115">
              <a:extLst>
                <a:ext uri="{FF2B5EF4-FFF2-40B4-BE49-F238E27FC236}">
                  <a16:creationId xmlns:a16="http://schemas.microsoft.com/office/drawing/2014/main" id="{40F7040C-B808-4AA3-A252-897A6680980B}"/>
                </a:ext>
              </a:extLst>
            </p:cNvPr>
            <p:cNvSpPr>
              <a:spLocks noChangeShapeType="1"/>
            </p:cNvSpPr>
            <p:nvPr/>
          </p:nvSpPr>
          <p:spPr bwMode="auto">
            <a:xfrm flipH="1">
              <a:off x="663" y="1829"/>
              <a:ext cx="17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5" name="Line 2116">
              <a:extLst>
                <a:ext uri="{FF2B5EF4-FFF2-40B4-BE49-F238E27FC236}">
                  <a16:creationId xmlns:a16="http://schemas.microsoft.com/office/drawing/2014/main" id="{A48547CB-0046-453A-AC28-F3D2CB02E9FA}"/>
                </a:ext>
              </a:extLst>
            </p:cNvPr>
            <p:cNvSpPr>
              <a:spLocks noChangeShapeType="1"/>
            </p:cNvSpPr>
            <p:nvPr/>
          </p:nvSpPr>
          <p:spPr bwMode="auto">
            <a:xfrm>
              <a:off x="654" y="2125"/>
              <a:ext cx="428"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6" name="Line 2117">
              <a:extLst>
                <a:ext uri="{FF2B5EF4-FFF2-40B4-BE49-F238E27FC236}">
                  <a16:creationId xmlns:a16="http://schemas.microsoft.com/office/drawing/2014/main" id="{2C373E16-7044-4AFB-9A20-594CF7EE2AEB}"/>
                </a:ext>
              </a:extLst>
            </p:cNvPr>
            <p:cNvSpPr>
              <a:spLocks noChangeShapeType="1"/>
            </p:cNvSpPr>
            <p:nvPr/>
          </p:nvSpPr>
          <p:spPr bwMode="auto">
            <a:xfrm>
              <a:off x="1082" y="2329"/>
              <a:ext cx="95"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7" name="Line 2118">
              <a:extLst>
                <a:ext uri="{FF2B5EF4-FFF2-40B4-BE49-F238E27FC236}">
                  <a16:creationId xmlns:a16="http://schemas.microsoft.com/office/drawing/2014/main" id="{961916BE-F041-4A8E-A96A-97542C9730D0}"/>
                </a:ext>
              </a:extLst>
            </p:cNvPr>
            <p:cNvSpPr>
              <a:spLocks noChangeShapeType="1"/>
            </p:cNvSpPr>
            <p:nvPr/>
          </p:nvSpPr>
          <p:spPr bwMode="auto">
            <a:xfrm>
              <a:off x="1177" y="2569"/>
              <a:ext cx="66"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8" name="Line 2119">
              <a:extLst>
                <a:ext uri="{FF2B5EF4-FFF2-40B4-BE49-F238E27FC236}">
                  <a16:creationId xmlns:a16="http://schemas.microsoft.com/office/drawing/2014/main" id="{DAB6C936-C424-4A59-AFAA-17922B094954}"/>
                </a:ext>
              </a:extLst>
            </p:cNvPr>
            <p:cNvSpPr>
              <a:spLocks noChangeShapeType="1"/>
            </p:cNvSpPr>
            <p:nvPr/>
          </p:nvSpPr>
          <p:spPr bwMode="auto">
            <a:xfrm>
              <a:off x="1243" y="2834"/>
              <a:ext cx="609"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9" name="Line 2120">
              <a:extLst>
                <a:ext uri="{FF2B5EF4-FFF2-40B4-BE49-F238E27FC236}">
                  <a16:creationId xmlns:a16="http://schemas.microsoft.com/office/drawing/2014/main" id="{83575F1E-ED5F-4035-8127-74F9C34BA8AE}"/>
                </a:ext>
              </a:extLst>
            </p:cNvPr>
            <p:cNvSpPr>
              <a:spLocks noChangeShapeType="1"/>
            </p:cNvSpPr>
            <p:nvPr/>
          </p:nvSpPr>
          <p:spPr bwMode="auto">
            <a:xfrm>
              <a:off x="1405" y="1922"/>
              <a:ext cx="57" cy="2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0" name="Line 2121">
              <a:extLst>
                <a:ext uri="{FF2B5EF4-FFF2-40B4-BE49-F238E27FC236}">
                  <a16:creationId xmlns:a16="http://schemas.microsoft.com/office/drawing/2014/main" id="{3996B67B-1055-4222-9BA9-88C76FEA8E48}"/>
                </a:ext>
              </a:extLst>
            </p:cNvPr>
            <p:cNvSpPr>
              <a:spLocks noChangeShapeType="1"/>
            </p:cNvSpPr>
            <p:nvPr/>
          </p:nvSpPr>
          <p:spPr bwMode="auto">
            <a:xfrm>
              <a:off x="1481" y="2131"/>
              <a:ext cx="380" cy="7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1" name="Line 2122">
              <a:extLst>
                <a:ext uri="{FF2B5EF4-FFF2-40B4-BE49-F238E27FC236}">
                  <a16:creationId xmlns:a16="http://schemas.microsoft.com/office/drawing/2014/main" id="{76100F58-D33C-4697-9637-C3B6B9BCA0F1}"/>
                </a:ext>
              </a:extLst>
            </p:cNvPr>
            <p:cNvSpPr>
              <a:spLocks noChangeShapeType="1"/>
            </p:cNvSpPr>
            <p:nvPr/>
          </p:nvSpPr>
          <p:spPr bwMode="auto">
            <a:xfrm>
              <a:off x="1471" y="2113"/>
              <a:ext cx="93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2" name="Line 2123">
              <a:extLst>
                <a:ext uri="{FF2B5EF4-FFF2-40B4-BE49-F238E27FC236}">
                  <a16:creationId xmlns:a16="http://schemas.microsoft.com/office/drawing/2014/main" id="{9622340C-9B62-486F-98C9-9C6B5BE5065C}"/>
                </a:ext>
              </a:extLst>
            </p:cNvPr>
            <p:cNvSpPr>
              <a:spLocks noChangeShapeType="1"/>
            </p:cNvSpPr>
            <p:nvPr/>
          </p:nvSpPr>
          <p:spPr bwMode="auto">
            <a:xfrm flipH="1">
              <a:off x="1852" y="2402"/>
              <a:ext cx="551"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3" name="Line 2124">
              <a:extLst>
                <a:ext uri="{FF2B5EF4-FFF2-40B4-BE49-F238E27FC236}">
                  <a16:creationId xmlns:a16="http://schemas.microsoft.com/office/drawing/2014/main" id="{8311F8E2-1245-4F84-BD4B-284A8488EF96}"/>
                </a:ext>
              </a:extLst>
            </p:cNvPr>
            <p:cNvSpPr>
              <a:spLocks noChangeShapeType="1"/>
            </p:cNvSpPr>
            <p:nvPr/>
          </p:nvSpPr>
          <p:spPr bwMode="auto">
            <a:xfrm>
              <a:off x="2413" y="2402"/>
              <a:ext cx="770"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4" name="Line 2125">
              <a:extLst>
                <a:ext uri="{FF2B5EF4-FFF2-40B4-BE49-F238E27FC236}">
                  <a16:creationId xmlns:a16="http://schemas.microsoft.com/office/drawing/2014/main" id="{BCB70331-A1F4-4E0C-98EB-102DB8DF7712}"/>
                </a:ext>
              </a:extLst>
            </p:cNvPr>
            <p:cNvSpPr>
              <a:spLocks noChangeShapeType="1"/>
            </p:cNvSpPr>
            <p:nvPr/>
          </p:nvSpPr>
          <p:spPr bwMode="auto">
            <a:xfrm flipH="1">
              <a:off x="2955" y="2507"/>
              <a:ext cx="209" cy="3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5" name="Line 2126">
              <a:extLst>
                <a:ext uri="{FF2B5EF4-FFF2-40B4-BE49-F238E27FC236}">
                  <a16:creationId xmlns:a16="http://schemas.microsoft.com/office/drawing/2014/main" id="{ACC92DC9-5834-4B13-84BF-C587B44B21E3}"/>
                </a:ext>
              </a:extLst>
            </p:cNvPr>
            <p:cNvSpPr>
              <a:spLocks noChangeShapeType="1"/>
            </p:cNvSpPr>
            <p:nvPr/>
          </p:nvSpPr>
          <p:spPr bwMode="auto">
            <a:xfrm flipV="1">
              <a:off x="3164" y="2278"/>
              <a:ext cx="444"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6" name="Line 2127">
              <a:extLst>
                <a:ext uri="{FF2B5EF4-FFF2-40B4-BE49-F238E27FC236}">
                  <a16:creationId xmlns:a16="http://schemas.microsoft.com/office/drawing/2014/main" id="{7B3AF5EB-D6FA-4D85-9B8F-30C192880B9E}"/>
                </a:ext>
              </a:extLst>
            </p:cNvPr>
            <p:cNvSpPr>
              <a:spLocks noChangeShapeType="1"/>
            </p:cNvSpPr>
            <p:nvPr/>
          </p:nvSpPr>
          <p:spPr bwMode="auto">
            <a:xfrm flipH="1">
              <a:off x="4110" y="2310"/>
              <a:ext cx="87"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7" name="Line 2128">
              <a:extLst>
                <a:ext uri="{FF2B5EF4-FFF2-40B4-BE49-F238E27FC236}">
                  <a16:creationId xmlns:a16="http://schemas.microsoft.com/office/drawing/2014/main" id="{F91DFD93-CD43-4B72-8672-EDF9C15CE0E8}"/>
                </a:ext>
              </a:extLst>
            </p:cNvPr>
            <p:cNvSpPr>
              <a:spLocks noChangeShapeType="1"/>
            </p:cNvSpPr>
            <p:nvPr/>
          </p:nvSpPr>
          <p:spPr bwMode="auto">
            <a:xfrm flipV="1">
              <a:off x="4169" y="1786"/>
              <a:ext cx="171" cy="5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8" name="Line 2129">
              <a:extLst>
                <a:ext uri="{FF2B5EF4-FFF2-40B4-BE49-F238E27FC236}">
                  <a16:creationId xmlns:a16="http://schemas.microsoft.com/office/drawing/2014/main" id="{F63F9DD5-D0B7-4C18-A53D-03095671D1EF}"/>
                </a:ext>
              </a:extLst>
            </p:cNvPr>
            <p:cNvSpPr>
              <a:spLocks noChangeShapeType="1"/>
            </p:cNvSpPr>
            <p:nvPr/>
          </p:nvSpPr>
          <p:spPr bwMode="auto">
            <a:xfrm flipH="1" flipV="1">
              <a:off x="3827" y="1460"/>
              <a:ext cx="53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9" name="Line 2130">
              <a:extLst>
                <a:ext uri="{FF2B5EF4-FFF2-40B4-BE49-F238E27FC236}">
                  <a16:creationId xmlns:a16="http://schemas.microsoft.com/office/drawing/2014/main" id="{77E521DD-1AD7-4D3C-8FA3-1E2E722F6A1A}"/>
                </a:ext>
              </a:extLst>
            </p:cNvPr>
            <p:cNvSpPr>
              <a:spLocks noChangeShapeType="1"/>
            </p:cNvSpPr>
            <p:nvPr/>
          </p:nvSpPr>
          <p:spPr bwMode="auto">
            <a:xfrm flipH="1">
              <a:off x="3201" y="1466"/>
              <a:ext cx="617" cy="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0" name="Line 2131">
              <a:extLst>
                <a:ext uri="{FF2B5EF4-FFF2-40B4-BE49-F238E27FC236}">
                  <a16:creationId xmlns:a16="http://schemas.microsoft.com/office/drawing/2014/main" id="{50A071EE-B820-4264-A9FD-C81F05252B72}"/>
                </a:ext>
              </a:extLst>
            </p:cNvPr>
            <p:cNvSpPr>
              <a:spLocks noChangeShapeType="1"/>
            </p:cNvSpPr>
            <p:nvPr/>
          </p:nvSpPr>
          <p:spPr bwMode="auto">
            <a:xfrm>
              <a:off x="3648" y="2278"/>
              <a:ext cx="513" cy="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21" name="Group 2132">
              <a:extLst>
                <a:ext uri="{FF2B5EF4-FFF2-40B4-BE49-F238E27FC236}">
                  <a16:creationId xmlns:a16="http://schemas.microsoft.com/office/drawing/2014/main" id="{6C9A9D1F-48C0-4385-9B7D-2F0BC8134D50}"/>
                </a:ext>
              </a:extLst>
            </p:cNvPr>
            <p:cNvGrpSpPr>
              <a:grpSpLocks/>
            </p:cNvGrpSpPr>
            <p:nvPr/>
          </p:nvGrpSpPr>
          <p:grpSpPr bwMode="auto">
            <a:xfrm>
              <a:off x="2459" y="1687"/>
              <a:ext cx="579" cy="199"/>
              <a:chOff x="5072" y="2740"/>
              <a:chExt cx="892" cy="555"/>
            </a:xfrm>
          </p:grpSpPr>
          <p:sp>
            <p:nvSpPr>
              <p:cNvPr id="27724" name="Text Box 2133">
                <a:extLst>
                  <a:ext uri="{FF2B5EF4-FFF2-40B4-BE49-F238E27FC236}">
                    <a16:creationId xmlns:a16="http://schemas.microsoft.com/office/drawing/2014/main" id="{C90C8A3B-BB47-4B81-854D-8112E9059E7E}"/>
                  </a:ext>
                </a:extLst>
              </p:cNvPr>
              <p:cNvSpPr txBox="1">
                <a:spLocks noChangeArrowheads="1"/>
              </p:cNvSpPr>
              <p:nvPr/>
            </p:nvSpPr>
            <p:spPr bwMode="auto">
              <a:xfrm>
                <a:off x="5072" y="2740"/>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Fagaras</a:t>
                </a:r>
              </a:p>
            </p:txBody>
          </p:sp>
          <p:sp>
            <p:nvSpPr>
              <p:cNvPr id="27725" name="Oval 2134">
                <a:extLst>
                  <a:ext uri="{FF2B5EF4-FFF2-40B4-BE49-F238E27FC236}">
                    <a16:creationId xmlns:a16="http://schemas.microsoft.com/office/drawing/2014/main" id="{60759EDE-4734-4AF5-A0CA-348AD05C492D}"/>
                  </a:ext>
                </a:extLst>
              </p:cNvPr>
              <p:cNvSpPr>
                <a:spLocks noChangeArrowheads="1"/>
              </p:cNvSpPr>
              <p:nvPr/>
            </p:nvSpPr>
            <p:spPr bwMode="auto">
              <a:xfrm>
                <a:off x="5424" y="315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27722" name="Line 2135">
              <a:extLst>
                <a:ext uri="{FF2B5EF4-FFF2-40B4-BE49-F238E27FC236}">
                  <a16:creationId xmlns:a16="http://schemas.microsoft.com/office/drawing/2014/main" id="{FFD2AA51-4212-4B76-B99A-F8A27D0467BD}"/>
                </a:ext>
              </a:extLst>
            </p:cNvPr>
            <p:cNvSpPr>
              <a:spLocks noChangeShapeType="1"/>
            </p:cNvSpPr>
            <p:nvPr/>
          </p:nvSpPr>
          <p:spPr bwMode="auto">
            <a:xfrm flipV="1">
              <a:off x="1415" y="1854"/>
              <a:ext cx="1273" cy="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3" name="Line 2136">
              <a:extLst>
                <a:ext uri="{FF2B5EF4-FFF2-40B4-BE49-F238E27FC236}">
                  <a16:creationId xmlns:a16="http://schemas.microsoft.com/office/drawing/2014/main" id="{7FDA00B0-9FA2-41B3-8EC5-240061B3DBEF}"/>
                </a:ext>
              </a:extLst>
            </p:cNvPr>
            <p:cNvSpPr>
              <a:spLocks noChangeShapeType="1"/>
            </p:cNvSpPr>
            <p:nvPr/>
          </p:nvSpPr>
          <p:spPr bwMode="auto">
            <a:xfrm>
              <a:off x="2707" y="1866"/>
              <a:ext cx="457"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 name="Oval 8">
            <a:extLst>
              <a:ext uri="{FF2B5EF4-FFF2-40B4-BE49-F238E27FC236}">
                <a16:creationId xmlns:a16="http://schemas.microsoft.com/office/drawing/2014/main" id="{6040FB86-C403-4A7C-9C13-57304F88E1DB}"/>
              </a:ext>
            </a:extLst>
          </p:cNvPr>
          <p:cNvSpPr>
            <a:spLocks noChangeArrowheads="1"/>
          </p:cNvSpPr>
          <p:nvPr/>
        </p:nvSpPr>
        <p:spPr bwMode="auto">
          <a:xfrm>
            <a:off x="4565650" y="4845050"/>
            <a:ext cx="323850" cy="360363"/>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9" name="Oval 7">
            <a:extLst>
              <a:ext uri="{FF2B5EF4-FFF2-40B4-BE49-F238E27FC236}">
                <a16:creationId xmlns:a16="http://schemas.microsoft.com/office/drawing/2014/main" id="{E00A1AA2-FC98-496B-8043-3BB4B3DD6BEC}"/>
              </a:ext>
            </a:extLst>
          </p:cNvPr>
          <p:cNvSpPr>
            <a:spLocks noChangeArrowheads="1"/>
          </p:cNvSpPr>
          <p:nvPr/>
        </p:nvSpPr>
        <p:spPr bwMode="auto">
          <a:xfrm>
            <a:off x="1658938" y="3532188"/>
            <a:ext cx="323850" cy="360362"/>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7654" name="Text Box 6">
            <a:extLst>
              <a:ext uri="{FF2B5EF4-FFF2-40B4-BE49-F238E27FC236}">
                <a16:creationId xmlns:a16="http://schemas.microsoft.com/office/drawing/2014/main" id="{C8D96DE8-DD89-45AA-B3F6-3C7257282237}"/>
              </a:ext>
            </a:extLst>
          </p:cNvPr>
          <p:cNvSpPr txBox="1">
            <a:spLocks noChangeArrowheads="1"/>
          </p:cNvSpPr>
          <p:nvPr/>
        </p:nvSpPr>
        <p:spPr bwMode="auto">
          <a:xfrm>
            <a:off x="596900" y="6120710"/>
            <a:ext cx="6940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2400">
                <a:solidFill>
                  <a:srgbClr val="C00000"/>
                </a:solidFill>
                <a:latin typeface="Times New Roman" panose="02020603050405020304" pitchFamily="18" charset="0"/>
              </a:rPr>
              <a:t>h</a:t>
            </a:r>
            <a:r>
              <a:rPr lang="en-GB" altLang="en-US" sz="2400" baseline="-25000">
                <a:solidFill>
                  <a:srgbClr val="C00000"/>
                </a:solidFill>
                <a:latin typeface="Times New Roman" panose="02020603050405020304" pitchFamily="18" charset="0"/>
              </a:rPr>
              <a:t>sld</a:t>
            </a:r>
            <a:r>
              <a:rPr lang="en-GB" altLang="en-US" sz="2400">
                <a:solidFill>
                  <a:srgbClr val="C00000"/>
                </a:solidFill>
                <a:latin typeface="Times New Roman" panose="02020603050405020304" pitchFamily="18" charset="0"/>
              </a:rPr>
              <a:t>(</a:t>
            </a:r>
            <a:r>
              <a:rPr lang="en-GB" altLang="en-US" sz="2400" i="1">
                <a:solidFill>
                  <a:srgbClr val="C00000"/>
                </a:solidFill>
                <a:latin typeface="Times New Roman" panose="02020603050405020304" pitchFamily="18" charset="0"/>
              </a:rPr>
              <a:t>n</a:t>
            </a:r>
            <a:r>
              <a:rPr lang="en-GB" altLang="en-US" sz="2400">
                <a:solidFill>
                  <a:srgbClr val="C00000"/>
                </a:solidFill>
                <a:latin typeface="Times New Roman" panose="02020603050405020304" pitchFamily="18" charset="0"/>
              </a:rPr>
              <a:t>) = straight line distance between </a:t>
            </a:r>
            <a:r>
              <a:rPr lang="en-GB" altLang="en-US" sz="2400" i="1">
                <a:solidFill>
                  <a:srgbClr val="C00000"/>
                </a:solidFill>
                <a:latin typeface="Times New Roman" panose="02020603050405020304" pitchFamily="18" charset="0"/>
              </a:rPr>
              <a:t>n</a:t>
            </a:r>
            <a:r>
              <a:rPr lang="en-GB" altLang="en-US" sz="2400">
                <a:solidFill>
                  <a:srgbClr val="C00000"/>
                </a:solidFill>
                <a:latin typeface="Times New Roman" panose="02020603050405020304" pitchFamily="18" charset="0"/>
              </a:rPr>
              <a:t> and the goal</a:t>
            </a:r>
            <a:endParaRPr lang="en-US" altLang="en-US" sz="2400">
              <a:solidFill>
                <a:srgbClr val="C00000"/>
              </a:solidFill>
              <a:latin typeface="Times New Roman" panose="02020603050405020304" pitchFamily="18" charset="0"/>
            </a:endParaRPr>
          </a:p>
        </p:txBody>
      </p:sp>
      <p:sp>
        <p:nvSpPr>
          <p:cNvPr id="27655" name="Text Box 72">
            <a:extLst>
              <a:ext uri="{FF2B5EF4-FFF2-40B4-BE49-F238E27FC236}">
                <a16:creationId xmlns:a16="http://schemas.microsoft.com/office/drawing/2014/main" id="{67B0AFC7-D4BC-4EE2-8582-51F0ACC5947B}"/>
              </a:ext>
            </a:extLst>
          </p:cNvPr>
          <p:cNvSpPr txBox="1">
            <a:spLocks noChangeArrowheads="1"/>
          </p:cNvSpPr>
          <p:nvPr/>
        </p:nvSpPr>
        <p:spPr bwMode="auto">
          <a:xfrm>
            <a:off x="3851275" y="4010025"/>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211</a:t>
            </a:r>
          </a:p>
        </p:txBody>
      </p:sp>
      <p:sp>
        <p:nvSpPr>
          <p:cNvPr id="27656" name="Text Box 73">
            <a:extLst>
              <a:ext uri="{FF2B5EF4-FFF2-40B4-BE49-F238E27FC236}">
                <a16:creationId xmlns:a16="http://schemas.microsoft.com/office/drawing/2014/main" id="{537A5594-1B22-4810-8E3E-6F87331AA1E6}"/>
              </a:ext>
            </a:extLst>
          </p:cNvPr>
          <p:cNvSpPr txBox="1">
            <a:spLocks noChangeArrowheads="1"/>
          </p:cNvSpPr>
          <p:nvPr/>
        </p:nvSpPr>
        <p:spPr bwMode="auto">
          <a:xfrm>
            <a:off x="3762375" y="4878388"/>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101</a:t>
            </a:r>
          </a:p>
        </p:txBody>
      </p:sp>
      <p:sp>
        <p:nvSpPr>
          <p:cNvPr id="27657" name="Text Box 75">
            <a:extLst>
              <a:ext uri="{FF2B5EF4-FFF2-40B4-BE49-F238E27FC236}">
                <a16:creationId xmlns:a16="http://schemas.microsoft.com/office/drawing/2014/main" id="{3AD6539D-B6CE-45BA-921B-CC1DEF066095}"/>
              </a:ext>
            </a:extLst>
          </p:cNvPr>
          <p:cNvSpPr txBox="1">
            <a:spLocks noChangeArrowheads="1"/>
          </p:cNvSpPr>
          <p:nvPr/>
        </p:nvSpPr>
        <p:spPr bwMode="auto">
          <a:xfrm>
            <a:off x="2603500" y="3368675"/>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99</a:t>
            </a:r>
          </a:p>
        </p:txBody>
      </p:sp>
      <p:sp>
        <p:nvSpPr>
          <p:cNvPr id="27658" name="Text Box 77">
            <a:extLst>
              <a:ext uri="{FF2B5EF4-FFF2-40B4-BE49-F238E27FC236}">
                <a16:creationId xmlns:a16="http://schemas.microsoft.com/office/drawing/2014/main" id="{75766E8B-40FE-4DE7-9218-C1105DEC1AC0}"/>
              </a:ext>
            </a:extLst>
          </p:cNvPr>
          <p:cNvSpPr txBox="1">
            <a:spLocks noChangeArrowheads="1"/>
          </p:cNvSpPr>
          <p:nvPr/>
        </p:nvSpPr>
        <p:spPr bwMode="auto">
          <a:xfrm>
            <a:off x="731838" y="3019425"/>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75</a:t>
            </a:r>
          </a:p>
        </p:txBody>
      </p:sp>
      <p:sp>
        <p:nvSpPr>
          <p:cNvPr id="27659" name="Text Box 80">
            <a:extLst>
              <a:ext uri="{FF2B5EF4-FFF2-40B4-BE49-F238E27FC236}">
                <a16:creationId xmlns:a16="http://schemas.microsoft.com/office/drawing/2014/main" id="{7FCE1C0A-8897-4696-B4E0-829AA487DF00}"/>
              </a:ext>
            </a:extLst>
          </p:cNvPr>
          <p:cNvSpPr txBox="1">
            <a:spLocks noChangeArrowheads="1"/>
          </p:cNvSpPr>
          <p:nvPr/>
        </p:nvSpPr>
        <p:spPr bwMode="auto">
          <a:xfrm>
            <a:off x="577850" y="4365625"/>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111</a:t>
            </a:r>
          </a:p>
        </p:txBody>
      </p:sp>
      <p:sp>
        <p:nvSpPr>
          <p:cNvPr id="27660" name="Text Box 81">
            <a:extLst>
              <a:ext uri="{FF2B5EF4-FFF2-40B4-BE49-F238E27FC236}">
                <a16:creationId xmlns:a16="http://schemas.microsoft.com/office/drawing/2014/main" id="{07C78F4A-AF64-455E-ADEA-A7AE0C6159B7}"/>
              </a:ext>
            </a:extLst>
          </p:cNvPr>
          <p:cNvSpPr txBox="1">
            <a:spLocks noChangeArrowheads="1"/>
          </p:cNvSpPr>
          <p:nvPr/>
        </p:nvSpPr>
        <p:spPr bwMode="auto">
          <a:xfrm>
            <a:off x="960438" y="4721225"/>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70</a:t>
            </a:r>
          </a:p>
        </p:txBody>
      </p:sp>
      <p:sp>
        <p:nvSpPr>
          <p:cNvPr id="27661" name="Text Box 82">
            <a:extLst>
              <a:ext uri="{FF2B5EF4-FFF2-40B4-BE49-F238E27FC236}">
                <a16:creationId xmlns:a16="http://schemas.microsoft.com/office/drawing/2014/main" id="{990C50A6-A10F-44E9-B82F-B8EBF884A153}"/>
              </a:ext>
            </a:extLst>
          </p:cNvPr>
          <p:cNvSpPr txBox="1">
            <a:spLocks noChangeArrowheads="1"/>
          </p:cNvSpPr>
          <p:nvPr/>
        </p:nvSpPr>
        <p:spPr bwMode="auto">
          <a:xfrm>
            <a:off x="1458913" y="5211763"/>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75</a:t>
            </a:r>
          </a:p>
        </p:txBody>
      </p:sp>
      <p:sp>
        <p:nvSpPr>
          <p:cNvPr id="27662" name="Text Box 83">
            <a:extLst>
              <a:ext uri="{FF2B5EF4-FFF2-40B4-BE49-F238E27FC236}">
                <a16:creationId xmlns:a16="http://schemas.microsoft.com/office/drawing/2014/main" id="{8F207F67-73D2-44A5-9CDA-769B9BDB540D}"/>
              </a:ext>
            </a:extLst>
          </p:cNvPr>
          <p:cNvSpPr txBox="1">
            <a:spLocks noChangeArrowheads="1"/>
          </p:cNvSpPr>
          <p:nvPr/>
        </p:nvSpPr>
        <p:spPr bwMode="auto">
          <a:xfrm>
            <a:off x="1730375" y="5516563"/>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120</a:t>
            </a:r>
          </a:p>
        </p:txBody>
      </p:sp>
      <p:sp>
        <p:nvSpPr>
          <p:cNvPr id="27663" name="Text Box 84">
            <a:extLst>
              <a:ext uri="{FF2B5EF4-FFF2-40B4-BE49-F238E27FC236}">
                <a16:creationId xmlns:a16="http://schemas.microsoft.com/office/drawing/2014/main" id="{1C2D5FCE-1149-488E-B290-DEEA75F3EDB4}"/>
              </a:ext>
            </a:extLst>
          </p:cNvPr>
          <p:cNvSpPr txBox="1">
            <a:spLocks noChangeArrowheads="1"/>
          </p:cNvSpPr>
          <p:nvPr/>
        </p:nvSpPr>
        <p:spPr bwMode="auto">
          <a:xfrm>
            <a:off x="2954338" y="532288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138</a:t>
            </a:r>
          </a:p>
        </p:txBody>
      </p:sp>
      <p:sp>
        <p:nvSpPr>
          <p:cNvPr id="27664" name="Text Box 85">
            <a:extLst>
              <a:ext uri="{FF2B5EF4-FFF2-40B4-BE49-F238E27FC236}">
                <a16:creationId xmlns:a16="http://schemas.microsoft.com/office/drawing/2014/main" id="{F87A28A9-D46C-4AD8-9FCA-D464476112B8}"/>
              </a:ext>
            </a:extLst>
          </p:cNvPr>
          <p:cNvSpPr txBox="1">
            <a:spLocks noChangeArrowheads="1"/>
          </p:cNvSpPr>
          <p:nvPr/>
        </p:nvSpPr>
        <p:spPr bwMode="auto">
          <a:xfrm>
            <a:off x="2195513" y="481488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146</a:t>
            </a:r>
          </a:p>
        </p:txBody>
      </p:sp>
      <p:sp>
        <p:nvSpPr>
          <p:cNvPr id="27665" name="Text Box 86">
            <a:extLst>
              <a:ext uri="{FF2B5EF4-FFF2-40B4-BE49-F238E27FC236}">
                <a16:creationId xmlns:a16="http://schemas.microsoft.com/office/drawing/2014/main" id="{85C013EE-7EB2-4C4C-8EAF-F4AADEA71504}"/>
              </a:ext>
            </a:extLst>
          </p:cNvPr>
          <p:cNvSpPr txBox="1">
            <a:spLocks noChangeArrowheads="1"/>
          </p:cNvSpPr>
          <p:nvPr/>
        </p:nvSpPr>
        <p:spPr bwMode="auto">
          <a:xfrm>
            <a:off x="2454275" y="4395788"/>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97</a:t>
            </a:r>
          </a:p>
        </p:txBody>
      </p:sp>
      <p:sp>
        <p:nvSpPr>
          <p:cNvPr id="27666" name="Text Box 87">
            <a:extLst>
              <a:ext uri="{FF2B5EF4-FFF2-40B4-BE49-F238E27FC236}">
                <a16:creationId xmlns:a16="http://schemas.microsoft.com/office/drawing/2014/main" id="{34F0EB1A-FD6E-43CA-A1D2-2E0FFAE2BB82}"/>
              </a:ext>
            </a:extLst>
          </p:cNvPr>
          <p:cNvSpPr txBox="1">
            <a:spLocks noChangeArrowheads="1"/>
          </p:cNvSpPr>
          <p:nvPr/>
        </p:nvSpPr>
        <p:spPr bwMode="auto">
          <a:xfrm>
            <a:off x="1905000" y="37338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80</a:t>
            </a:r>
          </a:p>
        </p:txBody>
      </p:sp>
      <p:sp>
        <p:nvSpPr>
          <p:cNvPr id="27667" name="Text Box 89">
            <a:extLst>
              <a:ext uri="{FF2B5EF4-FFF2-40B4-BE49-F238E27FC236}">
                <a16:creationId xmlns:a16="http://schemas.microsoft.com/office/drawing/2014/main" id="{C6903E9F-27A9-43F3-858D-ECD742F2D8E7}"/>
              </a:ext>
            </a:extLst>
          </p:cNvPr>
          <p:cNvSpPr txBox="1">
            <a:spLocks noChangeArrowheads="1"/>
          </p:cNvSpPr>
          <p:nvPr/>
        </p:nvSpPr>
        <p:spPr bwMode="auto">
          <a:xfrm>
            <a:off x="1063625" y="3357563"/>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140</a:t>
            </a:r>
          </a:p>
        </p:txBody>
      </p:sp>
      <p:sp>
        <p:nvSpPr>
          <p:cNvPr id="27668" name="Text Box 77">
            <a:extLst>
              <a:ext uri="{FF2B5EF4-FFF2-40B4-BE49-F238E27FC236}">
                <a16:creationId xmlns:a16="http://schemas.microsoft.com/office/drawing/2014/main" id="{50334DCF-E8A6-4F50-8430-1595559DD227}"/>
              </a:ext>
            </a:extLst>
          </p:cNvPr>
          <p:cNvSpPr txBox="1">
            <a:spLocks noChangeArrowheads="1"/>
          </p:cNvSpPr>
          <p:nvPr/>
        </p:nvSpPr>
        <p:spPr bwMode="auto">
          <a:xfrm>
            <a:off x="755650" y="2370138"/>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71</a:t>
            </a:r>
          </a:p>
        </p:txBody>
      </p:sp>
      <p:sp>
        <p:nvSpPr>
          <p:cNvPr id="27669" name="Text Box 89">
            <a:extLst>
              <a:ext uri="{FF2B5EF4-FFF2-40B4-BE49-F238E27FC236}">
                <a16:creationId xmlns:a16="http://schemas.microsoft.com/office/drawing/2014/main" id="{77A34ADB-94FE-4C4E-836A-2BE99FC2464A}"/>
              </a:ext>
            </a:extLst>
          </p:cNvPr>
          <p:cNvSpPr txBox="1">
            <a:spLocks noChangeArrowheads="1"/>
          </p:cNvSpPr>
          <p:nvPr/>
        </p:nvSpPr>
        <p:spPr bwMode="auto">
          <a:xfrm>
            <a:off x="1552575" y="282733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151</a:t>
            </a:r>
          </a:p>
        </p:txBody>
      </p:sp>
      <p:sp>
        <p:nvSpPr>
          <p:cNvPr id="27670" name="Text Box 80">
            <a:extLst>
              <a:ext uri="{FF2B5EF4-FFF2-40B4-BE49-F238E27FC236}">
                <a16:creationId xmlns:a16="http://schemas.microsoft.com/office/drawing/2014/main" id="{D99008D9-F0E6-42D6-9374-118A95B79243}"/>
              </a:ext>
            </a:extLst>
          </p:cNvPr>
          <p:cNvSpPr txBox="1">
            <a:spLocks noChangeArrowheads="1"/>
          </p:cNvSpPr>
          <p:nvPr/>
        </p:nvSpPr>
        <p:spPr bwMode="auto">
          <a:xfrm>
            <a:off x="649288" y="3738563"/>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118</a:t>
            </a:r>
          </a:p>
        </p:txBody>
      </p:sp>
      <p:sp>
        <p:nvSpPr>
          <p:cNvPr id="27671" name="Text Box 66">
            <a:extLst>
              <a:ext uri="{FF2B5EF4-FFF2-40B4-BE49-F238E27FC236}">
                <a16:creationId xmlns:a16="http://schemas.microsoft.com/office/drawing/2014/main" id="{092405BE-D114-4273-BD57-0B8A77F0462F}"/>
              </a:ext>
            </a:extLst>
          </p:cNvPr>
          <p:cNvSpPr txBox="1">
            <a:spLocks noChangeArrowheads="1"/>
          </p:cNvSpPr>
          <p:nvPr/>
        </p:nvSpPr>
        <p:spPr bwMode="auto">
          <a:xfrm>
            <a:off x="5084763" y="29098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87</a:t>
            </a:r>
          </a:p>
        </p:txBody>
      </p:sp>
      <p:sp>
        <p:nvSpPr>
          <p:cNvPr id="27672" name="Text Box 67">
            <a:extLst>
              <a:ext uri="{FF2B5EF4-FFF2-40B4-BE49-F238E27FC236}">
                <a16:creationId xmlns:a16="http://schemas.microsoft.com/office/drawing/2014/main" id="{9BF6EEFA-0EFA-497B-9FC2-2155F58DC0BB}"/>
              </a:ext>
            </a:extLst>
          </p:cNvPr>
          <p:cNvSpPr txBox="1">
            <a:spLocks noChangeArrowheads="1"/>
          </p:cNvSpPr>
          <p:nvPr/>
        </p:nvSpPr>
        <p:spPr bwMode="auto">
          <a:xfrm>
            <a:off x="5794375" y="2944813"/>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92</a:t>
            </a:r>
          </a:p>
        </p:txBody>
      </p:sp>
      <p:sp>
        <p:nvSpPr>
          <p:cNvPr id="27673" name="Text Box 68">
            <a:extLst>
              <a:ext uri="{FF2B5EF4-FFF2-40B4-BE49-F238E27FC236}">
                <a16:creationId xmlns:a16="http://schemas.microsoft.com/office/drawing/2014/main" id="{D4007ACE-F8AB-4C5E-8F7C-39BA5371A4C3}"/>
              </a:ext>
            </a:extLst>
          </p:cNvPr>
          <p:cNvSpPr txBox="1">
            <a:spLocks noChangeArrowheads="1"/>
          </p:cNvSpPr>
          <p:nvPr/>
        </p:nvSpPr>
        <p:spPr bwMode="auto">
          <a:xfrm>
            <a:off x="6535738" y="3897313"/>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142</a:t>
            </a:r>
          </a:p>
        </p:txBody>
      </p:sp>
      <p:sp>
        <p:nvSpPr>
          <p:cNvPr id="27674" name="Text Box 69">
            <a:extLst>
              <a:ext uri="{FF2B5EF4-FFF2-40B4-BE49-F238E27FC236}">
                <a16:creationId xmlns:a16="http://schemas.microsoft.com/office/drawing/2014/main" id="{47E06E5E-EBE7-40AA-B647-4825CF56DB58}"/>
              </a:ext>
            </a:extLst>
          </p:cNvPr>
          <p:cNvSpPr txBox="1">
            <a:spLocks noChangeArrowheads="1"/>
          </p:cNvSpPr>
          <p:nvPr/>
        </p:nvSpPr>
        <p:spPr bwMode="auto">
          <a:xfrm>
            <a:off x="5878513" y="49149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86</a:t>
            </a:r>
          </a:p>
        </p:txBody>
      </p:sp>
      <p:sp>
        <p:nvSpPr>
          <p:cNvPr id="27675" name="Text Box 70">
            <a:extLst>
              <a:ext uri="{FF2B5EF4-FFF2-40B4-BE49-F238E27FC236}">
                <a16:creationId xmlns:a16="http://schemas.microsoft.com/office/drawing/2014/main" id="{1BB9D48B-E19B-4EA7-AC13-C18019915B1E}"/>
              </a:ext>
            </a:extLst>
          </p:cNvPr>
          <p:cNvSpPr txBox="1">
            <a:spLocks noChangeArrowheads="1"/>
          </p:cNvSpPr>
          <p:nvPr/>
        </p:nvSpPr>
        <p:spPr bwMode="auto">
          <a:xfrm>
            <a:off x="5688013" y="4292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98</a:t>
            </a:r>
          </a:p>
        </p:txBody>
      </p:sp>
      <p:sp>
        <p:nvSpPr>
          <p:cNvPr id="27676" name="Text Box 70">
            <a:extLst>
              <a:ext uri="{FF2B5EF4-FFF2-40B4-BE49-F238E27FC236}">
                <a16:creationId xmlns:a16="http://schemas.microsoft.com/office/drawing/2014/main" id="{C7798190-23D3-4657-B6D6-030B5E933EFD}"/>
              </a:ext>
            </a:extLst>
          </p:cNvPr>
          <p:cNvSpPr txBox="1">
            <a:spLocks noChangeArrowheads="1"/>
          </p:cNvSpPr>
          <p:nvPr/>
        </p:nvSpPr>
        <p:spPr bwMode="auto">
          <a:xfrm>
            <a:off x="4745038" y="45212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85</a:t>
            </a:r>
          </a:p>
        </p:txBody>
      </p:sp>
      <p:sp>
        <p:nvSpPr>
          <p:cNvPr id="27677" name="Text Box 74">
            <a:extLst>
              <a:ext uri="{FF2B5EF4-FFF2-40B4-BE49-F238E27FC236}">
                <a16:creationId xmlns:a16="http://schemas.microsoft.com/office/drawing/2014/main" id="{D44D8C54-BB81-42FD-800A-2030D67AED9A}"/>
              </a:ext>
            </a:extLst>
          </p:cNvPr>
          <p:cNvSpPr txBox="1">
            <a:spLocks noChangeArrowheads="1"/>
          </p:cNvSpPr>
          <p:nvPr/>
        </p:nvSpPr>
        <p:spPr bwMode="auto">
          <a:xfrm>
            <a:off x="4468813" y="52832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90</a:t>
            </a:r>
          </a:p>
        </p:txBody>
      </p:sp>
      <p:sp>
        <p:nvSpPr>
          <p:cNvPr id="2" name="Slide Number Placeholder 1">
            <a:extLst>
              <a:ext uri="{FF2B5EF4-FFF2-40B4-BE49-F238E27FC236}">
                <a16:creationId xmlns:a16="http://schemas.microsoft.com/office/drawing/2014/main" id="{25367D40-C856-8E40-966C-5FA91F246CAF}"/>
              </a:ext>
            </a:extLst>
          </p:cNvPr>
          <p:cNvSpPr>
            <a:spLocks noGrp="1"/>
          </p:cNvSpPr>
          <p:nvPr>
            <p:ph type="sldNum" sz="quarter" idx="12"/>
          </p:nvPr>
        </p:nvSpPr>
        <p:spPr/>
        <p:txBody>
          <a:bodyPr/>
          <a:lstStyle/>
          <a:p>
            <a:pPr>
              <a:defRPr/>
            </a:pPr>
            <a:fld id="{62C12372-861C-438D-A651-659492C3EACC}" type="slidenum">
              <a:rPr lang="en-GB" altLang="en-US"/>
              <a:pPr>
                <a:defRPr/>
              </a:pPr>
              <a:t>16</a:t>
            </a:fld>
            <a:endParaRPr lang="en-GB" altLang="en-US"/>
          </a:p>
        </p:txBody>
      </p:sp>
      <p:sp>
        <p:nvSpPr>
          <p:cNvPr id="27679" name="Slide Number Placeholder 1">
            <a:extLst>
              <a:ext uri="{FF2B5EF4-FFF2-40B4-BE49-F238E27FC236}">
                <a16:creationId xmlns:a16="http://schemas.microsoft.com/office/drawing/2014/main" id="{3EB9E112-E33E-485F-9416-F78031D05AFC}"/>
              </a:ext>
            </a:extLst>
          </p:cNvPr>
          <p:cNvSpPr txBox="1">
            <a:spLocks/>
          </p:cNvSpPr>
          <p:nvPr/>
        </p:nvSpPr>
        <p:spPr bwMode="auto">
          <a:xfrm>
            <a:off x="8124825" y="6327775"/>
            <a:ext cx="730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200"/>
              </a:spcBef>
              <a:spcAft>
                <a:spcPts val="200"/>
              </a:spcAft>
              <a:buClr>
                <a:srgbClr val="E3CC5A"/>
              </a:buClr>
              <a:buSzPct val="100000"/>
              <a:buFont typeface="Tw Cen MT" panose="020B0602020104020603" pitchFamily="34" charset="0"/>
              <a:buChar char=" "/>
              <a:defRPr sz="2000">
                <a:solidFill>
                  <a:schemeClr val="tx1"/>
                </a:solidFill>
                <a:latin typeface="Calibri" panose="020F0502020204030204" pitchFamily="34" charset="0"/>
              </a:defRPr>
            </a:lvl1pPr>
            <a:lvl2pPr marL="265113" indent="-136525">
              <a:lnSpc>
                <a:spcPct val="90000"/>
              </a:lnSpc>
              <a:spcBef>
                <a:spcPts val="200"/>
              </a:spcBef>
              <a:spcAft>
                <a:spcPts val="400"/>
              </a:spcAft>
              <a:buClr>
                <a:srgbClr val="E3CC5A"/>
              </a:buClr>
              <a:buFont typeface="Wingdings 3" panose="05040102010807070707" pitchFamily="18" charset="2"/>
              <a:buChar char=""/>
              <a:defRPr sz="1600">
                <a:solidFill>
                  <a:schemeClr val="tx1"/>
                </a:solidFill>
                <a:latin typeface="Calibri" panose="020F0502020204030204" pitchFamily="34" charset="0"/>
              </a:defRPr>
            </a:lvl2pPr>
            <a:lvl3pPr marL="447675" indent="-136525">
              <a:lnSpc>
                <a:spcPct val="90000"/>
              </a:lnSpc>
              <a:spcBef>
                <a:spcPts val="200"/>
              </a:spcBef>
              <a:spcAft>
                <a:spcPts val="400"/>
              </a:spcAft>
              <a:buClr>
                <a:srgbClr val="E3CC5A"/>
              </a:buClr>
              <a:buFont typeface="Wingdings 3" panose="05040102010807070707" pitchFamily="18" charset="2"/>
              <a:buChar char=""/>
              <a:defRPr sz="1200">
                <a:solidFill>
                  <a:schemeClr val="tx1"/>
                </a:solidFill>
                <a:latin typeface="Calibri" panose="020F0502020204030204" pitchFamily="34" charset="0"/>
              </a:defRPr>
            </a:lvl3pPr>
            <a:lvl4pPr marL="593725" indent="-136525">
              <a:lnSpc>
                <a:spcPct val="90000"/>
              </a:lnSpc>
              <a:spcBef>
                <a:spcPts val="200"/>
              </a:spcBef>
              <a:spcAft>
                <a:spcPts val="400"/>
              </a:spcAft>
              <a:buClr>
                <a:srgbClr val="E3CC5A"/>
              </a:buClr>
              <a:buFont typeface="Wingdings 3" panose="05040102010807070707" pitchFamily="18" charset="2"/>
              <a:buChar char=""/>
              <a:defRPr sz="1200">
                <a:solidFill>
                  <a:schemeClr val="tx1"/>
                </a:solidFill>
                <a:latin typeface="Calibri" panose="020F0502020204030204" pitchFamily="34" charset="0"/>
              </a:defRPr>
            </a:lvl4pPr>
            <a:lvl5pPr marL="776288" indent="-136525">
              <a:lnSpc>
                <a:spcPct val="90000"/>
              </a:lnSpc>
              <a:spcBef>
                <a:spcPts val="200"/>
              </a:spcBef>
              <a:spcAft>
                <a:spcPts val="400"/>
              </a:spcAft>
              <a:buClr>
                <a:srgbClr val="E3CC5A"/>
              </a:buClr>
              <a:buFont typeface="Wingdings 3" panose="05040102010807070707" pitchFamily="18" charset="2"/>
              <a:buChar char=""/>
              <a:defRPr sz="1200">
                <a:solidFill>
                  <a:schemeClr val="tx1"/>
                </a:solidFill>
                <a:latin typeface="Calibri" panose="020F0502020204030204" pitchFamily="34" charset="0"/>
              </a:defRPr>
            </a:lvl5pPr>
            <a:lvl6pPr marL="1233488" indent="-136525" eaLnBrk="0" fontAlgn="base" hangingPunct="0">
              <a:lnSpc>
                <a:spcPct val="90000"/>
              </a:lnSpc>
              <a:spcBef>
                <a:spcPts val="200"/>
              </a:spcBef>
              <a:spcAft>
                <a:spcPts val="400"/>
              </a:spcAft>
              <a:buClr>
                <a:srgbClr val="E3CC5A"/>
              </a:buClr>
              <a:buFont typeface="Wingdings 3" panose="05040102010807070707" pitchFamily="18" charset="2"/>
              <a:buChar char=""/>
              <a:defRPr sz="1200">
                <a:solidFill>
                  <a:schemeClr val="tx1"/>
                </a:solidFill>
                <a:latin typeface="Calibri" panose="020F0502020204030204" pitchFamily="34" charset="0"/>
              </a:defRPr>
            </a:lvl6pPr>
            <a:lvl7pPr marL="1690688" indent="-136525" eaLnBrk="0" fontAlgn="base" hangingPunct="0">
              <a:lnSpc>
                <a:spcPct val="90000"/>
              </a:lnSpc>
              <a:spcBef>
                <a:spcPts val="200"/>
              </a:spcBef>
              <a:spcAft>
                <a:spcPts val="400"/>
              </a:spcAft>
              <a:buClr>
                <a:srgbClr val="E3CC5A"/>
              </a:buClr>
              <a:buFont typeface="Wingdings 3" panose="05040102010807070707" pitchFamily="18" charset="2"/>
              <a:buChar char=""/>
              <a:defRPr sz="1200">
                <a:solidFill>
                  <a:schemeClr val="tx1"/>
                </a:solidFill>
                <a:latin typeface="Calibri" panose="020F0502020204030204" pitchFamily="34" charset="0"/>
              </a:defRPr>
            </a:lvl7pPr>
            <a:lvl8pPr marL="2147888" indent="-136525" eaLnBrk="0" fontAlgn="base" hangingPunct="0">
              <a:lnSpc>
                <a:spcPct val="90000"/>
              </a:lnSpc>
              <a:spcBef>
                <a:spcPts val="200"/>
              </a:spcBef>
              <a:spcAft>
                <a:spcPts val="400"/>
              </a:spcAft>
              <a:buClr>
                <a:srgbClr val="E3CC5A"/>
              </a:buClr>
              <a:buFont typeface="Wingdings 3" panose="05040102010807070707" pitchFamily="18" charset="2"/>
              <a:buChar char=""/>
              <a:defRPr sz="1200">
                <a:solidFill>
                  <a:schemeClr val="tx1"/>
                </a:solidFill>
                <a:latin typeface="Calibri" panose="020F0502020204030204" pitchFamily="34" charset="0"/>
              </a:defRPr>
            </a:lvl8pPr>
            <a:lvl9pPr marL="2605088" indent="-136525" eaLnBrk="0" fontAlgn="base" hangingPunct="0">
              <a:lnSpc>
                <a:spcPct val="90000"/>
              </a:lnSpc>
              <a:spcBef>
                <a:spcPts val="200"/>
              </a:spcBef>
              <a:spcAft>
                <a:spcPts val="400"/>
              </a:spcAft>
              <a:buClr>
                <a:srgbClr val="E3CC5A"/>
              </a:buClr>
              <a:buFont typeface="Wingdings 3" panose="05040102010807070707" pitchFamily="18" charset="2"/>
              <a:buChar char=""/>
              <a:defRPr sz="1200">
                <a:solidFill>
                  <a:schemeClr val="tx1"/>
                </a:solidFill>
                <a:latin typeface="Calibri" panose="020F0502020204030204" pitchFamily="34" charset="0"/>
              </a:defRPr>
            </a:lvl9pPr>
          </a:lstStyle>
          <a:p>
            <a:pPr>
              <a:lnSpc>
                <a:spcPct val="100000"/>
              </a:lnSpc>
              <a:spcBef>
                <a:spcPct val="0"/>
              </a:spcBef>
              <a:spcAft>
                <a:spcPct val="0"/>
              </a:spcAft>
              <a:buClrTx/>
              <a:buSzTx/>
              <a:buFontTx/>
              <a:buNone/>
            </a:pPr>
            <a:fld id="{14711157-9F10-42C0-869B-38BD425CECA4}" type="slidenum">
              <a:rPr lang="en-GB" altLang="en-US" sz="1000">
                <a:solidFill>
                  <a:srgbClr val="0D0D0D"/>
                </a:solidFill>
              </a:rPr>
              <a:pPr>
                <a:lnSpc>
                  <a:spcPct val="100000"/>
                </a:lnSpc>
                <a:spcBef>
                  <a:spcPct val="0"/>
                </a:spcBef>
                <a:spcAft>
                  <a:spcPct val="0"/>
                </a:spcAft>
                <a:buClrTx/>
                <a:buSzTx/>
                <a:buFontTx/>
                <a:buNone/>
              </a:pPr>
              <a:t>16</a:t>
            </a:fld>
            <a:endParaRPr lang="en-GB" altLang="en-US" sz="1000">
              <a:solidFill>
                <a:srgbClr val="0D0D0D"/>
              </a:solidFill>
            </a:endParaRPr>
          </a:p>
        </p:txBody>
      </p:sp>
      <p:sp>
        <p:nvSpPr>
          <p:cNvPr id="118" name="Rectangle 117">
            <a:extLst>
              <a:ext uri="{FF2B5EF4-FFF2-40B4-BE49-F238E27FC236}">
                <a16:creationId xmlns:a16="http://schemas.microsoft.com/office/drawing/2014/main" id="{C1F36AC5-10AF-4D41-A203-6283F9DC757F}"/>
              </a:ext>
            </a:extLst>
          </p:cNvPr>
          <p:cNvSpPr/>
          <p:nvPr/>
        </p:nvSpPr>
        <p:spPr>
          <a:xfrm>
            <a:off x="5913259" y="2339728"/>
            <a:ext cx="2618025" cy="646331"/>
          </a:xfrm>
          <a:prstGeom prst="rect">
            <a:avLst/>
          </a:prstGeom>
          <a:noFill/>
        </p:spPr>
        <p:txBody>
          <a:bodyPr wrap="none" lIns="91440" tIns="45720" rIns="91440" bIns="45720">
            <a:spAutoFit/>
          </a:bodyPr>
          <a:lstStyle/>
          <a:p>
            <a:pPr algn="ctr"/>
            <a:r>
              <a:rPr lang="en-US" altLang="zh-CN"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Not</a:t>
            </a:r>
            <a:r>
              <a:rPr lang="zh-CN" altLang="en-US"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 </a:t>
            </a:r>
            <a:r>
              <a:rPr lang="en-US" altLang="zh-CN" sz="3600" dirty="0">
                <a:ln w="0"/>
                <a:solidFill>
                  <a:srgbClr val="C00000"/>
                </a:solidFill>
                <a:effectLst>
                  <a:outerShdw blurRad="38100" dist="19050" dir="2700000" algn="tl" rotWithShape="0">
                    <a:schemeClr val="dk1">
                      <a:alpha val="40000"/>
                    </a:schemeClr>
                  </a:outerShdw>
                </a:effectLst>
                <a:cs typeface="Tahoma" panose="020B0604030504040204" pitchFamily="34" charset="0"/>
              </a:rPr>
              <a:t>Optimal</a:t>
            </a:r>
            <a:endParaRPr lang="en-CN" sz="3600" b="0" cap="none" spc="0" dirty="0">
              <a:ln w="0"/>
              <a:solidFill>
                <a:srgbClr val="C0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98" name="Rectangle 14">
            <a:extLst>
              <a:ext uri="{FF2B5EF4-FFF2-40B4-BE49-F238E27FC236}">
                <a16:creationId xmlns:a16="http://schemas.microsoft.com/office/drawing/2014/main" id="{5C07756A-233B-4715-88BC-704E29592F31}"/>
              </a:ext>
            </a:extLst>
          </p:cNvPr>
          <p:cNvSpPr>
            <a:spLocks noChangeArrowheads="1"/>
          </p:cNvSpPr>
          <p:nvPr/>
        </p:nvSpPr>
        <p:spPr bwMode="auto">
          <a:xfrm>
            <a:off x="395288" y="6181725"/>
            <a:ext cx="6261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spcAft>
                <a:spcPts val="600"/>
              </a:spcAft>
            </a:pPr>
            <a:r>
              <a:rPr lang="en-GB" altLang="en-US" sz="2000">
                <a:cs typeface="Tahoma" panose="020B0604030504040204" pitchFamily="34" charset="0"/>
              </a:rPr>
              <a:t>Performed well, but not optimal</a:t>
            </a:r>
          </a:p>
        </p:txBody>
      </p:sp>
      <p:sp>
        <p:nvSpPr>
          <p:cNvPr id="15363" name="Text Box 16">
            <a:extLst>
              <a:ext uri="{FF2B5EF4-FFF2-40B4-BE49-F238E27FC236}">
                <a16:creationId xmlns:a16="http://schemas.microsoft.com/office/drawing/2014/main" id="{FF9402B7-5364-6449-9C10-193D9A4F78AE}"/>
              </a:ext>
            </a:extLst>
          </p:cNvPr>
          <p:cNvSpPr>
            <a:spLocks noGrp="1" noChangeArrowheads="1"/>
          </p:cNvSpPr>
          <p:nvPr>
            <p:ph type="title"/>
          </p:nvPr>
        </p:nvSpPr>
        <p:spPr>
          <a:xfrm>
            <a:off x="6516688" y="44450"/>
            <a:ext cx="2592387" cy="561975"/>
          </a:xfrm>
        </p:spPr>
        <p:txBody>
          <a:bodyPr>
            <a:normAutofit fontScale="90000"/>
          </a:bodyPr>
          <a:lstStyle/>
          <a:p>
            <a:pPr algn="r" eaLnBrk="1" fontAlgn="auto" hangingPunct="1">
              <a:spcBef>
                <a:spcPct val="50000"/>
              </a:spcBef>
              <a:spcAft>
                <a:spcPts val="0"/>
              </a:spcAft>
              <a:defRPr/>
            </a:pPr>
            <a:r>
              <a:rPr lang="en-GB" altLang="en-US" sz="2400" b="1">
                <a:solidFill>
                  <a:schemeClr val="tx1">
                    <a:lumMod val="95000"/>
                    <a:lumOff val="5000"/>
                  </a:schemeClr>
                </a:solidFill>
                <a:latin typeface="Tahoma" charset="0"/>
                <a:ea typeface="Tahoma" charset="0"/>
                <a:cs typeface="Tahoma" charset="0"/>
              </a:rPr>
              <a:t>Greedy Search</a:t>
            </a:r>
          </a:p>
        </p:txBody>
      </p:sp>
      <p:sp>
        <p:nvSpPr>
          <p:cNvPr id="23560" name="Rectangle 1">
            <a:extLst>
              <a:ext uri="{FF2B5EF4-FFF2-40B4-BE49-F238E27FC236}">
                <a16:creationId xmlns:a16="http://schemas.microsoft.com/office/drawing/2014/main" id="{5C718352-9131-42F7-BEF6-2394CBE5855C}"/>
              </a:ext>
            </a:extLst>
          </p:cNvPr>
          <p:cNvSpPr>
            <a:spLocks noChangeArrowheads="1"/>
          </p:cNvSpPr>
          <p:nvPr/>
        </p:nvSpPr>
        <p:spPr bwMode="auto">
          <a:xfrm>
            <a:off x="395288" y="771525"/>
            <a:ext cx="81962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20000"/>
              </a:spcBef>
              <a:spcAft>
                <a:spcPts val="600"/>
              </a:spcAft>
              <a:buFont typeface="Wingdings" panose="05000000000000000000" pitchFamily="2" charset="2"/>
              <a:buNone/>
            </a:pPr>
            <a:r>
              <a:rPr lang="en-GB" altLang="en-US" sz="2000" b="1" dirty="0">
                <a:solidFill>
                  <a:srgbClr val="0070C0"/>
                </a:solidFill>
                <a:latin typeface="Arial" panose="020B0604020202020204" pitchFamily="34" charset="0"/>
                <a:cs typeface="Tahoma" panose="020B0604030504040204" pitchFamily="34" charset="0"/>
              </a:rPr>
              <a:t>Function GREEDY-SEARCH(problem) returns a solution of failure</a:t>
            </a:r>
          </a:p>
          <a:p>
            <a:pPr eaLnBrk="1" hangingPunct="1">
              <a:lnSpc>
                <a:spcPct val="90000"/>
              </a:lnSpc>
              <a:spcBef>
                <a:spcPct val="20000"/>
              </a:spcBef>
              <a:spcAft>
                <a:spcPts val="600"/>
              </a:spcAft>
              <a:buFont typeface="Wingdings" panose="05000000000000000000" pitchFamily="2" charset="2"/>
              <a:buNone/>
            </a:pPr>
            <a:r>
              <a:rPr lang="en-GB" altLang="en-US" sz="2000" b="1" dirty="0">
                <a:solidFill>
                  <a:srgbClr val="0070C0"/>
                </a:solidFill>
                <a:latin typeface="Arial" panose="020B0604020202020204" pitchFamily="34" charset="0"/>
                <a:cs typeface="Tahoma" panose="020B0604030504040204" pitchFamily="34" charset="0"/>
              </a:rPr>
              <a:t>	</a:t>
            </a:r>
            <a:r>
              <a:rPr lang="en-GB" altLang="en-US" sz="2000" b="1" dirty="0">
                <a:solidFill>
                  <a:srgbClr val="C00000"/>
                </a:solidFill>
                <a:latin typeface="Arial" panose="020B0604020202020204" pitchFamily="34" charset="0"/>
                <a:cs typeface="Tahoma" panose="020B0604030504040204" pitchFamily="34" charset="0"/>
              </a:rPr>
              <a:t>Return GENERAL-SEARCH(problem, h)</a:t>
            </a:r>
          </a:p>
        </p:txBody>
      </p:sp>
      <p:grpSp>
        <p:nvGrpSpPr>
          <p:cNvPr id="29700" name="Group 2139">
            <a:extLst>
              <a:ext uri="{FF2B5EF4-FFF2-40B4-BE49-F238E27FC236}">
                <a16:creationId xmlns:a16="http://schemas.microsoft.com/office/drawing/2014/main" id="{EAAD03DD-66E8-4031-B417-93702E6D0472}"/>
              </a:ext>
            </a:extLst>
          </p:cNvPr>
          <p:cNvGrpSpPr>
            <a:grpSpLocks/>
          </p:cNvGrpSpPr>
          <p:nvPr/>
        </p:nvGrpSpPr>
        <p:grpSpPr bwMode="auto">
          <a:xfrm>
            <a:off x="295275" y="2239963"/>
            <a:ext cx="6508750" cy="3795712"/>
            <a:chOff x="483" y="1218"/>
            <a:chExt cx="3964" cy="1763"/>
          </a:xfrm>
        </p:grpSpPr>
        <p:grpSp>
          <p:nvGrpSpPr>
            <p:cNvPr id="29792" name="Group 2052">
              <a:extLst>
                <a:ext uri="{FF2B5EF4-FFF2-40B4-BE49-F238E27FC236}">
                  <a16:creationId xmlns:a16="http://schemas.microsoft.com/office/drawing/2014/main" id="{7F53A897-69BD-480B-B4E2-63176C2A549A}"/>
                </a:ext>
              </a:extLst>
            </p:cNvPr>
            <p:cNvGrpSpPr>
              <a:grpSpLocks/>
            </p:cNvGrpSpPr>
            <p:nvPr/>
          </p:nvGrpSpPr>
          <p:grpSpPr bwMode="auto">
            <a:xfrm>
              <a:off x="3120" y="2464"/>
              <a:ext cx="641" cy="172"/>
              <a:chOff x="6264" y="4884"/>
              <a:chExt cx="1157" cy="480"/>
            </a:xfrm>
          </p:grpSpPr>
          <p:sp>
            <p:nvSpPr>
              <p:cNvPr id="29874" name="Text Box 2053">
                <a:extLst>
                  <a:ext uri="{FF2B5EF4-FFF2-40B4-BE49-F238E27FC236}">
                    <a16:creationId xmlns:a16="http://schemas.microsoft.com/office/drawing/2014/main" id="{4C783FF9-66D9-4697-AE9B-476FBAD5B4E0}"/>
                  </a:ext>
                </a:extLst>
              </p:cNvPr>
              <p:cNvSpPr txBox="1">
                <a:spLocks noChangeArrowheads="1"/>
              </p:cNvSpPr>
              <p:nvPr/>
            </p:nvSpPr>
            <p:spPr bwMode="auto">
              <a:xfrm>
                <a:off x="6272" y="4884"/>
                <a:ext cx="1149"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Bucharest</a:t>
                </a:r>
              </a:p>
            </p:txBody>
          </p:sp>
          <p:sp>
            <p:nvSpPr>
              <p:cNvPr id="29875" name="Oval 2054">
                <a:extLst>
                  <a:ext uri="{FF2B5EF4-FFF2-40B4-BE49-F238E27FC236}">
                    <a16:creationId xmlns:a16="http://schemas.microsoft.com/office/drawing/2014/main" id="{027B7D91-DCF6-4A2B-8F6D-397208D163FF}"/>
                  </a:ext>
                </a:extLst>
              </p:cNvPr>
              <p:cNvSpPr>
                <a:spLocks noChangeArrowheads="1"/>
              </p:cNvSpPr>
              <p:nvPr/>
            </p:nvSpPr>
            <p:spPr bwMode="auto">
              <a:xfrm>
                <a:off x="6264" y="493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9876" name="Line 2055">
                <a:extLst>
                  <a:ext uri="{FF2B5EF4-FFF2-40B4-BE49-F238E27FC236}">
                    <a16:creationId xmlns:a16="http://schemas.microsoft.com/office/drawing/2014/main" id="{1C4EA696-591A-4AF8-B9E5-E70785D8A939}"/>
                  </a:ext>
                </a:extLst>
              </p:cNvPr>
              <p:cNvSpPr>
                <a:spLocks noChangeShapeType="1"/>
              </p:cNvSpPr>
              <p:nvPr/>
            </p:nvSpPr>
            <p:spPr bwMode="auto">
              <a:xfrm>
                <a:off x="6343" y="495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93" name="Group 2056">
              <a:extLst>
                <a:ext uri="{FF2B5EF4-FFF2-40B4-BE49-F238E27FC236}">
                  <a16:creationId xmlns:a16="http://schemas.microsoft.com/office/drawing/2014/main" id="{D352FF92-106C-499D-9F24-E90295CA7530}"/>
                </a:ext>
              </a:extLst>
            </p:cNvPr>
            <p:cNvGrpSpPr>
              <a:grpSpLocks/>
            </p:cNvGrpSpPr>
            <p:nvPr/>
          </p:nvGrpSpPr>
          <p:grpSpPr bwMode="auto">
            <a:xfrm>
              <a:off x="694" y="1435"/>
              <a:ext cx="634" cy="173"/>
              <a:chOff x="1889" y="2040"/>
              <a:chExt cx="1144" cy="480"/>
            </a:xfrm>
          </p:grpSpPr>
          <p:sp>
            <p:nvSpPr>
              <p:cNvPr id="29872" name="Text Box 2057">
                <a:extLst>
                  <a:ext uri="{FF2B5EF4-FFF2-40B4-BE49-F238E27FC236}">
                    <a16:creationId xmlns:a16="http://schemas.microsoft.com/office/drawing/2014/main" id="{33D0AE57-A7E9-4034-B199-0F9F26A5DCEF}"/>
                  </a:ext>
                </a:extLst>
              </p:cNvPr>
              <p:cNvSpPr txBox="1">
                <a:spLocks noChangeArrowheads="1"/>
              </p:cNvSpPr>
              <p:nvPr/>
            </p:nvSpPr>
            <p:spPr bwMode="auto">
              <a:xfrm>
                <a:off x="2039" y="2040"/>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Zerind</a:t>
                </a:r>
              </a:p>
            </p:txBody>
          </p:sp>
          <p:sp>
            <p:nvSpPr>
              <p:cNvPr id="29873" name="Oval 2058">
                <a:extLst>
                  <a:ext uri="{FF2B5EF4-FFF2-40B4-BE49-F238E27FC236}">
                    <a16:creationId xmlns:a16="http://schemas.microsoft.com/office/drawing/2014/main" id="{3A0EE514-2D96-4934-8DFA-7DADDBE41C2A}"/>
                  </a:ext>
                </a:extLst>
              </p:cNvPr>
              <p:cNvSpPr>
                <a:spLocks noChangeArrowheads="1"/>
              </p:cNvSpPr>
              <p:nvPr/>
            </p:nvSpPr>
            <p:spPr bwMode="auto">
              <a:xfrm>
                <a:off x="1889" y="220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794" name="Group 2059">
              <a:extLst>
                <a:ext uri="{FF2B5EF4-FFF2-40B4-BE49-F238E27FC236}">
                  <a16:creationId xmlns:a16="http://schemas.microsoft.com/office/drawing/2014/main" id="{D00B788C-95A6-431C-89D8-823B5AAB9480}"/>
                </a:ext>
              </a:extLst>
            </p:cNvPr>
            <p:cNvGrpSpPr>
              <a:grpSpLocks/>
            </p:cNvGrpSpPr>
            <p:nvPr/>
          </p:nvGrpSpPr>
          <p:grpSpPr bwMode="auto">
            <a:xfrm>
              <a:off x="483" y="1712"/>
              <a:ext cx="435" cy="173"/>
              <a:chOff x="1216" y="2847"/>
              <a:chExt cx="785" cy="480"/>
            </a:xfrm>
          </p:grpSpPr>
          <p:sp>
            <p:nvSpPr>
              <p:cNvPr id="29870" name="Text Box 2060">
                <a:extLst>
                  <a:ext uri="{FF2B5EF4-FFF2-40B4-BE49-F238E27FC236}">
                    <a16:creationId xmlns:a16="http://schemas.microsoft.com/office/drawing/2014/main" id="{D378B940-B8CE-4011-A5F3-B02602B8BCD2}"/>
                  </a:ext>
                </a:extLst>
              </p:cNvPr>
              <p:cNvSpPr txBox="1">
                <a:spLocks noChangeArrowheads="1"/>
              </p:cNvSpPr>
              <p:nvPr/>
            </p:nvSpPr>
            <p:spPr bwMode="auto">
              <a:xfrm>
                <a:off x="1216" y="2847"/>
                <a:ext cx="785"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Arad</a:t>
                </a:r>
              </a:p>
            </p:txBody>
          </p:sp>
          <p:sp>
            <p:nvSpPr>
              <p:cNvPr id="29871" name="Oval 2061">
                <a:extLst>
                  <a:ext uri="{FF2B5EF4-FFF2-40B4-BE49-F238E27FC236}">
                    <a16:creationId xmlns:a16="http://schemas.microsoft.com/office/drawing/2014/main" id="{EAA25A29-F151-43D3-A5EB-198E3EB10AA0}"/>
                  </a:ext>
                </a:extLst>
              </p:cNvPr>
              <p:cNvSpPr>
                <a:spLocks noChangeArrowheads="1"/>
              </p:cNvSpPr>
              <p:nvPr/>
            </p:nvSpPr>
            <p:spPr bwMode="auto">
              <a:xfrm>
                <a:off x="1755" y="308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795" name="Group 2062">
              <a:extLst>
                <a:ext uri="{FF2B5EF4-FFF2-40B4-BE49-F238E27FC236}">
                  <a16:creationId xmlns:a16="http://schemas.microsoft.com/office/drawing/2014/main" id="{DE310E3A-A306-46BB-9D92-75EDEDBFBC44}"/>
                </a:ext>
              </a:extLst>
            </p:cNvPr>
            <p:cNvGrpSpPr>
              <a:grpSpLocks/>
            </p:cNvGrpSpPr>
            <p:nvPr/>
          </p:nvGrpSpPr>
          <p:grpSpPr bwMode="auto">
            <a:xfrm>
              <a:off x="639" y="2020"/>
              <a:ext cx="774" cy="173"/>
              <a:chOff x="1790" y="3667"/>
              <a:chExt cx="1396" cy="480"/>
            </a:xfrm>
          </p:grpSpPr>
          <p:sp>
            <p:nvSpPr>
              <p:cNvPr id="29868" name="Text Box 2063">
                <a:extLst>
                  <a:ext uri="{FF2B5EF4-FFF2-40B4-BE49-F238E27FC236}">
                    <a16:creationId xmlns:a16="http://schemas.microsoft.com/office/drawing/2014/main" id="{C0A3B2DF-A29D-4116-9E78-53E9C5E7803F}"/>
                  </a:ext>
                </a:extLst>
              </p:cNvPr>
              <p:cNvSpPr txBox="1">
                <a:spLocks noChangeArrowheads="1"/>
              </p:cNvSpPr>
              <p:nvPr/>
            </p:nvSpPr>
            <p:spPr bwMode="auto">
              <a:xfrm>
                <a:off x="1900" y="3667"/>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Timisoara</a:t>
                </a:r>
              </a:p>
            </p:txBody>
          </p:sp>
          <p:sp>
            <p:nvSpPr>
              <p:cNvPr id="29869" name="Oval 2064">
                <a:extLst>
                  <a:ext uri="{FF2B5EF4-FFF2-40B4-BE49-F238E27FC236}">
                    <a16:creationId xmlns:a16="http://schemas.microsoft.com/office/drawing/2014/main" id="{BEA5F349-79CA-487B-9090-301BF7436C57}"/>
                  </a:ext>
                </a:extLst>
              </p:cNvPr>
              <p:cNvSpPr>
                <a:spLocks noChangeArrowheads="1"/>
              </p:cNvSpPr>
              <p:nvPr/>
            </p:nvSpPr>
            <p:spPr bwMode="auto">
              <a:xfrm>
                <a:off x="1790" y="387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796" name="Group 2065">
              <a:extLst>
                <a:ext uri="{FF2B5EF4-FFF2-40B4-BE49-F238E27FC236}">
                  <a16:creationId xmlns:a16="http://schemas.microsoft.com/office/drawing/2014/main" id="{59A595AD-C194-4C9A-BC12-D2E6D6540367}"/>
                </a:ext>
              </a:extLst>
            </p:cNvPr>
            <p:cNvGrpSpPr>
              <a:grpSpLocks/>
            </p:cNvGrpSpPr>
            <p:nvPr/>
          </p:nvGrpSpPr>
          <p:grpSpPr bwMode="auto">
            <a:xfrm>
              <a:off x="1057" y="2236"/>
              <a:ext cx="775" cy="173"/>
              <a:chOff x="2544" y="4268"/>
              <a:chExt cx="1398" cy="480"/>
            </a:xfrm>
          </p:grpSpPr>
          <p:sp>
            <p:nvSpPr>
              <p:cNvPr id="29866" name="Text Box 2066">
                <a:extLst>
                  <a:ext uri="{FF2B5EF4-FFF2-40B4-BE49-F238E27FC236}">
                    <a16:creationId xmlns:a16="http://schemas.microsoft.com/office/drawing/2014/main" id="{7EEA080E-B71D-40C4-B1FF-29CBEE05AC93}"/>
                  </a:ext>
                </a:extLst>
              </p:cNvPr>
              <p:cNvSpPr txBox="1">
                <a:spLocks noChangeArrowheads="1"/>
              </p:cNvSpPr>
              <p:nvPr/>
            </p:nvSpPr>
            <p:spPr bwMode="auto">
              <a:xfrm>
                <a:off x="2656" y="4268"/>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Lugoj</a:t>
                </a:r>
              </a:p>
            </p:txBody>
          </p:sp>
          <p:sp>
            <p:nvSpPr>
              <p:cNvPr id="29867" name="Oval 2067">
                <a:extLst>
                  <a:ext uri="{FF2B5EF4-FFF2-40B4-BE49-F238E27FC236}">
                    <a16:creationId xmlns:a16="http://schemas.microsoft.com/office/drawing/2014/main" id="{5DCA6FCE-E5E3-430A-8689-899C2990A64A}"/>
                  </a:ext>
                </a:extLst>
              </p:cNvPr>
              <p:cNvSpPr>
                <a:spLocks noChangeArrowheads="1"/>
              </p:cNvSpPr>
              <p:nvPr/>
            </p:nvSpPr>
            <p:spPr bwMode="auto">
              <a:xfrm>
                <a:off x="2544" y="4420"/>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797" name="Group 2068">
              <a:extLst>
                <a:ext uri="{FF2B5EF4-FFF2-40B4-BE49-F238E27FC236}">
                  <a16:creationId xmlns:a16="http://schemas.microsoft.com/office/drawing/2014/main" id="{90F3882E-C756-4B8D-B5C9-C6A5F32E7746}"/>
                </a:ext>
              </a:extLst>
            </p:cNvPr>
            <p:cNvGrpSpPr>
              <a:grpSpLocks/>
            </p:cNvGrpSpPr>
            <p:nvPr/>
          </p:nvGrpSpPr>
          <p:grpSpPr bwMode="auto">
            <a:xfrm>
              <a:off x="1142" y="2476"/>
              <a:ext cx="747" cy="173"/>
              <a:chOff x="2698" y="4936"/>
              <a:chExt cx="1346" cy="480"/>
            </a:xfrm>
          </p:grpSpPr>
          <p:sp>
            <p:nvSpPr>
              <p:cNvPr id="29864" name="Text Box 2069">
                <a:extLst>
                  <a:ext uri="{FF2B5EF4-FFF2-40B4-BE49-F238E27FC236}">
                    <a16:creationId xmlns:a16="http://schemas.microsoft.com/office/drawing/2014/main" id="{B291EE2B-7ABE-4171-98A8-38DF1D995288}"/>
                  </a:ext>
                </a:extLst>
              </p:cNvPr>
              <p:cNvSpPr txBox="1">
                <a:spLocks noChangeArrowheads="1"/>
              </p:cNvSpPr>
              <p:nvPr/>
            </p:nvSpPr>
            <p:spPr bwMode="auto">
              <a:xfrm>
                <a:off x="2758" y="4936"/>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Mehadia</a:t>
                </a:r>
              </a:p>
            </p:txBody>
          </p:sp>
          <p:sp>
            <p:nvSpPr>
              <p:cNvPr id="29865" name="Oval 2070">
                <a:extLst>
                  <a:ext uri="{FF2B5EF4-FFF2-40B4-BE49-F238E27FC236}">
                    <a16:creationId xmlns:a16="http://schemas.microsoft.com/office/drawing/2014/main" id="{B7AB6DC5-9D75-4F6B-BE06-2445A73DAFAB}"/>
                  </a:ext>
                </a:extLst>
              </p:cNvPr>
              <p:cNvSpPr>
                <a:spLocks noChangeArrowheads="1"/>
              </p:cNvSpPr>
              <p:nvPr/>
            </p:nvSpPr>
            <p:spPr bwMode="auto">
              <a:xfrm>
                <a:off x="2698" y="508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798" name="Group 2071">
              <a:extLst>
                <a:ext uri="{FF2B5EF4-FFF2-40B4-BE49-F238E27FC236}">
                  <a16:creationId xmlns:a16="http://schemas.microsoft.com/office/drawing/2014/main" id="{0E038672-61D9-476E-845D-68F8A3C6D207}"/>
                </a:ext>
              </a:extLst>
            </p:cNvPr>
            <p:cNvGrpSpPr>
              <a:grpSpLocks/>
            </p:cNvGrpSpPr>
            <p:nvPr/>
          </p:nvGrpSpPr>
          <p:grpSpPr bwMode="auto">
            <a:xfrm>
              <a:off x="763" y="2705"/>
              <a:ext cx="713" cy="173"/>
              <a:chOff x="2013" y="5573"/>
              <a:chExt cx="1286" cy="480"/>
            </a:xfrm>
          </p:grpSpPr>
          <p:sp>
            <p:nvSpPr>
              <p:cNvPr id="29862" name="Text Box 2072">
                <a:extLst>
                  <a:ext uri="{FF2B5EF4-FFF2-40B4-BE49-F238E27FC236}">
                    <a16:creationId xmlns:a16="http://schemas.microsoft.com/office/drawing/2014/main" id="{A98CF8AD-C4D4-4837-967F-DFE6718F853F}"/>
                  </a:ext>
                </a:extLst>
              </p:cNvPr>
              <p:cNvSpPr txBox="1">
                <a:spLocks noChangeArrowheads="1"/>
              </p:cNvSpPr>
              <p:nvPr/>
            </p:nvSpPr>
            <p:spPr bwMode="auto">
              <a:xfrm>
                <a:off x="2013" y="5573"/>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Dobreta</a:t>
                </a:r>
              </a:p>
            </p:txBody>
          </p:sp>
          <p:sp>
            <p:nvSpPr>
              <p:cNvPr id="29863" name="Oval 2073">
                <a:extLst>
                  <a:ext uri="{FF2B5EF4-FFF2-40B4-BE49-F238E27FC236}">
                    <a16:creationId xmlns:a16="http://schemas.microsoft.com/office/drawing/2014/main" id="{E3353DB8-010F-4238-BAFB-4BC99568C0E5}"/>
                  </a:ext>
                </a:extLst>
              </p:cNvPr>
              <p:cNvSpPr>
                <a:spLocks noChangeArrowheads="1"/>
              </p:cNvSpPr>
              <p:nvPr/>
            </p:nvSpPr>
            <p:spPr bwMode="auto">
              <a:xfrm>
                <a:off x="2818" y="582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799" name="Group 2074">
              <a:extLst>
                <a:ext uri="{FF2B5EF4-FFF2-40B4-BE49-F238E27FC236}">
                  <a16:creationId xmlns:a16="http://schemas.microsoft.com/office/drawing/2014/main" id="{AFC7DB6A-F6F3-4CF0-9ED2-089E4944E7D8}"/>
                </a:ext>
              </a:extLst>
            </p:cNvPr>
            <p:cNvGrpSpPr>
              <a:grpSpLocks/>
            </p:cNvGrpSpPr>
            <p:nvPr/>
          </p:nvGrpSpPr>
          <p:grpSpPr bwMode="auto">
            <a:xfrm>
              <a:off x="1808" y="2808"/>
              <a:ext cx="1050" cy="173"/>
              <a:chOff x="3898" y="5860"/>
              <a:chExt cx="1893" cy="480"/>
            </a:xfrm>
          </p:grpSpPr>
          <p:sp>
            <p:nvSpPr>
              <p:cNvPr id="29860" name="Text Box 2075">
                <a:extLst>
                  <a:ext uri="{FF2B5EF4-FFF2-40B4-BE49-F238E27FC236}">
                    <a16:creationId xmlns:a16="http://schemas.microsoft.com/office/drawing/2014/main" id="{3C9959E8-382C-4E87-A150-8622CA57EA7C}"/>
                  </a:ext>
                </a:extLst>
              </p:cNvPr>
              <p:cNvSpPr txBox="1">
                <a:spLocks noChangeArrowheads="1"/>
              </p:cNvSpPr>
              <p:nvPr/>
            </p:nvSpPr>
            <p:spPr bwMode="auto">
              <a:xfrm>
                <a:off x="3991" y="5860"/>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Craiova</a:t>
                </a:r>
              </a:p>
            </p:txBody>
          </p:sp>
          <p:sp>
            <p:nvSpPr>
              <p:cNvPr id="29861" name="Oval 2076">
                <a:extLst>
                  <a:ext uri="{FF2B5EF4-FFF2-40B4-BE49-F238E27FC236}">
                    <a16:creationId xmlns:a16="http://schemas.microsoft.com/office/drawing/2014/main" id="{AB77C365-68E9-4C57-9347-EF9A309DC27A}"/>
                  </a:ext>
                </a:extLst>
              </p:cNvPr>
              <p:cNvSpPr>
                <a:spLocks noChangeArrowheads="1"/>
              </p:cNvSpPr>
              <p:nvPr/>
            </p:nvSpPr>
            <p:spPr bwMode="auto">
              <a:xfrm>
                <a:off x="3898" y="604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0" name="Group 2077">
              <a:extLst>
                <a:ext uri="{FF2B5EF4-FFF2-40B4-BE49-F238E27FC236}">
                  <a16:creationId xmlns:a16="http://schemas.microsoft.com/office/drawing/2014/main" id="{AA9AE08E-E908-4E7F-B252-DE4142FC9DB6}"/>
                </a:ext>
              </a:extLst>
            </p:cNvPr>
            <p:cNvGrpSpPr>
              <a:grpSpLocks/>
            </p:cNvGrpSpPr>
            <p:nvPr/>
          </p:nvGrpSpPr>
          <p:grpSpPr bwMode="auto">
            <a:xfrm>
              <a:off x="1427" y="2032"/>
              <a:ext cx="1071" cy="173"/>
              <a:chOff x="3212" y="3701"/>
              <a:chExt cx="1930" cy="480"/>
            </a:xfrm>
          </p:grpSpPr>
          <p:sp>
            <p:nvSpPr>
              <p:cNvPr id="29858" name="Text Box 2078">
                <a:extLst>
                  <a:ext uri="{FF2B5EF4-FFF2-40B4-BE49-F238E27FC236}">
                    <a16:creationId xmlns:a16="http://schemas.microsoft.com/office/drawing/2014/main" id="{461E6D61-189C-4A9C-961D-6B82420B2F2A}"/>
                  </a:ext>
                </a:extLst>
              </p:cNvPr>
              <p:cNvSpPr txBox="1">
                <a:spLocks noChangeArrowheads="1"/>
              </p:cNvSpPr>
              <p:nvPr/>
            </p:nvSpPr>
            <p:spPr bwMode="auto">
              <a:xfrm>
                <a:off x="3342" y="3701"/>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Rimnicu </a:t>
                </a:r>
                <a:r>
                  <a:rPr lang="en-GB" altLang="en-US" sz="1400" dirty="0" err="1">
                    <a:latin typeface="Arial" panose="020B0604020202020204" pitchFamily="34" charset="0"/>
                  </a:rPr>
                  <a:t>Vilcea</a:t>
                </a:r>
                <a:endParaRPr lang="en-GB" altLang="en-US" sz="1400" dirty="0">
                  <a:latin typeface="Arial" panose="020B0604020202020204" pitchFamily="34" charset="0"/>
                </a:endParaRPr>
              </a:p>
            </p:txBody>
          </p:sp>
          <p:sp>
            <p:nvSpPr>
              <p:cNvPr id="29859" name="Oval 2079">
                <a:extLst>
                  <a:ext uri="{FF2B5EF4-FFF2-40B4-BE49-F238E27FC236}">
                    <a16:creationId xmlns:a16="http://schemas.microsoft.com/office/drawing/2014/main" id="{354E717D-3744-4791-B279-D2C61AC5C04C}"/>
                  </a:ext>
                </a:extLst>
              </p:cNvPr>
              <p:cNvSpPr>
                <a:spLocks noChangeArrowheads="1"/>
              </p:cNvSpPr>
              <p:nvPr/>
            </p:nvSpPr>
            <p:spPr bwMode="auto">
              <a:xfrm>
                <a:off x="3212" y="385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1" name="Group 2080">
              <a:extLst>
                <a:ext uri="{FF2B5EF4-FFF2-40B4-BE49-F238E27FC236}">
                  <a16:creationId xmlns:a16="http://schemas.microsoft.com/office/drawing/2014/main" id="{BAC20578-FA87-426B-A6EB-D57736C94F87}"/>
                </a:ext>
              </a:extLst>
            </p:cNvPr>
            <p:cNvGrpSpPr>
              <a:grpSpLocks/>
            </p:cNvGrpSpPr>
            <p:nvPr/>
          </p:nvGrpSpPr>
          <p:grpSpPr bwMode="auto">
            <a:xfrm>
              <a:off x="1380" y="1742"/>
              <a:ext cx="728" cy="200"/>
              <a:chOff x="3127" y="2895"/>
              <a:chExt cx="1313" cy="554"/>
            </a:xfrm>
          </p:grpSpPr>
          <p:sp>
            <p:nvSpPr>
              <p:cNvPr id="29856" name="Text Box 2081">
                <a:extLst>
                  <a:ext uri="{FF2B5EF4-FFF2-40B4-BE49-F238E27FC236}">
                    <a16:creationId xmlns:a16="http://schemas.microsoft.com/office/drawing/2014/main" id="{292471BC-39AA-44EA-8936-1764EBA0631B}"/>
                  </a:ext>
                </a:extLst>
              </p:cNvPr>
              <p:cNvSpPr txBox="1">
                <a:spLocks noChangeArrowheads="1"/>
              </p:cNvSpPr>
              <p:nvPr/>
            </p:nvSpPr>
            <p:spPr bwMode="auto">
              <a:xfrm>
                <a:off x="3154" y="2895"/>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Sibiu</a:t>
                </a:r>
              </a:p>
            </p:txBody>
          </p:sp>
          <p:sp>
            <p:nvSpPr>
              <p:cNvPr id="29857" name="Oval 2082">
                <a:extLst>
                  <a:ext uri="{FF2B5EF4-FFF2-40B4-BE49-F238E27FC236}">
                    <a16:creationId xmlns:a16="http://schemas.microsoft.com/office/drawing/2014/main" id="{3AB76480-BAB1-4B26-9790-F9ACD23D1AA4}"/>
                  </a:ext>
                </a:extLst>
              </p:cNvPr>
              <p:cNvSpPr>
                <a:spLocks noChangeArrowheads="1"/>
              </p:cNvSpPr>
              <p:nvPr/>
            </p:nvSpPr>
            <p:spPr bwMode="auto">
              <a:xfrm>
                <a:off x="3127" y="330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2" name="Group 2083">
              <a:extLst>
                <a:ext uri="{FF2B5EF4-FFF2-40B4-BE49-F238E27FC236}">
                  <a16:creationId xmlns:a16="http://schemas.microsoft.com/office/drawing/2014/main" id="{4EAABA48-8163-4355-9672-FAED70C5731D}"/>
                </a:ext>
              </a:extLst>
            </p:cNvPr>
            <p:cNvGrpSpPr>
              <a:grpSpLocks/>
            </p:cNvGrpSpPr>
            <p:nvPr/>
          </p:nvGrpSpPr>
          <p:grpSpPr bwMode="auto">
            <a:xfrm>
              <a:off x="2355" y="2242"/>
              <a:ext cx="494" cy="186"/>
              <a:chOff x="4884" y="4284"/>
              <a:chExt cx="892" cy="519"/>
            </a:xfrm>
          </p:grpSpPr>
          <p:sp>
            <p:nvSpPr>
              <p:cNvPr id="29854" name="Text Box 2084">
                <a:extLst>
                  <a:ext uri="{FF2B5EF4-FFF2-40B4-BE49-F238E27FC236}">
                    <a16:creationId xmlns:a16="http://schemas.microsoft.com/office/drawing/2014/main" id="{57BE6928-6E4A-4C28-A46A-0B725F9C1DAC}"/>
                  </a:ext>
                </a:extLst>
              </p:cNvPr>
              <p:cNvSpPr txBox="1">
                <a:spLocks noChangeArrowheads="1"/>
              </p:cNvSpPr>
              <p:nvPr/>
            </p:nvSpPr>
            <p:spPr bwMode="auto">
              <a:xfrm>
                <a:off x="4884" y="4284"/>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Pitesti</a:t>
                </a:r>
              </a:p>
            </p:txBody>
          </p:sp>
          <p:sp>
            <p:nvSpPr>
              <p:cNvPr id="29855" name="Oval 2085">
                <a:extLst>
                  <a:ext uri="{FF2B5EF4-FFF2-40B4-BE49-F238E27FC236}">
                    <a16:creationId xmlns:a16="http://schemas.microsoft.com/office/drawing/2014/main" id="{80782088-63F7-41F3-8AFC-B895568F8802}"/>
                  </a:ext>
                </a:extLst>
              </p:cNvPr>
              <p:cNvSpPr>
                <a:spLocks noChangeArrowheads="1"/>
              </p:cNvSpPr>
              <p:nvPr/>
            </p:nvSpPr>
            <p:spPr bwMode="auto">
              <a:xfrm>
                <a:off x="4909" y="4659"/>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3" name="Group 2086">
              <a:extLst>
                <a:ext uri="{FF2B5EF4-FFF2-40B4-BE49-F238E27FC236}">
                  <a16:creationId xmlns:a16="http://schemas.microsoft.com/office/drawing/2014/main" id="{DD2153BF-D8CE-483A-B789-158ADDD7E03E}"/>
                </a:ext>
              </a:extLst>
            </p:cNvPr>
            <p:cNvGrpSpPr>
              <a:grpSpLocks/>
            </p:cNvGrpSpPr>
            <p:nvPr/>
          </p:nvGrpSpPr>
          <p:grpSpPr bwMode="auto">
            <a:xfrm>
              <a:off x="2930" y="2803"/>
              <a:ext cx="614" cy="172"/>
              <a:chOff x="5921" y="5844"/>
              <a:chExt cx="1108" cy="480"/>
            </a:xfrm>
          </p:grpSpPr>
          <p:sp>
            <p:nvSpPr>
              <p:cNvPr id="29852" name="Text Box 2087">
                <a:extLst>
                  <a:ext uri="{FF2B5EF4-FFF2-40B4-BE49-F238E27FC236}">
                    <a16:creationId xmlns:a16="http://schemas.microsoft.com/office/drawing/2014/main" id="{713F8B36-0FE8-44D3-8221-2DBA9EBB87BF}"/>
                  </a:ext>
                </a:extLst>
              </p:cNvPr>
              <p:cNvSpPr txBox="1">
                <a:spLocks noChangeArrowheads="1"/>
              </p:cNvSpPr>
              <p:nvPr/>
            </p:nvSpPr>
            <p:spPr bwMode="auto">
              <a:xfrm>
                <a:off x="5999" y="5844"/>
                <a:ext cx="10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Giurgui</a:t>
                </a:r>
              </a:p>
            </p:txBody>
          </p:sp>
          <p:sp>
            <p:nvSpPr>
              <p:cNvPr id="29853" name="Oval 2088">
                <a:extLst>
                  <a:ext uri="{FF2B5EF4-FFF2-40B4-BE49-F238E27FC236}">
                    <a16:creationId xmlns:a16="http://schemas.microsoft.com/office/drawing/2014/main" id="{B76EDB2C-2537-4362-88C5-A70F848CF0F6}"/>
                  </a:ext>
                </a:extLst>
              </p:cNvPr>
              <p:cNvSpPr>
                <a:spLocks noChangeArrowheads="1"/>
              </p:cNvSpPr>
              <p:nvPr/>
            </p:nvSpPr>
            <p:spPr bwMode="auto">
              <a:xfrm>
                <a:off x="5921" y="601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4" name="Group 2089">
              <a:extLst>
                <a:ext uri="{FF2B5EF4-FFF2-40B4-BE49-F238E27FC236}">
                  <a16:creationId xmlns:a16="http://schemas.microsoft.com/office/drawing/2014/main" id="{32A30DF3-0BE6-4083-9323-7905BFA458B5}"/>
                </a:ext>
              </a:extLst>
            </p:cNvPr>
            <p:cNvGrpSpPr>
              <a:grpSpLocks/>
            </p:cNvGrpSpPr>
            <p:nvPr/>
          </p:nvGrpSpPr>
          <p:grpSpPr bwMode="auto">
            <a:xfrm>
              <a:off x="3201" y="2136"/>
              <a:ext cx="590" cy="173"/>
              <a:chOff x="6412" y="3979"/>
              <a:chExt cx="1063" cy="480"/>
            </a:xfrm>
          </p:grpSpPr>
          <p:sp>
            <p:nvSpPr>
              <p:cNvPr id="29850" name="Text Box 2090">
                <a:extLst>
                  <a:ext uri="{FF2B5EF4-FFF2-40B4-BE49-F238E27FC236}">
                    <a16:creationId xmlns:a16="http://schemas.microsoft.com/office/drawing/2014/main" id="{DEB0954C-F4EF-4CD7-985A-6481C83288CA}"/>
                  </a:ext>
                </a:extLst>
              </p:cNvPr>
              <p:cNvSpPr txBox="1">
                <a:spLocks noChangeArrowheads="1"/>
              </p:cNvSpPr>
              <p:nvPr/>
            </p:nvSpPr>
            <p:spPr bwMode="auto">
              <a:xfrm>
                <a:off x="6412" y="3979"/>
                <a:ext cx="106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Urziceni</a:t>
                </a:r>
              </a:p>
            </p:txBody>
          </p:sp>
          <p:sp>
            <p:nvSpPr>
              <p:cNvPr id="29851" name="Oval 2091">
                <a:extLst>
                  <a:ext uri="{FF2B5EF4-FFF2-40B4-BE49-F238E27FC236}">
                    <a16:creationId xmlns:a16="http://schemas.microsoft.com/office/drawing/2014/main" id="{AF49B4FA-7B17-4FDB-A29F-5C2B88F8DD67}"/>
                  </a:ext>
                </a:extLst>
              </p:cNvPr>
              <p:cNvSpPr>
                <a:spLocks noChangeArrowheads="1"/>
              </p:cNvSpPr>
              <p:nvPr/>
            </p:nvSpPr>
            <p:spPr bwMode="auto">
              <a:xfrm>
                <a:off x="7076" y="426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5" name="Group 2092">
              <a:extLst>
                <a:ext uri="{FF2B5EF4-FFF2-40B4-BE49-F238E27FC236}">
                  <a16:creationId xmlns:a16="http://schemas.microsoft.com/office/drawing/2014/main" id="{88AFD6B8-B371-46A9-94D3-4C9D40E49B8A}"/>
                </a:ext>
              </a:extLst>
            </p:cNvPr>
            <p:cNvGrpSpPr>
              <a:grpSpLocks/>
            </p:cNvGrpSpPr>
            <p:nvPr/>
          </p:nvGrpSpPr>
          <p:grpSpPr bwMode="auto">
            <a:xfrm>
              <a:off x="3745" y="2277"/>
              <a:ext cx="520" cy="161"/>
              <a:chOff x="7406" y="4384"/>
              <a:chExt cx="940" cy="447"/>
            </a:xfrm>
          </p:grpSpPr>
          <p:sp>
            <p:nvSpPr>
              <p:cNvPr id="29848" name="Text Box 2093">
                <a:extLst>
                  <a:ext uri="{FF2B5EF4-FFF2-40B4-BE49-F238E27FC236}">
                    <a16:creationId xmlns:a16="http://schemas.microsoft.com/office/drawing/2014/main" id="{C9AAB068-42B3-4D49-9B7C-F4511263AF87}"/>
                  </a:ext>
                </a:extLst>
              </p:cNvPr>
              <p:cNvSpPr txBox="1">
                <a:spLocks noChangeArrowheads="1"/>
              </p:cNvSpPr>
              <p:nvPr/>
            </p:nvSpPr>
            <p:spPr bwMode="auto">
              <a:xfrm>
                <a:off x="7406" y="4387"/>
                <a:ext cx="940"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Hirsova</a:t>
                </a:r>
              </a:p>
            </p:txBody>
          </p:sp>
          <p:sp>
            <p:nvSpPr>
              <p:cNvPr id="29849" name="Oval 2094">
                <a:extLst>
                  <a:ext uri="{FF2B5EF4-FFF2-40B4-BE49-F238E27FC236}">
                    <a16:creationId xmlns:a16="http://schemas.microsoft.com/office/drawing/2014/main" id="{6F2FC627-36AF-4F04-AC30-204AC5D6FFCC}"/>
                  </a:ext>
                </a:extLst>
              </p:cNvPr>
              <p:cNvSpPr>
                <a:spLocks noChangeArrowheads="1"/>
              </p:cNvSpPr>
              <p:nvPr/>
            </p:nvSpPr>
            <p:spPr bwMode="auto">
              <a:xfrm>
                <a:off x="8140" y="43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6" name="Group 2095">
              <a:extLst>
                <a:ext uri="{FF2B5EF4-FFF2-40B4-BE49-F238E27FC236}">
                  <a16:creationId xmlns:a16="http://schemas.microsoft.com/office/drawing/2014/main" id="{E1E6DB9D-7261-4C41-A240-E2C0D47E62BF}"/>
                </a:ext>
              </a:extLst>
            </p:cNvPr>
            <p:cNvGrpSpPr>
              <a:grpSpLocks/>
            </p:cNvGrpSpPr>
            <p:nvPr/>
          </p:nvGrpSpPr>
          <p:grpSpPr bwMode="auto">
            <a:xfrm>
              <a:off x="3932" y="2704"/>
              <a:ext cx="494" cy="208"/>
              <a:chOff x="8376" y="5184"/>
              <a:chExt cx="892" cy="578"/>
            </a:xfrm>
          </p:grpSpPr>
          <p:sp>
            <p:nvSpPr>
              <p:cNvPr id="29846" name="Text Box 2096">
                <a:extLst>
                  <a:ext uri="{FF2B5EF4-FFF2-40B4-BE49-F238E27FC236}">
                    <a16:creationId xmlns:a16="http://schemas.microsoft.com/office/drawing/2014/main" id="{AA2CA8B7-6DEB-4242-9868-6C28E46BAAF2}"/>
                  </a:ext>
                </a:extLst>
              </p:cNvPr>
              <p:cNvSpPr txBox="1">
                <a:spLocks noChangeArrowheads="1"/>
              </p:cNvSpPr>
              <p:nvPr/>
            </p:nvSpPr>
            <p:spPr bwMode="auto">
              <a:xfrm>
                <a:off x="8376" y="5282"/>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Eforie</a:t>
                </a:r>
              </a:p>
            </p:txBody>
          </p:sp>
          <p:sp>
            <p:nvSpPr>
              <p:cNvPr id="29847" name="Oval 2097">
                <a:extLst>
                  <a:ext uri="{FF2B5EF4-FFF2-40B4-BE49-F238E27FC236}">
                    <a16:creationId xmlns:a16="http://schemas.microsoft.com/office/drawing/2014/main" id="{197AB89C-C503-4773-B7B6-EDD9C0ED965D}"/>
                  </a:ext>
                </a:extLst>
              </p:cNvPr>
              <p:cNvSpPr>
                <a:spLocks noChangeArrowheads="1"/>
              </p:cNvSpPr>
              <p:nvPr/>
            </p:nvSpPr>
            <p:spPr bwMode="auto">
              <a:xfrm>
                <a:off x="8596" y="51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7" name="Group 2098">
              <a:extLst>
                <a:ext uri="{FF2B5EF4-FFF2-40B4-BE49-F238E27FC236}">
                  <a16:creationId xmlns:a16="http://schemas.microsoft.com/office/drawing/2014/main" id="{7BF81CDE-7CE9-45EF-B691-BFA1CE816E48}"/>
                </a:ext>
              </a:extLst>
            </p:cNvPr>
            <p:cNvGrpSpPr>
              <a:grpSpLocks/>
            </p:cNvGrpSpPr>
            <p:nvPr/>
          </p:nvGrpSpPr>
          <p:grpSpPr bwMode="auto">
            <a:xfrm>
              <a:off x="3954" y="1732"/>
              <a:ext cx="493" cy="172"/>
              <a:chOff x="7512" y="2865"/>
              <a:chExt cx="892" cy="480"/>
            </a:xfrm>
          </p:grpSpPr>
          <p:sp>
            <p:nvSpPr>
              <p:cNvPr id="29844" name="Text Box 2099">
                <a:extLst>
                  <a:ext uri="{FF2B5EF4-FFF2-40B4-BE49-F238E27FC236}">
                    <a16:creationId xmlns:a16="http://schemas.microsoft.com/office/drawing/2014/main" id="{931483E3-A1F0-40BB-A1F5-04612CCC9285}"/>
                  </a:ext>
                </a:extLst>
              </p:cNvPr>
              <p:cNvSpPr txBox="1">
                <a:spLocks noChangeArrowheads="1"/>
              </p:cNvSpPr>
              <p:nvPr/>
            </p:nvSpPr>
            <p:spPr bwMode="auto">
              <a:xfrm>
                <a:off x="7512" y="2865"/>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Vaslui</a:t>
                </a:r>
              </a:p>
            </p:txBody>
          </p:sp>
          <p:sp>
            <p:nvSpPr>
              <p:cNvPr id="29845" name="Oval 2100">
                <a:extLst>
                  <a:ext uri="{FF2B5EF4-FFF2-40B4-BE49-F238E27FC236}">
                    <a16:creationId xmlns:a16="http://schemas.microsoft.com/office/drawing/2014/main" id="{C70506CE-6964-46C0-BAF5-90866DAF8D16}"/>
                  </a:ext>
                </a:extLst>
              </p:cNvPr>
              <p:cNvSpPr>
                <a:spLocks noChangeArrowheads="1"/>
              </p:cNvSpPr>
              <p:nvPr/>
            </p:nvSpPr>
            <p:spPr bwMode="auto">
              <a:xfrm>
                <a:off x="8167" y="291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8" name="Group 2101">
              <a:extLst>
                <a:ext uri="{FF2B5EF4-FFF2-40B4-BE49-F238E27FC236}">
                  <a16:creationId xmlns:a16="http://schemas.microsoft.com/office/drawing/2014/main" id="{4FF33A86-CE73-49B2-BA45-D09DCD933681}"/>
                </a:ext>
              </a:extLst>
            </p:cNvPr>
            <p:cNvGrpSpPr>
              <a:grpSpLocks/>
            </p:cNvGrpSpPr>
            <p:nvPr/>
          </p:nvGrpSpPr>
          <p:grpSpPr bwMode="auto">
            <a:xfrm>
              <a:off x="3786" y="1391"/>
              <a:ext cx="564" cy="173"/>
              <a:chOff x="7478" y="1918"/>
              <a:chExt cx="1020" cy="480"/>
            </a:xfrm>
          </p:grpSpPr>
          <p:sp>
            <p:nvSpPr>
              <p:cNvPr id="29842" name="Text Box 2102">
                <a:extLst>
                  <a:ext uri="{FF2B5EF4-FFF2-40B4-BE49-F238E27FC236}">
                    <a16:creationId xmlns:a16="http://schemas.microsoft.com/office/drawing/2014/main" id="{0275FC9A-9F1A-438E-B547-DFCBFB64004C}"/>
                  </a:ext>
                </a:extLst>
              </p:cNvPr>
              <p:cNvSpPr txBox="1">
                <a:spLocks noChangeArrowheads="1"/>
              </p:cNvSpPr>
              <p:nvPr/>
            </p:nvSpPr>
            <p:spPr bwMode="auto">
              <a:xfrm>
                <a:off x="7606" y="1918"/>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Iasi</a:t>
                </a:r>
              </a:p>
            </p:txBody>
          </p:sp>
          <p:sp>
            <p:nvSpPr>
              <p:cNvPr id="29843" name="Oval 2103">
                <a:extLst>
                  <a:ext uri="{FF2B5EF4-FFF2-40B4-BE49-F238E27FC236}">
                    <a16:creationId xmlns:a16="http://schemas.microsoft.com/office/drawing/2014/main" id="{06C10AE7-9993-43A3-B368-BFEBA4353E3B}"/>
                  </a:ext>
                </a:extLst>
              </p:cNvPr>
              <p:cNvSpPr>
                <a:spLocks noChangeArrowheads="1"/>
              </p:cNvSpPr>
              <p:nvPr/>
            </p:nvSpPr>
            <p:spPr bwMode="auto">
              <a:xfrm>
                <a:off x="7478" y="207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09" name="Group 2104">
              <a:extLst>
                <a:ext uri="{FF2B5EF4-FFF2-40B4-BE49-F238E27FC236}">
                  <a16:creationId xmlns:a16="http://schemas.microsoft.com/office/drawing/2014/main" id="{8060ED07-3DC6-403F-8CA4-E24BCFA47BE1}"/>
                </a:ext>
              </a:extLst>
            </p:cNvPr>
            <p:cNvGrpSpPr>
              <a:grpSpLocks/>
            </p:cNvGrpSpPr>
            <p:nvPr/>
          </p:nvGrpSpPr>
          <p:grpSpPr bwMode="auto">
            <a:xfrm>
              <a:off x="2999" y="1361"/>
              <a:ext cx="495" cy="174"/>
              <a:chOff x="6121" y="1852"/>
              <a:chExt cx="892" cy="483"/>
            </a:xfrm>
          </p:grpSpPr>
          <p:sp>
            <p:nvSpPr>
              <p:cNvPr id="29840" name="Text Box 2105">
                <a:extLst>
                  <a:ext uri="{FF2B5EF4-FFF2-40B4-BE49-F238E27FC236}">
                    <a16:creationId xmlns:a16="http://schemas.microsoft.com/office/drawing/2014/main" id="{99D1E005-F6A9-4F1E-8523-37C6B8680263}"/>
                  </a:ext>
                </a:extLst>
              </p:cNvPr>
              <p:cNvSpPr txBox="1">
                <a:spLocks noChangeArrowheads="1"/>
              </p:cNvSpPr>
              <p:nvPr/>
            </p:nvSpPr>
            <p:spPr bwMode="auto">
              <a:xfrm>
                <a:off x="6121" y="1852"/>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dirty="0">
                    <a:latin typeface="Arial" panose="020B0604020202020204" pitchFamily="34" charset="0"/>
                  </a:rPr>
                  <a:t>Neamt</a:t>
                </a:r>
              </a:p>
            </p:txBody>
          </p:sp>
          <p:sp>
            <p:nvSpPr>
              <p:cNvPr id="29841" name="Oval 2106">
                <a:extLst>
                  <a:ext uri="{FF2B5EF4-FFF2-40B4-BE49-F238E27FC236}">
                    <a16:creationId xmlns:a16="http://schemas.microsoft.com/office/drawing/2014/main" id="{42A483B0-FC09-41C8-A0EC-37520D98AF86}"/>
                  </a:ext>
                </a:extLst>
              </p:cNvPr>
              <p:cNvSpPr>
                <a:spLocks noChangeArrowheads="1"/>
              </p:cNvSpPr>
              <p:nvPr/>
            </p:nvSpPr>
            <p:spPr bwMode="auto">
              <a:xfrm>
                <a:off x="6451" y="219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29810" name="Group 2107">
              <a:extLst>
                <a:ext uri="{FF2B5EF4-FFF2-40B4-BE49-F238E27FC236}">
                  <a16:creationId xmlns:a16="http://schemas.microsoft.com/office/drawing/2014/main" id="{100C8A60-E3B1-4628-8357-019891EF6CBD}"/>
                </a:ext>
              </a:extLst>
            </p:cNvPr>
            <p:cNvGrpSpPr>
              <a:grpSpLocks/>
            </p:cNvGrpSpPr>
            <p:nvPr/>
          </p:nvGrpSpPr>
          <p:grpSpPr bwMode="auto">
            <a:xfrm>
              <a:off x="1142" y="1218"/>
              <a:ext cx="586" cy="173"/>
              <a:chOff x="2304" y="1573"/>
              <a:chExt cx="1057" cy="480"/>
            </a:xfrm>
          </p:grpSpPr>
          <p:sp>
            <p:nvSpPr>
              <p:cNvPr id="29838" name="Text Box 2109">
                <a:extLst>
                  <a:ext uri="{FF2B5EF4-FFF2-40B4-BE49-F238E27FC236}">
                    <a16:creationId xmlns:a16="http://schemas.microsoft.com/office/drawing/2014/main" id="{07CDA601-F2AB-4184-88DB-DD6A6A8DFBD9}"/>
                  </a:ext>
                </a:extLst>
              </p:cNvPr>
              <p:cNvSpPr txBox="1">
                <a:spLocks noChangeArrowheads="1"/>
              </p:cNvSpPr>
              <p:nvPr/>
            </p:nvSpPr>
            <p:spPr bwMode="auto">
              <a:xfrm>
                <a:off x="2367" y="1573"/>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Odarea</a:t>
                </a:r>
              </a:p>
            </p:txBody>
          </p:sp>
          <p:sp>
            <p:nvSpPr>
              <p:cNvPr id="29839" name="Oval 2108">
                <a:extLst>
                  <a:ext uri="{FF2B5EF4-FFF2-40B4-BE49-F238E27FC236}">
                    <a16:creationId xmlns:a16="http://schemas.microsoft.com/office/drawing/2014/main" id="{6EE8C5B3-2EB5-4770-84BE-F4AA8027C3B0}"/>
                  </a:ext>
                </a:extLst>
              </p:cNvPr>
              <p:cNvSpPr>
                <a:spLocks noChangeArrowheads="1"/>
              </p:cNvSpPr>
              <p:nvPr/>
            </p:nvSpPr>
            <p:spPr bwMode="auto">
              <a:xfrm>
                <a:off x="2304" y="158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29811" name="Line 2110">
              <a:extLst>
                <a:ext uri="{FF2B5EF4-FFF2-40B4-BE49-F238E27FC236}">
                  <a16:creationId xmlns:a16="http://schemas.microsoft.com/office/drawing/2014/main" id="{1151E2BA-E9A7-48A3-AD8E-FEDC46749E11}"/>
                </a:ext>
              </a:extLst>
            </p:cNvPr>
            <p:cNvSpPr>
              <a:spLocks noChangeShapeType="1"/>
            </p:cNvSpPr>
            <p:nvPr/>
          </p:nvSpPr>
          <p:spPr bwMode="auto">
            <a:xfrm>
              <a:off x="1167" y="128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2" name="Line 2111">
              <a:extLst>
                <a:ext uri="{FF2B5EF4-FFF2-40B4-BE49-F238E27FC236}">
                  <a16:creationId xmlns:a16="http://schemas.microsoft.com/office/drawing/2014/main" id="{1B9F260F-DA42-48C7-A63E-4049911ED4F9}"/>
                </a:ext>
              </a:extLst>
            </p:cNvPr>
            <p:cNvSpPr>
              <a:spLocks noChangeShapeType="1"/>
            </p:cNvSpPr>
            <p:nvPr/>
          </p:nvSpPr>
          <p:spPr bwMode="auto">
            <a:xfrm flipH="1">
              <a:off x="730" y="1256"/>
              <a:ext cx="428"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3" name="Line 2112">
              <a:extLst>
                <a:ext uri="{FF2B5EF4-FFF2-40B4-BE49-F238E27FC236}">
                  <a16:creationId xmlns:a16="http://schemas.microsoft.com/office/drawing/2014/main" id="{635C0007-5A57-4549-895B-28DA3E9CF064}"/>
                </a:ext>
              </a:extLst>
            </p:cNvPr>
            <p:cNvSpPr>
              <a:spLocks noChangeShapeType="1"/>
            </p:cNvSpPr>
            <p:nvPr/>
          </p:nvSpPr>
          <p:spPr bwMode="auto">
            <a:xfrm>
              <a:off x="730" y="1515"/>
              <a:ext cx="95" cy="3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4" name="Line 2113">
              <a:extLst>
                <a:ext uri="{FF2B5EF4-FFF2-40B4-BE49-F238E27FC236}">
                  <a16:creationId xmlns:a16="http://schemas.microsoft.com/office/drawing/2014/main" id="{09191734-5CD9-44B1-8993-B7B8A47A8D09}"/>
                </a:ext>
              </a:extLst>
            </p:cNvPr>
            <p:cNvSpPr>
              <a:spLocks noChangeShapeType="1"/>
            </p:cNvSpPr>
            <p:nvPr/>
          </p:nvSpPr>
          <p:spPr bwMode="auto">
            <a:xfrm>
              <a:off x="1167" y="1244"/>
              <a:ext cx="267"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5" name="Line 2114">
              <a:extLst>
                <a:ext uri="{FF2B5EF4-FFF2-40B4-BE49-F238E27FC236}">
                  <a16:creationId xmlns:a16="http://schemas.microsoft.com/office/drawing/2014/main" id="{C0FEE7CE-7EE7-44FD-BF82-639B0D7A2E10}"/>
                </a:ext>
              </a:extLst>
            </p:cNvPr>
            <p:cNvSpPr>
              <a:spLocks noChangeShapeType="1"/>
            </p:cNvSpPr>
            <p:nvPr/>
          </p:nvSpPr>
          <p:spPr bwMode="auto">
            <a:xfrm>
              <a:off x="835" y="1829"/>
              <a:ext cx="589"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6" name="Line 2115">
              <a:extLst>
                <a:ext uri="{FF2B5EF4-FFF2-40B4-BE49-F238E27FC236}">
                  <a16:creationId xmlns:a16="http://schemas.microsoft.com/office/drawing/2014/main" id="{91B6539D-2DE5-4720-B5D9-C7E66C9C3619}"/>
                </a:ext>
              </a:extLst>
            </p:cNvPr>
            <p:cNvSpPr>
              <a:spLocks noChangeShapeType="1"/>
            </p:cNvSpPr>
            <p:nvPr/>
          </p:nvSpPr>
          <p:spPr bwMode="auto">
            <a:xfrm flipH="1">
              <a:off x="663" y="1829"/>
              <a:ext cx="17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7" name="Line 2116">
              <a:extLst>
                <a:ext uri="{FF2B5EF4-FFF2-40B4-BE49-F238E27FC236}">
                  <a16:creationId xmlns:a16="http://schemas.microsoft.com/office/drawing/2014/main" id="{126F2B48-94E7-4382-9F41-D04146F5E49D}"/>
                </a:ext>
              </a:extLst>
            </p:cNvPr>
            <p:cNvSpPr>
              <a:spLocks noChangeShapeType="1"/>
            </p:cNvSpPr>
            <p:nvPr/>
          </p:nvSpPr>
          <p:spPr bwMode="auto">
            <a:xfrm>
              <a:off x="654" y="2125"/>
              <a:ext cx="428"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8" name="Line 2117">
              <a:extLst>
                <a:ext uri="{FF2B5EF4-FFF2-40B4-BE49-F238E27FC236}">
                  <a16:creationId xmlns:a16="http://schemas.microsoft.com/office/drawing/2014/main" id="{043875AD-12E3-42C9-B954-FCA487B855A1}"/>
                </a:ext>
              </a:extLst>
            </p:cNvPr>
            <p:cNvSpPr>
              <a:spLocks noChangeShapeType="1"/>
            </p:cNvSpPr>
            <p:nvPr/>
          </p:nvSpPr>
          <p:spPr bwMode="auto">
            <a:xfrm>
              <a:off x="1082" y="2329"/>
              <a:ext cx="95"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9" name="Line 2118">
              <a:extLst>
                <a:ext uri="{FF2B5EF4-FFF2-40B4-BE49-F238E27FC236}">
                  <a16:creationId xmlns:a16="http://schemas.microsoft.com/office/drawing/2014/main" id="{AED159F9-F1ED-4C56-A676-936F1517B956}"/>
                </a:ext>
              </a:extLst>
            </p:cNvPr>
            <p:cNvSpPr>
              <a:spLocks noChangeShapeType="1"/>
            </p:cNvSpPr>
            <p:nvPr/>
          </p:nvSpPr>
          <p:spPr bwMode="auto">
            <a:xfrm>
              <a:off x="1177" y="2569"/>
              <a:ext cx="66"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0" name="Line 2119">
              <a:extLst>
                <a:ext uri="{FF2B5EF4-FFF2-40B4-BE49-F238E27FC236}">
                  <a16:creationId xmlns:a16="http://schemas.microsoft.com/office/drawing/2014/main" id="{A5989924-9F65-4B3F-83BE-70635BEF118E}"/>
                </a:ext>
              </a:extLst>
            </p:cNvPr>
            <p:cNvSpPr>
              <a:spLocks noChangeShapeType="1"/>
            </p:cNvSpPr>
            <p:nvPr/>
          </p:nvSpPr>
          <p:spPr bwMode="auto">
            <a:xfrm>
              <a:off x="1243" y="2834"/>
              <a:ext cx="609"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1" name="Line 2120">
              <a:extLst>
                <a:ext uri="{FF2B5EF4-FFF2-40B4-BE49-F238E27FC236}">
                  <a16:creationId xmlns:a16="http://schemas.microsoft.com/office/drawing/2014/main" id="{8A0B8794-7D75-4A47-AAD9-F2617F1A75B8}"/>
                </a:ext>
              </a:extLst>
            </p:cNvPr>
            <p:cNvSpPr>
              <a:spLocks noChangeShapeType="1"/>
            </p:cNvSpPr>
            <p:nvPr/>
          </p:nvSpPr>
          <p:spPr bwMode="auto">
            <a:xfrm>
              <a:off x="1405" y="1922"/>
              <a:ext cx="57" cy="2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2" name="Line 2121">
              <a:extLst>
                <a:ext uri="{FF2B5EF4-FFF2-40B4-BE49-F238E27FC236}">
                  <a16:creationId xmlns:a16="http://schemas.microsoft.com/office/drawing/2014/main" id="{79D1E89F-21A4-42FF-A6BE-6A9786C8B41D}"/>
                </a:ext>
              </a:extLst>
            </p:cNvPr>
            <p:cNvSpPr>
              <a:spLocks noChangeShapeType="1"/>
            </p:cNvSpPr>
            <p:nvPr/>
          </p:nvSpPr>
          <p:spPr bwMode="auto">
            <a:xfrm>
              <a:off x="1481" y="2131"/>
              <a:ext cx="380" cy="7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3" name="Line 2122">
              <a:extLst>
                <a:ext uri="{FF2B5EF4-FFF2-40B4-BE49-F238E27FC236}">
                  <a16:creationId xmlns:a16="http://schemas.microsoft.com/office/drawing/2014/main" id="{B0C714CF-8C7E-407E-9271-5EB38FB64C1C}"/>
                </a:ext>
              </a:extLst>
            </p:cNvPr>
            <p:cNvSpPr>
              <a:spLocks noChangeShapeType="1"/>
            </p:cNvSpPr>
            <p:nvPr/>
          </p:nvSpPr>
          <p:spPr bwMode="auto">
            <a:xfrm>
              <a:off x="1471" y="2113"/>
              <a:ext cx="93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4" name="Line 2123">
              <a:extLst>
                <a:ext uri="{FF2B5EF4-FFF2-40B4-BE49-F238E27FC236}">
                  <a16:creationId xmlns:a16="http://schemas.microsoft.com/office/drawing/2014/main" id="{ADA9F706-EA27-48FE-9FD2-0E31708B923D}"/>
                </a:ext>
              </a:extLst>
            </p:cNvPr>
            <p:cNvSpPr>
              <a:spLocks noChangeShapeType="1"/>
            </p:cNvSpPr>
            <p:nvPr/>
          </p:nvSpPr>
          <p:spPr bwMode="auto">
            <a:xfrm flipH="1">
              <a:off x="1852" y="2402"/>
              <a:ext cx="551"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5" name="Line 2124">
              <a:extLst>
                <a:ext uri="{FF2B5EF4-FFF2-40B4-BE49-F238E27FC236}">
                  <a16:creationId xmlns:a16="http://schemas.microsoft.com/office/drawing/2014/main" id="{BB70648E-4588-4414-BB38-ADE3049E9A37}"/>
                </a:ext>
              </a:extLst>
            </p:cNvPr>
            <p:cNvSpPr>
              <a:spLocks noChangeShapeType="1"/>
            </p:cNvSpPr>
            <p:nvPr/>
          </p:nvSpPr>
          <p:spPr bwMode="auto">
            <a:xfrm>
              <a:off x="2413" y="2402"/>
              <a:ext cx="770"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6" name="Line 2125">
              <a:extLst>
                <a:ext uri="{FF2B5EF4-FFF2-40B4-BE49-F238E27FC236}">
                  <a16:creationId xmlns:a16="http://schemas.microsoft.com/office/drawing/2014/main" id="{D194DCB6-78BA-4DAB-BF13-787396AD443A}"/>
                </a:ext>
              </a:extLst>
            </p:cNvPr>
            <p:cNvSpPr>
              <a:spLocks noChangeShapeType="1"/>
            </p:cNvSpPr>
            <p:nvPr/>
          </p:nvSpPr>
          <p:spPr bwMode="auto">
            <a:xfrm flipH="1">
              <a:off x="2955" y="2507"/>
              <a:ext cx="209" cy="3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7" name="Line 2126">
              <a:extLst>
                <a:ext uri="{FF2B5EF4-FFF2-40B4-BE49-F238E27FC236}">
                  <a16:creationId xmlns:a16="http://schemas.microsoft.com/office/drawing/2014/main" id="{A91034A0-9B46-4D5A-B64F-525992848E56}"/>
                </a:ext>
              </a:extLst>
            </p:cNvPr>
            <p:cNvSpPr>
              <a:spLocks noChangeShapeType="1"/>
            </p:cNvSpPr>
            <p:nvPr/>
          </p:nvSpPr>
          <p:spPr bwMode="auto">
            <a:xfrm flipV="1">
              <a:off x="3164" y="2278"/>
              <a:ext cx="444"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8" name="Line 2127">
              <a:extLst>
                <a:ext uri="{FF2B5EF4-FFF2-40B4-BE49-F238E27FC236}">
                  <a16:creationId xmlns:a16="http://schemas.microsoft.com/office/drawing/2014/main" id="{733DA5A5-63CA-4D62-8C26-B9CC45B4BF4E}"/>
                </a:ext>
              </a:extLst>
            </p:cNvPr>
            <p:cNvSpPr>
              <a:spLocks noChangeShapeType="1"/>
            </p:cNvSpPr>
            <p:nvPr/>
          </p:nvSpPr>
          <p:spPr bwMode="auto">
            <a:xfrm flipH="1">
              <a:off x="4110" y="2310"/>
              <a:ext cx="87" cy="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29" name="Line 2128">
              <a:extLst>
                <a:ext uri="{FF2B5EF4-FFF2-40B4-BE49-F238E27FC236}">
                  <a16:creationId xmlns:a16="http://schemas.microsoft.com/office/drawing/2014/main" id="{75D64111-8535-4DAD-BE1F-03B4CF842CB1}"/>
                </a:ext>
              </a:extLst>
            </p:cNvPr>
            <p:cNvSpPr>
              <a:spLocks noChangeShapeType="1"/>
            </p:cNvSpPr>
            <p:nvPr/>
          </p:nvSpPr>
          <p:spPr bwMode="auto">
            <a:xfrm flipV="1">
              <a:off x="4169" y="1786"/>
              <a:ext cx="171" cy="5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30" name="Line 2129">
              <a:extLst>
                <a:ext uri="{FF2B5EF4-FFF2-40B4-BE49-F238E27FC236}">
                  <a16:creationId xmlns:a16="http://schemas.microsoft.com/office/drawing/2014/main" id="{A54E4801-9419-46E1-8AE8-39F558665D5D}"/>
                </a:ext>
              </a:extLst>
            </p:cNvPr>
            <p:cNvSpPr>
              <a:spLocks noChangeShapeType="1"/>
            </p:cNvSpPr>
            <p:nvPr/>
          </p:nvSpPr>
          <p:spPr bwMode="auto">
            <a:xfrm flipH="1" flipV="1">
              <a:off x="3827" y="1460"/>
              <a:ext cx="53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31" name="Line 2130">
              <a:extLst>
                <a:ext uri="{FF2B5EF4-FFF2-40B4-BE49-F238E27FC236}">
                  <a16:creationId xmlns:a16="http://schemas.microsoft.com/office/drawing/2014/main" id="{1C3E9610-96E7-42D3-982D-E54AF42A46A0}"/>
                </a:ext>
              </a:extLst>
            </p:cNvPr>
            <p:cNvSpPr>
              <a:spLocks noChangeShapeType="1"/>
            </p:cNvSpPr>
            <p:nvPr/>
          </p:nvSpPr>
          <p:spPr bwMode="auto">
            <a:xfrm flipH="1">
              <a:off x="3201" y="1466"/>
              <a:ext cx="617" cy="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32" name="Line 2131">
              <a:extLst>
                <a:ext uri="{FF2B5EF4-FFF2-40B4-BE49-F238E27FC236}">
                  <a16:creationId xmlns:a16="http://schemas.microsoft.com/office/drawing/2014/main" id="{B59F134F-1C69-459E-961B-EF4FE748646D}"/>
                </a:ext>
              </a:extLst>
            </p:cNvPr>
            <p:cNvSpPr>
              <a:spLocks noChangeShapeType="1"/>
            </p:cNvSpPr>
            <p:nvPr/>
          </p:nvSpPr>
          <p:spPr bwMode="auto">
            <a:xfrm>
              <a:off x="3648" y="2278"/>
              <a:ext cx="513" cy="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833" name="Group 2132">
              <a:extLst>
                <a:ext uri="{FF2B5EF4-FFF2-40B4-BE49-F238E27FC236}">
                  <a16:creationId xmlns:a16="http://schemas.microsoft.com/office/drawing/2014/main" id="{96AB8DF0-43B9-41C8-84CD-3D3010C5B85E}"/>
                </a:ext>
              </a:extLst>
            </p:cNvPr>
            <p:cNvGrpSpPr>
              <a:grpSpLocks/>
            </p:cNvGrpSpPr>
            <p:nvPr/>
          </p:nvGrpSpPr>
          <p:grpSpPr bwMode="auto">
            <a:xfrm>
              <a:off x="2459" y="1687"/>
              <a:ext cx="579" cy="199"/>
              <a:chOff x="5072" y="2740"/>
              <a:chExt cx="892" cy="555"/>
            </a:xfrm>
          </p:grpSpPr>
          <p:sp>
            <p:nvSpPr>
              <p:cNvPr id="29836" name="Text Box 2133">
                <a:extLst>
                  <a:ext uri="{FF2B5EF4-FFF2-40B4-BE49-F238E27FC236}">
                    <a16:creationId xmlns:a16="http://schemas.microsoft.com/office/drawing/2014/main" id="{690966D3-440D-48E8-9853-8527A50515CA}"/>
                  </a:ext>
                </a:extLst>
              </p:cNvPr>
              <p:cNvSpPr txBox="1">
                <a:spLocks noChangeArrowheads="1"/>
              </p:cNvSpPr>
              <p:nvPr/>
            </p:nvSpPr>
            <p:spPr bwMode="auto">
              <a:xfrm>
                <a:off x="5072" y="2740"/>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400">
                    <a:latin typeface="Arial" panose="020B0604020202020204" pitchFamily="34" charset="0"/>
                  </a:rPr>
                  <a:t>Fagaras</a:t>
                </a:r>
              </a:p>
            </p:txBody>
          </p:sp>
          <p:sp>
            <p:nvSpPr>
              <p:cNvPr id="29837" name="Oval 2134">
                <a:extLst>
                  <a:ext uri="{FF2B5EF4-FFF2-40B4-BE49-F238E27FC236}">
                    <a16:creationId xmlns:a16="http://schemas.microsoft.com/office/drawing/2014/main" id="{78FAB562-4E78-4A26-ABD6-A0ABE907DFC3}"/>
                  </a:ext>
                </a:extLst>
              </p:cNvPr>
              <p:cNvSpPr>
                <a:spLocks noChangeArrowheads="1"/>
              </p:cNvSpPr>
              <p:nvPr/>
            </p:nvSpPr>
            <p:spPr bwMode="auto">
              <a:xfrm>
                <a:off x="5424" y="315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29834" name="Line 2135">
              <a:extLst>
                <a:ext uri="{FF2B5EF4-FFF2-40B4-BE49-F238E27FC236}">
                  <a16:creationId xmlns:a16="http://schemas.microsoft.com/office/drawing/2014/main" id="{B78E0E3A-C03D-41E6-96D4-F879B06F358F}"/>
                </a:ext>
              </a:extLst>
            </p:cNvPr>
            <p:cNvSpPr>
              <a:spLocks noChangeShapeType="1"/>
            </p:cNvSpPr>
            <p:nvPr/>
          </p:nvSpPr>
          <p:spPr bwMode="auto">
            <a:xfrm flipV="1">
              <a:off x="1415" y="1854"/>
              <a:ext cx="1273" cy="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35" name="Line 2136">
              <a:extLst>
                <a:ext uri="{FF2B5EF4-FFF2-40B4-BE49-F238E27FC236}">
                  <a16:creationId xmlns:a16="http://schemas.microsoft.com/office/drawing/2014/main" id="{74BFC11C-6854-4020-9880-3310EAE0A20A}"/>
                </a:ext>
              </a:extLst>
            </p:cNvPr>
            <p:cNvSpPr>
              <a:spLocks noChangeShapeType="1"/>
            </p:cNvSpPr>
            <p:nvPr/>
          </p:nvSpPr>
          <p:spPr bwMode="auto">
            <a:xfrm>
              <a:off x="2707" y="1866"/>
              <a:ext cx="457"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01" name="Text Box 72">
            <a:extLst>
              <a:ext uri="{FF2B5EF4-FFF2-40B4-BE49-F238E27FC236}">
                <a16:creationId xmlns:a16="http://schemas.microsoft.com/office/drawing/2014/main" id="{7F08053A-9BC5-4017-836C-C1A45A8E4278}"/>
              </a:ext>
            </a:extLst>
          </p:cNvPr>
          <p:cNvSpPr txBox="1">
            <a:spLocks noChangeArrowheads="1"/>
          </p:cNvSpPr>
          <p:nvPr/>
        </p:nvSpPr>
        <p:spPr bwMode="auto">
          <a:xfrm>
            <a:off x="3851275" y="4010025"/>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211</a:t>
            </a:r>
          </a:p>
        </p:txBody>
      </p:sp>
      <p:sp>
        <p:nvSpPr>
          <p:cNvPr id="29702" name="Text Box 73">
            <a:extLst>
              <a:ext uri="{FF2B5EF4-FFF2-40B4-BE49-F238E27FC236}">
                <a16:creationId xmlns:a16="http://schemas.microsoft.com/office/drawing/2014/main" id="{F56B458F-9F99-46B7-978D-BE1F2DB5182D}"/>
              </a:ext>
            </a:extLst>
          </p:cNvPr>
          <p:cNvSpPr txBox="1">
            <a:spLocks noChangeArrowheads="1"/>
          </p:cNvSpPr>
          <p:nvPr/>
        </p:nvSpPr>
        <p:spPr bwMode="auto">
          <a:xfrm>
            <a:off x="3762375" y="4878388"/>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101</a:t>
            </a:r>
          </a:p>
        </p:txBody>
      </p:sp>
      <p:sp>
        <p:nvSpPr>
          <p:cNvPr id="29703" name="Text Box 75">
            <a:extLst>
              <a:ext uri="{FF2B5EF4-FFF2-40B4-BE49-F238E27FC236}">
                <a16:creationId xmlns:a16="http://schemas.microsoft.com/office/drawing/2014/main" id="{CF32FE5B-3892-4DB8-928B-EF512A0644B9}"/>
              </a:ext>
            </a:extLst>
          </p:cNvPr>
          <p:cNvSpPr txBox="1">
            <a:spLocks noChangeArrowheads="1"/>
          </p:cNvSpPr>
          <p:nvPr/>
        </p:nvSpPr>
        <p:spPr bwMode="auto">
          <a:xfrm>
            <a:off x="2603500" y="3368675"/>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99</a:t>
            </a:r>
          </a:p>
        </p:txBody>
      </p:sp>
      <p:sp>
        <p:nvSpPr>
          <p:cNvPr id="29704" name="Text Box 77">
            <a:extLst>
              <a:ext uri="{FF2B5EF4-FFF2-40B4-BE49-F238E27FC236}">
                <a16:creationId xmlns:a16="http://schemas.microsoft.com/office/drawing/2014/main" id="{ED34186F-56FA-4156-83C5-D01304B53BA0}"/>
              </a:ext>
            </a:extLst>
          </p:cNvPr>
          <p:cNvSpPr txBox="1">
            <a:spLocks noChangeArrowheads="1"/>
          </p:cNvSpPr>
          <p:nvPr/>
        </p:nvSpPr>
        <p:spPr bwMode="auto">
          <a:xfrm>
            <a:off x="731838" y="3019425"/>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75</a:t>
            </a:r>
          </a:p>
        </p:txBody>
      </p:sp>
      <p:sp>
        <p:nvSpPr>
          <p:cNvPr id="29705" name="Text Box 80">
            <a:extLst>
              <a:ext uri="{FF2B5EF4-FFF2-40B4-BE49-F238E27FC236}">
                <a16:creationId xmlns:a16="http://schemas.microsoft.com/office/drawing/2014/main" id="{C40C440F-0C93-49AD-9A03-768358104580}"/>
              </a:ext>
            </a:extLst>
          </p:cNvPr>
          <p:cNvSpPr txBox="1">
            <a:spLocks noChangeArrowheads="1"/>
          </p:cNvSpPr>
          <p:nvPr/>
        </p:nvSpPr>
        <p:spPr bwMode="auto">
          <a:xfrm>
            <a:off x="577850" y="4365625"/>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111</a:t>
            </a:r>
          </a:p>
        </p:txBody>
      </p:sp>
      <p:sp>
        <p:nvSpPr>
          <p:cNvPr id="29706" name="Text Box 81">
            <a:extLst>
              <a:ext uri="{FF2B5EF4-FFF2-40B4-BE49-F238E27FC236}">
                <a16:creationId xmlns:a16="http://schemas.microsoft.com/office/drawing/2014/main" id="{7FAF41D9-4056-48D2-9B9A-8BC55B8D3887}"/>
              </a:ext>
            </a:extLst>
          </p:cNvPr>
          <p:cNvSpPr txBox="1">
            <a:spLocks noChangeArrowheads="1"/>
          </p:cNvSpPr>
          <p:nvPr/>
        </p:nvSpPr>
        <p:spPr bwMode="auto">
          <a:xfrm>
            <a:off x="960438" y="4721225"/>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70</a:t>
            </a:r>
          </a:p>
        </p:txBody>
      </p:sp>
      <p:sp>
        <p:nvSpPr>
          <p:cNvPr id="29707" name="Text Box 82">
            <a:extLst>
              <a:ext uri="{FF2B5EF4-FFF2-40B4-BE49-F238E27FC236}">
                <a16:creationId xmlns:a16="http://schemas.microsoft.com/office/drawing/2014/main" id="{D95224D5-6540-485B-B768-9FA2668B01B3}"/>
              </a:ext>
            </a:extLst>
          </p:cNvPr>
          <p:cNvSpPr txBox="1">
            <a:spLocks noChangeArrowheads="1"/>
          </p:cNvSpPr>
          <p:nvPr/>
        </p:nvSpPr>
        <p:spPr bwMode="auto">
          <a:xfrm>
            <a:off x="1458913" y="5211763"/>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75</a:t>
            </a:r>
          </a:p>
        </p:txBody>
      </p:sp>
      <p:sp>
        <p:nvSpPr>
          <p:cNvPr id="29708" name="Text Box 83">
            <a:extLst>
              <a:ext uri="{FF2B5EF4-FFF2-40B4-BE49-F238E27FC236}">
                <a16:creationId xmlns:a16="http://schemas.microsoft.com/office/drawing/2014/main" id="{B768E2E4-C4EB-4A00-B5CA-CAE53E94F93C}"/>
              </a:ext>
            </a:extLst>
          </p:cNvPr>
          <p:cNvSpPr txBox="1">
            <a:spLocks noChangeArrowheads="1"/>
          </p:cNvSpPr>
          <p:nvPr/>
        </p:nvSpPr>
        <p:spPr bwMode="auto">
          <a:xfrm>
            <a:off x="1730375" y="5516563"/>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120</a:t>
            </a:r>
          </a:p>
        </p:txBody>
      </p:sp>
      <p:sp>
        <p:nvSpPr>
          <p:cNvPr id="29709" name="Text Box 84">
            <a:extLst>
              <a:ext uri="{FF2B5EF4-FFF2-40B4-BE49-F238E27FC236}">
                <a16:creationId xmlns:a16="http://schemas.microsoft.com/office/drawing/2014/main" id="{67EF7274-5C5F-418E-A0E7-06E250D501D0}"/>
              </a:ext>
            </a:extLst>
          </p:cNvPr>
          <p:cNvSpPr txBox="1">
            <a:spLocks noChangeArrowheads="1"/>
          </p:cNvSpPr>
          <p:nvPr/>
        </p:nvSpPr>
        <p:spPr bwMode="auto">
          <a:xfrm>
            <a:off x="2954338" y="532288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138</a:t>
            </a:r>
          </a:p>
        </p:txBody>
      </p:sp>
      <p:sp>
        <p:nvSpPr>
          <p:cNvPr id="29710" name="Text Box 85">
            <a:extLst>
              <a:ext uri="{FF2B5EF4-FFF2-40B4-BE49-F238E27FC236}">
                <a16:creationId xmlns:a16="http://schemas.microsoft.com/office/drawing/2014/main" id="{5B75622C-F347-4670-974A-FB9861F94997}"/>
              </a:ext>
            </a:extLst>
          </p:cNvPr>
          <p:cNvSpPr txBox="1">
            <a:spLocks noChangeArrowheads="1"/>
          </p:cNvSpPr>
          <p:nvPr/>
        </p:nvSpPr>
        <p:spPr bwMode="auto">
          <a:xfrm>
            <a:off x="2195513" y="481488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146</a:t>
            </a:r>
          </a:p>
        </p:txBody>
      </p:sp>
      <p:sp>
        <p:nvSpPr>
          <p:cNvPr id="29711" name="Text Box 86">
            <a:extLst>
              <a:ext uri="{FF2B5EF4-FFF2-40B4-BE49-F238E27FC236}">
                <a16:creationId xmlns:a16="http://schemas.microsoft.com/office/drawing/2014/main" id="{17F53612-DA92-4A77-B2C7-6DB3CB649FB2}"/>
              </a:ext>
            </a:extLst>
          </p:cNvPr>
          <p:cNvSpPr txBox="1">
            <a:spLocks noChangeArrowheads="1"/>
          </p:cNvSpPr>
          <p:nvPr/>
        </p:nvSpPr>
        <p:spPr bwMode="auto">
          <a:xfrm>
            <a:off x="2454275" y="4395788"/>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97</a:t>
            </a:r>
          </a:p>
        </p:txBody>
      </p:sp>
      <p:sp>
        <p:nvSpPr>
          <p:cNvPr id="29712" name="Text Box 89">
            <a:extLst>
              <a:ext uri="{FF2B5EF4-FFF2-40B4-BE49-F238E27FC236}">
                <a16:creationId xmlns:a16="http://schemas.microsoft.com/office/drawing/2014/main" id="{32F761C0-C5A5-4DC4-A3AD-9391AD3445BA}"/>
              </a:ext>
            </a:extLst>
          </p:cNvPr>
          <p:cNvSpPr txBox="1">
            <a:spLocks noChangeArrowheads="1"/>
          </p:cNvSpPr>
          <p:nvPr/>
        </p:nvSpPr>
        <p:spPr bwMode="auto">
          <a:xfrm>
            <a:off x="1063625" y="3357563"/>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140</a:t>
            </a:r>
          </a:p>
        </p:txBody>
      </p:sp>
      <p:sp>
        <p:nvSpPr>
          <p:cNvPr id="29713" name="Text Box 77">
            <a:extLst>
              <a:ext uri="{FF2B5EF4-FFF2-40B4-BE49-F238E27FC236}">
                <a16:creationId xmlns:a16="http://schemas.microsoft.com/office/drawing/2014/main" id="{A3A9C5F4-A6FB-452B-BBE5-BAE16106D713}"/>
              </a:ext>
            </a:extLst>
          </p:cNvPr>
          <p:cNvSpPr txBox="1">
            <a:spLocks noChangeArrowheads="1"/>
          </p:cNvSpPr>
          <p:nvPr/>
        </p:nvSpPr>
        <p:spPr bwMode="auto">
          <a:xfrm>
            <a:off x="755650" y="2370138"/>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71</a:t>
            </a:r>
          </a:p>
        </p:txBody>
      </p:sp>
      <p:sp>
        <p:nvSpPr>
          <p:cNvPr id="29714" name="Text Box 89">
            <a:extLst>
              <a:ext uri="{FF2B5EF4-FFF2-40B4-BE49-F238E27FC236}">
                <a16:creationId xmlns:a16="http://schemas.microsoft.com/office/drawing/2014/main" id="{483A6C66-8984-4DC8-AEA5-D6ADB0F3A6AA}"/>
              </a:ext>
            </a:extLst>
          </p:cNvPr>
          <p:cNvSpPr txBox="1">
            <a:spLocks noChangeArrowheads="1"/>
          </p:cNvSpPr>
          <p:nvPr/>
        </p:nvSpPr>
        <p:spPr bwMode="auto">
          <a:xfrm>
            <a:off x="1552575" y="2827338"/>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151</a:t>
            </a:r>
          </a:p>
        </p:txBody>
      </p:sp>
      <p:sp>
        <p:nvSpPr>
          <p:cNvPr id="29715" name="Text Box 80">
            <a:extLst>
              <a:ext uri="{FF2B5EF4-FFF2-40B4-BE49-F238E27FC236}">
                <a16:creationId xmlns:a16="http://schemas.microsoft.com/office/drawing/2014/main" id="{27FAE6CD-2C35-4D0E-8099-41EA6119EDCF}"/>
              </a:ext>
            </a:extLst>
          </p:cNvPr>
          <p:cNvSpPr txBox="1">
            <a:spLocks noChangeArrowheads="1"/>
          </p:cNvSpPr>
          <p:nvPr/>
        </p:nvSpPr>
        <p:spPr bwMode="auto">
          <a:xfrm>
            <a:off x="649288" y="3738563"/>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118</a:t>
            </a:r>
          </a:p>
        </p:txBody>
      </p:sp>
      <p:sp>
        <p:nvSpPr>
          <p:cNvPr id="29716" name="Text Box 66">
            <a:extLst>
              <a:ext uri="{FF2B5EF4-FFF2-40B4-BE49-F238E27FC236}">
                <a16:creationId xmlns:a16="http://schemas.microsoft.com/office/drawing/2014/main" id="{D9EAA4D2-A8CB-470B-8CAE-15BEE1175414}"/>
              </a:ext>
            </a:extLst>
          </p:cNvPr>
          <p:cNvSpPr txBox="1">
            <a:spLocks noChangeArrowheads="1"/>
          </p:cNvSpPr>
          <p:nvPr/>
        </p:nvSpPr>
        <p:spPr bwMode="auto">
          <a:xfrm>
            <a:off x="5084763" y="29098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87</a:t>
            </a:r>
          </a:p>
        </p:txBody>
      </p:sp>
      <p:sp>
        <p:nvSpPr>
          <p:cNvPr id="29717" name="Text Box 67">
            <a:extLst>
              <a:ext uri="{FF2B5EF4-FFF2-40B4-BE49-F238E27FC236}">
                <a16:creationId xmlns:a16="http://schemas.microsoft.com/office/drawing/2014/main" id="{54874B55-8467-458B-A8DF-0759600BBB83}"/>
              </a:ext>
            </a:extLst>
          </p:cNvPr>
          <p:cNvSpPr txBox="1">
            <a:spLocks noChangeArrowheads="1"/>
          </p:cNvSpPr>
          <p:nvPr/>
        </p:nvSpPr>
        <p:spPr bwMode="auto">
          <a:xfrm>
            <a:off x="5794375" y="2944813"/>
            <a:ext cx="45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92</a:t>
            </a:r>
          </a:p>
        </p:txBody>
      </p:sp>
      <p:sp>
        <p:nvSpPr>
          <p:cNvPr id="29718" name="Text Box 69">
            <a:extLst>
              <a:ext uri="{FF2B5EF4-FFF2-40B4-BE49-F238E27FC236}">
                <a16:creationId xmlns:a16="http://schemas.microsoft.com/office/drawing/2014/main" id="{01D8CE13-44E1-4DEB-937B-1FEE00FB6028}"/>
              </a:ext>
            </a:extLst>
          </p:cNvPr>
          <p:cNvSpPr txBox="1">
            <a:spLocks noChangeArrowheads="1"/>
          </p:cNvSpPr>
          <p:nvPr/>
        </p:nvSpPr>
        <p:spPr bwMode="auto">
          <a:xfrm>
            <a:off x="5878513" y="49149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86</a:t>
            </a:r>
          </a:p>
        </p:txBody>
      </p:sp>
      <p:sp>
        <p:nvSpPr>
          <p:cNvPr id="29719" name="Text Box 70">
            <a:extLst>
              <a:ext uri="{FF2B5EF4-FFF2-40B4-BE49-F238E27FC236}">
                <a16:creationId xmlns:a16="http://schemas.microsoft.com/office/drawing/2014/main" id="{C3720C71-0DD0-4846-914A-533322DDAE8E}"/>
              </a:ext>
            </a:extLst>
          </p:cNvPr>
          <p:cNvSpPr txBox="1">
            <a:spLocks noChangeArrowheads="1"/>
          </p:cNvSpPr>
          <p:nvPr/>
        </p:nvSpPr>
        <p:spPr bwMode="auto">
          <a:xfrm>
            <a:off x="5688013" y="4292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98</a:t>
            </a:r>
          </a:p>
        </p:txBody>
      </p:sp>
      <p:sp>
        <p:nvSpPr>
          <p:cNvPr id="29720" name="Text Box 70">
            <a:extLst>
              <a:ext uri="{FF2B5EF4-FFF2-40B4-BE49-F238E27FC236}">
                <a16:creationId xmlns:a16="http://schemas.microsoft.com/office/drawing/2014/main" id="{AE3FC24C-51EC-41EA-AB97-955702F03643}"/>
              </a:ext>
            </a:extLst>
          </p:cNvPr>
          <p:cNvSpPr txBox="1">
            <a:spLocks noChangeArrowheads="1"/>
          </p:cNvSpPr>
          <p:nvPr/>
        </p:nvSpPr>
        <p:spPr bwMode="auto">
          <a:xfrm>
            <a:off x="4745038" y="45212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85</a:t>
            </a:r>
          </a:p>
        </p:txBody>
      </p:sp>
      <p:sp>
        <p:nvSpPr>
          <p:cNvPr id="29721" name="Text Box 74">
            <a:extLst>
              <a:ext uri="{FF2B5EF4-FFF2-40B4-BE49-F238E27FC236}">
                <a16:creationId xmlns:a16="http://schemas.microsoft.com/office/drawing/2014/main" id="{6CDD72DE-9913-41A9-8FE8-0965E2607CD5}"/>
              </a:ext>
            </a:extLst>
          </p:cNvPr>
          <p:cNvSpPr txBox="1">
            <a:spLocks noChangeArrowheads="1"/>
          </p:cNvSpPr>
          <p:nvPr/>
        </p:nvSpPr>
        <p:spPr bwMode="auto">
          <a:xfrm>
            <a:off x="4468813" y="52832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90</a:t>
            </a:r>
          </a:p>
        </p:txBody>
      </p:sp>
      <p:sp>
        <p:nvSpPr>
          <p:cNvPr id="221194" name="Oval 10">
            <a:extLst>
              <a:ext uri="{FF2B5EF4-FFF2-40B4-BE49-F238E27FC236}">
                <a16:creationId xmlns:a16="http://schemas.microsoft.com/office/drawing/2014/main" id="{0041001F-37B7-4A73-AEF6-27ADD80E44B6}"/>
              </a:ext>
            </a:extLst>
          </p:cNvPr>
          <p:cNvSpPr>
            <a:spLocks noChangeArrowheads="1"/>
          </p:cNvSpPr>
          <p:nvPr/>
        </p:nvSpPr>
        <p:spPr bwMode="auto">
          <a:xfrm>
            <a:off x="1655763" y="3573463"/>
            <a:ext cx="323850" cy="360362"/>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9723" name="Text Box 87">
            <a:extLst>
              <a:ext uri="{FF2B5EF4-FFF2-40B4-BE49-F238E27FC236}">
                <a16:creationId xmlns:a16="http://schemas.microsoft.com/office/drawing/2014/main" id="{FCAE035C-62F0-4682-8F40-9F4DF5F5E995}"/>
              </a:ext>
            </a:extLst>
          </p:cNvPr>
          <p:cNvSpPr txBox="1">
            <a:spLocks noChangeArrowheads="1"/>
          </p:cNvSpPr>
          <p:nvPr/>
        </p:nvSpPr>
        <p:spPr bwMode="auto">
          <a:xfrm>
            <a:off x="1905000" y="37338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600">
                <a:latin typeface="Times New Roman" panose="02020603050405020304" pitchFamily="18" charset="0"/>
              </a:rPr>
              <a:t>80</a:t>
            </a:r>
          </a:p>
        </p:txBody>
      </p:sp>
      <p:sp>
        <p:nvSpPr>
          <p:cNvPr id="221196" name="Oval 12">
            <a:extLst>
              <a:ext uri="{FF2B5EF4-FFF2-40B4-BE49-F238E27FC236}">
                <a16:creationId xmlns:a16="http://schemas.microsoft.com/office/drawing/2014/main" id="{C06DC033-4794-4D0B-AB2E-C1C838D5FADA}"/>
              </a:ext>
            </a:extLst>
          </p:cNvPr>
          <p:cNvSpPr>
            <a:spLocks noChangeArrowheads="1"/>
          </p:cNvSpPr>
          <p:nvPr/>
        </p:nvSpPr>
        <p:spPr bwMode="auto">
          <a:xfrm>
            <a:off x="3816350" y="3429000"/>
            <a:ext cx="323850" cy="360363"/>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graphicFrame>
        <p:nvGraphicFramePr>
          <p:cNvPr id="120" name="Group 5">
            <a:extLst>
              <a:ext uri="{FF2B5EF4-FFF2-40B4-BE49-F238E27FC236}">
                <a16:creationId xmlns:a16="http://schemas.microsoft.com/office/drawing/2014/main" id="{B0F11C9B-943A-F743-893C-E5871A1CDCF7}"/>
              </a:ext>
            </a:extLst>
          </p:cNvPr>
          <p:cNvGraphicFramePr>
            <a:graphicFrameLocks noGrp="1"/>
          </p:cNvGraphicFramePr>
          <p:nvPr>
            <p:extLst>
              <p:ext uri="{D42A27DB-BD31-4B8C-83A1-F6EECF244321}">
                <p14:modId xmlns:p14="http://schemas.microsoft.com/office/powerpoint/2010/main" val="562932976"/>
              </p:ext>
            </p:extLst>
          </p:nvPr>
        </p:nvGraphicFramePr>
        <p:xfrm>
          <a:off x="7323138" y="1185863"/>
          <a:ext cx="1425575" cy="5511822"/>
        </p:xfrm>
        <a:graphic>
          <a:graphicData uri="http://schemas.openxmlformats.org/drawingml/2006/table">
            <a:tbl>
              <a:tblPr/>
              <a:tblGrid>
                <a:gridCol w="897855">
                  <a:extLst>
                    <a:ext uri="{9D8B030D-6E8A-4147-A177-3AD203B41FA5}">
                      <a16:colId xmlns:a16="http://schemas.microsoft.com/office/drawing/2014/main" val="20000"/>
                    </a:ext>
                  </a:extLst>
                </a:gridCol>
                <a:gridCol w="527720">
                  <a:extLst>
                    <a:ext uri="{9D8B030D-6E8A-4147-A177-3AD203B41FA5}">
                      <a16:colId xmlns:a16="http://schemas.microsoft.com/office/drawing/2014/main" val="20001"/>
                    </a:ext>
                  </a:extLst>
                </a:gridCol>
              </a:tblGrid>
              <a:tr h="30061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1" i="0" u="none" strike="noStrike" cap="none" normalizeH="0" baseline="0" dirty="0">
                          <a:ln>
                            <a:noFill/>
                          </a:ln>
                          <a:solidFill>
                            <a:schemeClr val="tx1"/>
                          </a:solidFill>
                          <a:effectLst/>
                          <a:latin typeface="Tahoma" pitchFamily="34" charset="0"/>
                        </a:rPr>
                        <a:t>Town</a:t>
                      </a:r>
                    </a:p>
                  </a:txBody>
                  <a:tcPr marL="91501" marR="9150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1" i="0" u="none" strike="noStrike" cap="none" normalizeH="0" baseline="0">
                          <a:ln>
                            <a:noFill/>
                          </a:ln>
                          <a:solidFill>
                            <a:schemeClr val="tx1"/>
                          </a:solidFill>
                          <a:effectLst/>
                          <a:latin typeface="Tahoma" pitchFamily="34" charset="0"/>
                        </a:rPr>
                        <a:t>SLD</a:t>
                      </a:r>
                    </a:p>
                  </a:txBody>
                  <a:tcPr marL="91501" marR="91501"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Arad</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366</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Bucharest</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0</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Craiova</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160</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Dobreta</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242</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Eforie</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161</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Fagaras</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178</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Giurgiu</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77</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Hirsova</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151</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Iasi</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226</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Mehadai</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241</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Neamt</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234</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Oradea</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380</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Pitesti</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98</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Rimnicu</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193</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Sibiu</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253</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Timisoara</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329</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Urziceni</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80</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Vaslui</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199</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42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a:ln>
                            <a:noFill/>
                          </a:ln>
                          <a:solidFill>
                            <a:schemeClr val="tx1"/>
                          </a:solidFill>
                          <a:effectLst/>
                          <a:latin typeface="Tahoma" pitchFamily="34" charset="0"/>
                        </a:rPr>
                        <a:t>Zerind</a:t>
                      </a:r>
                    </a:p>
                  </a:txBody>
                  <a:tcPr marL="91501" marR="91501" marT="45697" marB="456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200" b="0" i="0" u="none" strike="noStrike" cap="none" normalizeH="0" baseline="0" dirty="0">
                          <a:ln>
                            <a:noFill/>
                          </a:ln>
                          <a:solidFill>
                            <a:schemeClr val="tx1"/>
                          </a:solidFill>
                          <a:effectLst/>
                          <a:latin typeface="Tahoma" pitchFamily="34" charset="0"/>
                        </a:rPr>
                        <a:t>374</a:t>
                      </a:r>
                    </a:p>
                  </a:txBody>
                  <a:tcPr marL="91501" marR="91501" marT="45697" marB="456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221197" name="Oval 13">
            <a:extLst>
              <a:ext uri="{FF2B5EF4-FFF2-40B4-BE49-F238E27FC236}">
                <a16:creationId xmlns:a16="http://schemas.microsoft.com/office/drawing/2014/main" id="{92BA10AB-ADDA-4024-B075-953A9B25EF77}"/>
              </a:ext>
            </a:extLst>
          </p:cNvPr>
          <p:cNvSpPr>
            <a:spLocks noChangeArrowheads="1"/>
          </p:cNvSpPr>
          <p:nvPr/>
        </p:nvSpPr>
        <p:spPr bwMode="auto">
          <a:xfrm>
            <a:off x="4535488" y="4797425"/>
            <a:ext cx="323850" cy="360363"/>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 name="Slide Number Placeholder 1">
            <a:extLst>
              <a:ext uri="{FF2B5EF4-FFF2-40B4-BE49-F238E27FC236}">
                <a16:creationId xmlns:a16="http://schemas.microsoft.com/office/drawing/2014/main" id="{0C87CB56-C1BF-4B47-A4D4-0E3D982C82D7}"/>
              </a:ext>
            </a:extLst>
          </p:cNvPr>
          <p:cNvSpPr>
            <a:spLocks noGrp="1"/>
          </p:cNvSpPr>
          <p:nvPr>
            <p:ph type="sldNum" sz="quarter" idx="12"/>
          </p:nvPr>
        </p:nvSpPr>
        <p:spPr/>
        <p:txBody>
          <a:bodyPr/>
          <a:lstStyle/>
          <a:p>
            <a:pPr>
              <a:defRPr/>
            </a:pPr>
            <a:fld id="{20437A98-D034-484F-829B-5685FE414D91}" type="slidenum">
              <a:rPr lang="en-GB" altLang="en-US"/>
              <a:pPr>
                <a:defRPr/>
              </a:pPr>
              <a:t>17</a:t>
            </a:fld>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96"/>
                                        </p:tgtEl>
                                        <p:attrNameLst>
                                          <p:attrName>style.visibility</p:attrName>
                                        </p:attrNameLst>
                                      </p:cBhvr>
                                      <p:to>
                                        <p:strVal val="visible"/>
                                      </p:to>
                                    </p:set>
                                  </p:childTnLst>
                                </p:cTn>
                              </p:par>
                              <p:par>
                                <p:cTn id="15" presetID="7" presetClass="emph" presetSubtype="1" nodeType="withEffect">
                                  <p:stCondLst>
                                    <p:cond delay="0"/>
                                  </p:stCondLst>
                                  <p:childTnLst>
                                    <p:set>
                                      <p:cBhvr>
                                        <p:cTn id="16" dur="indefinite"/>
                                        <p:tgtEl>
                                          <p:spTgt spid="221194"/>
                                        </p:tgtEl>
                                        <p:attrNameLst>
                                          <p:attrName>stroke.color</p:attrName>
                                        </p:attrNameLst>
                                      </p:cBhvr>
                                      <p:to>
                                        <p:clrVal>
                                          <a:schemeClr val="accent2"/>
                                        </p:clrVal>
                                      </p:to>
                                    </p:set>
                                    <p:set>
                                      <p:cBhvr>
                                        <p:cTn id="17" dur="indefinite"/>
                                        <p:tgtEl>
                                          <p:spTgt spid="22119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1197"/>
                                        </p:tgtEl>
                                        <p:attrNameLst>
                                          <p:attrName>style.visibility</p:attrName>
                                        </p:attrNameLst>
                                      </p:cBhvr>
                                      <p:to>
                                        <p:strVal val="visible"/>
                                      </p:to>
                                    </p:set>
                                  </p:childTnLst>
                                </p:cTn>
                              </p:par>
                              <p:par>
                                <p:cTn id="22" presetID="7" presetClass="emph" presetSubtype="1" nodeType="withEffect">
                                  <p:stCondLst>
                                    <p:cond delay="0"/>
                                  </p:stCondLst>
                                  <p:childTnLst>
                                    <p:set>
                                      <p:cBhvr>
                                        <p:cTn id="23" dur="indefinite"/>
                                        <p:tgtEl>
                                          <p:spTgt spid="221196"/>
                                        </p:tgtEl>
                                        <p:attrNameLst>
                                          <p:attrName>stroke.color</p:attrName>
                                        </p:attrNameLst>
                                      </p:cBhvr>
                                      <p:to>
                                        <p:clrVal>
                                          <a:schemeClr val="accent2"/>
                                        </p:clrVal>
                                      </p:to>
                                    </p:set>
                                    <p:set>
                                      <p:cBhvr>
                                        <p:cTn id="24" dur="indefinite"/>
                                        <p:tgtEl>
                                          <p:spTgt spid="221196"/>
                                        </p:tgtEl>
                                        <p:attrNameLst>
                                          <p:attrName>stroke.on</p:attrName>
                                        </p:attrNameLst>
                                      </p:cBhvr>
                                      <p:to>
                                        <p:strVal val="tru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11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build="allAtOnce"/>
      <p:bldP spid="23560" grpId="0"/>
      <p:bldP spid="221194" grpId="0" animBg="1"/>
      <p:bldP spid="221196" grpId="0" animBg="1"/>
      <p:bldP spid="22119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42FEB09-7CDB-324C-B4DA-836AF48CB4DB}"/>
              </a:ext>
            </a:extLst>
          </p:cNvPr>
          <p:cNvSpPr>
            <a:spLocks noGrp="1" noChangeArrowheads="1"/>
          </p:cNvSpPr>
          <p:nvPr>
            <p:ph type="title"/>
          </p:nvPr>
        </p:nvSpPr>
        <p:spPr>
          <a:xfrm>
            <a:off x="800983" y="476672"/>
            <a:ext cx="7772400" cy="1143000"/>
          </a:xfrm>
        </p:spPr>
        <p:txBody>
          <a:bodyPr wrap="square" lIns="92075" tIns="46038" rIns="92075" bIns="46038" numCol="1" anchor="b" anchorCtr="0" compatLnSpc="1">
            <a:prstTxWarp prst="textNoShape">
              <a:avLst/>
            </a:prstTxWarp>
          </a:bodyPr>
          <a:lstStyle/>
          <a:p>
            <a:pPr eaLnBrk="1" hangingPunct="1">
              <a:spcAft>
                <a:spcPts val="300"/>
              </a:spcAft>
              <a:defRPr/>
            </a:pPr>
            <a:r>
              <a:rPr lang="en-GB" altLang="en-US" sz="4000" dirty="0">
                <a:solidFill>
                  <a:schemeClr val="tx1">
                    <a:lumMod val="95000"/>
                    <a:lumOff val="5000"/>
                  </a:schemeClr>
                </a:solidFill>
                <a:latin typeface="Tahoma" charset="0"/>
                <a:ea typeface="Tahoma" charset="0"/>
                <a:cs typeface="Tahoma" charset="0"/>
              </a:rPr>
              <a:t>Greedy Search</a:t>
            </a:r>
            <a:r>
              <a:rPr lang="zh-CN" altLang="en-US" sz="4000" dirty="0">
                <a:solidFill>
                  <a:schemeClr val="tx1">
                    <a:lumMod val="95000"/>
                    <a:lumOff val="5000"/>
                  </a:schemeClr>
                </a:solidFill>
                <a:latin typeface="Tahoma" charset="0"/>
                <a:ea typeface="Tahoma" charset="0"/>
                <a:cs typeface="Tahoma" charset="0"/>
              </a:rPr>
              <a:t> </a:t>
            </a:r>
            <a:r>
              <a:rPr lang="en-US" altLang="zh-CN" sz="4000" dirty="0">
                <a:solidFill>
                  <a:schemeClr val="tx1">
                    <a:lumMod val="95000"/>
                    <a:lumOff val="5000"/>
                  </a:schemeClr>
                </a:solidFill>
                <a:latin typeface="Tahoma" charset="0"/>
                <a:ea typeface="Tahoma" charset="0"/>
                <a:cs typeface="Tahoma" charset="0"/>
              </a:rPr>
              <a:t>evaluation</a:t>
            </a:r>
            <a:endParaRPr lang="en-GB" altLang="en-US" sz="4000" dirty="0">
              <a:solidFill>
                <a:schemeClr val="tx1">
                  <a:lumMod val="95000"/>
                  <a:lumOff val="5000"/>
                </a:schemeClr>
              </a:solidFill>
              <a:latin typeface="Tahoma" charset="0"/>
              <a:ea typeface="Tahoma" charset="0"/>
              <a:cs typeface="Tahoma" charset="0"/>
            </a:endParaRPr>
          </a:p>
        </p:txBody>
      </p:sp>
      <p:sp>
        <p:nvSpPr>
          <p:cNvPr id="31746" name="Rectangle 3">
            <a:extLst>
              <a:ext uri="{FF2B5EF4-FFF2-40B4-BE49-F238E27FC236}">
                <a16:creationId xmlns:a16="http://schemas.microsoft.com/office/drawing/2014/main" id="{3E01DE3B-66EA-43CC-892E-6D77AFD3F85B}"/>
              </a:ext>
            </a:extLst>
          </p:cNvPr>
          <p:cNvSpPr>
            <a:spLocks noGrp="1"/>
          </p:cNvSpPr>
          <p:nvPr>
            <p:ph type="body" idx="1"/>
          </p:nvPr>
        </p:nvSpPr>
        <p:spPr>
          <a:xfrm>
            <a:off x="827088" y="1909763"/>
            <a:ext cx="7631112" cy="4398962"/>
          </a:xfrm>
        </p:spPr>
        <p:txBody>
          <a:bodyPr lIns="92075" tIns="46038" rIns="92075" bIns="46038"/>
          <a:lstStyle/>
          <a:p>
            <a:pPr eaLnBrk="1" hangingPunct="1">
              <a:spcAft>
                <a:spcPts val="600"/>
              </a:spcAft>
              <a:buFont typeface="Arial" panose="020B0604020202020204" pitchFamily="34" charset="0"/>
              <a:buChar char="•"/>
            </a:pPr>
            <a:r>
              <a:rPr lang="en-GB" altLang="en-US" sz="2800" dirty="0"/>
              <a:t>It is possible to get stuck in an </a:t>
            </a:r>
            <a:r>
              <a:rPr lang="en-GB" altLang="en-US" sz="2800" dirty="0">
                <a:solidFill>
                  <a:srgbClr val="0070C0"/>
                </a:solidFill>
              </a:rPr>
              <a:t>infinite loop </a:t>
            </a:r>
            <a:r>
              <a:rPr lang="en-GB" altLang="en-US" sz="2800" dirty="0"/>
              <a:t>(consider being in Iasi and trying to get to </a:t>
            </a:r>
            <a:r>
              <a:rPr lang="en-GB" altLang="en-US" sz="2800" dirty="0" err="1"/>
              <a:t>Fagaras</a:t>
            </a:r>
            <a:r>
              <a:rPr lang="en-GB" altLang="en-US" sz="2800" dirty="0"/>
              <a:t>) unless mechanism for avoiding repeated states is in place</a:t>
            </a:r>
          </a:p>
          <a:p>
            <a:pPr eaLnBrk="1" hangingPunct="1">
              <a:spcAft>
                <a:spcPts val="600"/>
              </a:spcAft>
              <a:buFont typeface="Arial" panose="020B0604020202020204" pitchFamily="34" charset="0"/>
              <a:buChar char="•"/>
            </a:pPr>
            <a:r>
              <a:rPr lang="en-GB" altLang="en-US" sz="2800" dirty="0"/>
              <a:t>It is </a:t>
            </a:r>
            <a:r>
              <a:rPr lang="en-GB" altLang="en-US" sz="2800" dirty="0">
                <a:solidFill>
                  <a:srgbClr val="0070C0"/>
                </a:solidFill>
              </a:rPr>
              <a:t>not optimal</a:t>
            </a:r>
          </a:p>
          <a:p>
            <a:pPr eaLnBrk="1" hangingPunct="1">
              <a:spcAft>
                <a:spcPts val="600"/>
              </a:spcAft>
              <a:buFont typeface="Arial" panose="020B0604020202020204" pitchFamily="34" charset="0"/>
              <a:buChar char="•"/>
            </a:pPr>
            <a:r>
              <a:rPr lang="en-GB" altLang="en-US" sz="2800" dirty="0"/>
              <a:t>It is </a:t>
            </a:r>
            <a:r>
              <a:rPr lang="en-GB" altLang="en-US" sz="2800" dirty="0">
                <a:solidFill>
                  <a:srgbClr val="0070C0"/>
                </a:solidFill>
              </a:rPr>
              <a:t>not complete</a:t>
            </a:r>
          </a:p>
          <a:p>
            <a:pPr marL="90488" lvl="1" indent="-90488" eaLnBrk="1" hangingPunct="1">
              <a:spcBef>
                <a:spcPts val="1200"/>
              </a:spcBef>
              <a:spcAft>
                <a:spcPts val="600"/>
              </a:spcAft>
              <a:buSzPct val="100000"/>
              <a:buFont typeface="Arial" panose="020B0604020202020204" pitchFamily="34" charset="0"/>
              <a:buChar char="•"/>
            </a:pPr>
            <a:r>
              <a:rPr lang="en-GB" altLang="en-US" sz="2800" dirty="0"/>
              <a:t>Time and space complexity is </a:t>
            </a:r>
            <a:r>
              <a:rPr lang="en-GB" altLang="en-US" sz="2800" dirty="0">
                <a:solidFill>
                  <a:srgbClr val="0070C0"/>
                </a:solidFill>
              </a:rPr>
              <a:t>O(b</a:t>
            </a:r>
            <a:r>
              <a:rPr lang="en-GB" altLang="en-US" sz="2800" baseline="30000" dirty="0">
                <a:solidFill>
                  <a:srgbClr val="0070C0"/>
                </a:solidFill>
              </a:rPr>
              <a:t>d</a:t>
            </a:r>
            <a:r>
              <a:rPr lang="en-GB" altLang="en-US" sz="2800" dirty="0">
                <a:solidFill>
                  <a:srgbClr val="0070C0"/>
                </a:solidFill>
              </a:rPr>
              <a:t>); </a:t>
            </a:r>
          </a:p>
          <a:p>
            <a:pPr marL="419100" lvl="3" indent="-90488" eaLnBrk="1" hangingPunct="1">
              <a:spcBef>
                <a:spcPts val="1200"/>
              </a:spcBef>
              <a:spcAft>
                <a:spcPts val="600"/>
              </a:spcAft>
              <a:buSzPct val="100000"/>
              <a:buFont typeface="Arial" panose="020B0604020202020204" pitchFamily="34" charset="0"/>
              <a:buChar char="•"/>
            </a:pPr>
            <a:r>
              <a:rPr lang="en-GB" altLang="en-US" sz="2400" dirty="0"/>
              <a:t>where d is the depth of the search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a:extLst>
              <a:ext uri="{FF2B5EF4-FFF2-40B4-BE49-F238E27FC236}">
                <a16:creationId xmlns:a16="http://schemas.microsoft.com/office/drawing/2014/main" id="{43E763BB-D2A0-431C-B5FD-9FF59AE5BE22}"/>
              </a:ext>
            </a:extLst>
          </p:cNvPr>
          <p:cNvSpPr txBox="1">
            <a:spLocks noChangeArrowheads="1"/>
          </p:cNvSpPr>
          <p:nvPr/>
        </p:nvSpPr>
        <p:spPr bwMode="auto">
          <a:xfrm>
            <a:off x="6011863" y="79375"/>
            <a:ext cx="306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spcBef>
                <a:spcPct val="50000"/>
              </a:spcBef>
            </a:pPr>
            <a:r>
              <a:rPr lang="en-GB" altLang="en-US" sz="2400" b="1"/>
              <a:t>UCS</a:t>
            </a:r>
          </a:p>
        </p:txBody>
      </p:sp>
      <p:sp>
        <p:nvSpPr>
          <p:cNvPr id="35842" name="Oval 3">
            <a:extLst>
              <a:ext uri="{FF2B5EF4-FFF2-40B4-BE49-F238E27FC236}">
                <a16:creationId xmlns:a16="http://schemas.microsoft.com/office/drawing/2014/main" id="{B3E87FC6-3207-4287-BC91-E5B025058AFA}"/>
              </a:ext>
            </a:extLst>
          </p:cNvPr>
          <p:cNvSpPr>
            <a:spLocks noChangeArrowheads="1"/>
          </p:cNvSpPr>
          <p:nvPr/>
        </p:nvSpPr>
        <p:spPr bwMode="auto">
          <a:xfrm>
            <a:off x="6248400" y="1143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43" name="Oval 4">
            <a:extLst>
              <a:ext uri="{FF2B5EF4-FFF2-40B4-BE49-F238E27FC236}">
                <a16:creationId xmlns:a16="http://schemas.microsoft.com/office/drawing/2014/main" id="{ECF5C296-58C4-4AF0-8032-9DBCC131AFEF}"/>
              </a:ext>
            </a:extLst>
          </p:cNvPr>
          <p:cNvSpPr>
            <a:spLocks noChangeArrowheads="1"/>
          </p:cNvSpPr>
          <p:nvPr/>
        </p:nvSpPr>
        <p:spPr bwMode="auto">
          <a:xfrm>
            <a:off x="7620000" y="1828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44" name="Oval 5">
            <a:extLst>
              <a:ext uri="{FF2B5EF4-FFF2-40B4-BE49-F238E27FC236}">
                <a16:creationId xmlns:a16="http://schemas.microsoft.com/office/drawing/2014/main" id="{84181CE6-5CE9-49CE-A354-25D5A9028A96}"/>
              </a:ext>
            </a:extLst>
          </p:cNvPr>
          <p:cNvSpPr>
            <a:spLocks noChangeArrowheads="1"/>
          </p:cNvSpPr>
          <p:nvPr/>
        </p:nvSpPr>
        <p:spPr bwMode="auto">
          <a:xfrm>
            <a:off x="8077200" y="43434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35845" name="AutoShape 6">
            <a:extLst>
              <a:ext uri="{FF2B5EF4-FFF2-40B4-BE49-F238E27FC236}">
                <a16:creationId xmlns:a16="http://schemas.microsoft.com/office/drawing/2014/main" id="{F3DE5B73-AC8E-4896-AA74-A706863BDBB9}"/>
              </a:ext>
            </a:extLst>
          </p:cNvPr>
          <p:cNvCxnSpPr>
            <a:cxnSpLocks noChangeShapeType="1"/>
            <a:stCxn id="35842" idx="4"/>
            <a:endCxn id="35843" idx="0"/>
          </p:cNvCxnSpPr>
          <p:nvPr/>
        </p:nvCxnSpPr>
        <p:spPr bwMode="auto">
          <a:xfrm>
            <a:off x="6324600" y="1295400"/>
            <a:ext cx="1371600" cy="533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5846" name="Oval 7">
            <a:extLst>
              <a:ext uri="{FF2B5EF4-FFF2-40B4-BE49-F238E27FC236}">
                <a16:creationId xmlns:a16="http://schemas.microsoft.com/office/drawing/2014/main" id="{8F3FB694-972A-455A-87BF-695F40B7A14C}"/>
              </a:ext>
            </a:extLst>
          </p:cNvPr>
          <p:cNvSpPr>
            <a:spLocks noChangeArrowheads="1"/>
          </p:cNvSpPr>
          <p:nvPr/>
        </p:nvSpPr>
        <p:spPr bwMode="auto">
          <a:xfrm>
            <a:off x="8686800" y="3048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47" name="Oval 8">
            <a:extLst>
              <a:ext uri="{FF2B5EF4-FFF2-40B4-BE49-F238E27FC236}">
                <a16:creationId xmlns:a16="http://schemas.microsoft.com/office/drawing/2014/main" id="{D747EF3E-BE9A-48BE-864E-6B0E8379262D}"/>
              </a:ext>
            </a:extLst>
          </p:cNvPr>
          <p:cNvSpPr>
            <a:spLocks noChangeArrowheads="1"/>
          </p:cNvSpPr>
          <p:nvPr/>
        </p:nvSpPr>
        <p:spPr bwMode="auto">
          <a:xfrm>
            <a:off x="8153400" y="6019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48" name="Oval 9">
            <a:extLst>
              <a:ext uri="{FF2B5EF4-FFF2-40B4-BE49-F238E27FC236}">
                <a16:creationId xmlns:a16="http://schemas.microsoft.com/office/drawing/2014/main" id="{D5100453-71B6-4341-A0F9-4DF43BD17437}"/>
              </a:ext>
            </a:extLst>
          </p:cNvPr>
          <p:cNvSpPr>
            <a:spLocks noChangeArrowheads="1"/>
          </p:cNvSpPr>
          <p:nvPr/>
        </p:nvSpPr>
        <p:spPr bwMode="auto">
          <a:xfrm>
            <a:off x="6400800" y="4572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49" name="Oval 10">
            <a:extLst>
              <a:ext uri="{FF2B5EF4-FFF2-40B4-BE49-F238E27FC236}">
                <a16:creationId xmlns:a16="http://schemas.microsoft.com/office/drawing/2014/main" id="{BDFF5C85-E1AD-49E4-A351-3645ED9D36B2}"/>
              </a:ext>
            </a:extLst>
          </p:cNvPr>
          <p:cNvSpPr>
            <a:spLocks noChangeArrowheads="1"/>
          </p:cNvSpPr>
          <p:nvPr/>
        </p:nvSpPr>
        <p:spPr bwMode="auto">
          <a:xfrm>
            <a:off x="5105400" y="5181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0" name="Oval 11">
            <a:extLst>
              <a:ext uri="{FF2B5EF4-FFF2-40B4-BE49-F238E27FC236}">
                <a16:creationId xmlns:a16="http://schemas.microsoft.com/office/drawing/2014/main" id="{CFBD2DF2-09C1-4450-B2A8-5DE9FBB02A99}"/>
              </a:ext>
            </a:extLst>
          </p:cNvPr>
          <p:cNvSpPr>
            <a:spLocks noChangeArrowheads="1"/>
          </p:cNvSpPr>
          <p:nvPr/>
        </p:nvSpPr>
        <p:spPr bwMode="auto">
          <a:xfrm>
            <a:off x="4343400" y="6324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1" name="Oval 12">
            <a:extLst>
              <a:ext uri="{FF2B5EF4-FFF2-40B4-BE49-F238E27FC236}">
                <a16:creationId xmlns:a16="http://schemas.microsoft.com/office/drawing/2014/main" id="{CB494299-27AE-46C6-B825-9077F61C8AC9}"/>
              </a:ext>
            </a:extLst>
          </p:cNvPr>
          <p:cNvSpPr>
            <a:spLocks noChangeArrowheads="1"/>
          </p:cNvSpPr>
          <p:nvPr/>
        </p:nvSpPr>
        <p:spPr bwMode="auto">
          <a:xfrm>
            <a:off x="3886200" y="3505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2" name="Oval 13">
            <a:extLst>
              <a:ext uri="{FF2B5EF4-FFF2-40B4-BE49-F238E27FC236}">
                <a16:creationId xmlns:a16="http://schemas.microsoft.com/office/drawing/2014/main" id="{83449B17-D730-4FC0-8531-1FADE3DD5B04}"/>
              </a:ext>
            </a:extLst>
          </p:cNvPr>
          <p:cNvSpPr>
            <a:spLocks noChangeArrowheads="1"/>
          </p:cNvSpPr>
          <p:nvPr/>
        </p:nvSpPr>
        <p:spPr bwMode="auto">
          <a:xfrm>
            <a:off x="3505200" y="4876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3" name="Oval 14">
            <a:extLst>
              <a:ext uri="{FF2B5EF4-FFF2-40B4-BE49-F238E27FC236}">
                <a16:creationId xmlns:a16="http://schemas.microsoft.com/office/drawing/2014/main" id="{22D7D8A3-FD9D-4864-9C08-7A902BAD83D2}"/>
              </a:ext>
            </a:extLst>
          </p:cNvPr>
          <p:cNvSpPr>
            <a:spLocks noChangeArrowheads="1"/>
          </p:cNvSpPr>
          <p:nvPr/>
        </p:nvSpPr>
        <p:spPr bwMode="auto">
          <a:xfrm>
            <a:off x="2362200" y="3581400"/>
            <a:ext cx="152400" cy="15240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4" name="Oval 15">
            <a:extLst>
              <a:ext uri="{FF2B5EF4-FFF2-40B4-BE49-F238E27FC236}">
                <a16:creationId xmlns:a16="http://schemas.microsoft.com/office/drawing/2014/main" id="{0152BFAD-77B3-497C-9F39-050640265002}"/>
              </a:ext>
            </a:extLst>
          </p:cNvPr>
          <p:cNvSpPr>
            <a:spLocks noChangeArrowheads="1"/>
          </p:cNvSpPr>
          <p:nvPr/>
        </p:nvSpPr>
        <p:spPr bwMode="auto">
          <a:xfrm>
            <a:off x="2133600" y="4267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5" name="Oval 16">
            <a:extLst>
              <a:ext uri="{FF2B5EF4-FFF2-40B4-BE49-F238E27FC236}">
                <a16:creationId xmlns:a16="http://schemas.microsoft.com/office/drawing/2014/main" id="{C7DECEA2-A80C-43F1-AA6E-7E41301E9321}"/>
              </a:ext>
            </a:extLst>
          </p:cNvPr>
          <p:cNvSpPr>
            <a:spLocks noChangeArrowheads="1"/>
          </p:cNvSpPr>
          <p:nvPr/>
        </p:nvSpPr>
        <p:spPr bwMode="auto">
          <a:xfrm>
            <a:off x="1981200" y="1447800"/>
            <a:ext cx="152400" cy="152400"/>
          </a:xfrm>
          <a:prstGeom prst="ellipse">
            <a:avLst/>
          </a:prstGeom>
          <a:solidFill>
            <a:schemeClr val="tx1"/>
          </a:solidFill>
          <a:ln w="9525">
            <a:solidFill>
              <a:schemeClr val="tx1"/>
            </a:solidFill>
            <a:round/>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6" name="Oval 17">
            <a:extLst>
              <a:ext uri="{FF2B5EF4-FFF2-40B4-BE49-F238E27FC236}">
                <a16:creationId xmlns:a16="http://schemas.microsoft.com/office/drawing/2014/main" id="{7553AC72-82CB-48D9-B0CC-D306B576480C}"/>
              </a:ext>
            </a:extLst>
          </p:cNvPr>
          <p:cNvSpPr>
            <a:spLocks noChangeArrowheads="1"/>
          </p:cNvSpPr>
          <p:nvPr/>
        </p:nvSpPr>
        <p:spPr bwMode="auto">
          <a:xfrm>
            <a:off x="990600" y="2743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7" name="Oval 18">
            <a:extLst>
              <a:ext uri="{FF2B5EF4-FFF2-40B4-BE49-F238E27FC236}">
                <a16:creationId xmlns:a16="http://schemas.microsoft.com/office/drawing/2014/main" id="{FAB66463-FDBD-4D26-B8AD-2D20D26490E2}"/>
              </a:ext>
            </a:extLst>
          </p:cNvPr>
          <p:cNvSpPr>
            <a:spLocks noChangeArrowheads="1"/>
          </p:cNvSpPr>
          <p:nvPr/>
        </p:nvSpPr>
        <p:spPr bwMode="auto">
          <a:xfrm>
            <a:off x="457200" y="3505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8" name="Oval 19">
            <a:extLst>
              <a:ext uri="{FF2B5EF4-FFF2-40B4-BE49-F238E27FC236}">
                <a16:creationId xmlns:a16="http://schemas.microsoft.com/office/drawing/2014/main" id="{349EB89F-6022-4345-AA22-3BC70C2C5C86}"/>
              </a:ext>
            </a:extLst>
          </p:cNvPr>
          <p:cNvSpPr>
            <a:spLocks noChangeArrowheads="1"/>
          </p:cNvSpPr>
          <p:nvPr/>
        </p:nvSpPr>
        <p:spPr bwMode="auto">
          <a:xfrm>
            <a:off x="2362200" y="62484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59" name="Oval 20">
            <a:extLst>
              <a:ext uri="{FF2B5EF4-FFF2-40B4-BE49-F238E27FC236}">
                <a16:creationId xmlns:a16="http://schemas.microsoft.com/office/drawing/2014/main" id="{43AC929D-7F26-4C01-A92E-63354D3392CD}"/>
              </a:ext>
            </a:extLst>
          </p:cNvPr>
          <p:cNvSpPr>
            <a:spLocks noChangeArrowheads="1"/>
          </p:cNvSpPr>
          <p:nvPr/>
        </p:nvSpPr>
        <p:spPr bwMode="auto">
          <a:xfrm>
            <a:off x="1219200" y="5943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60" name="Oval 21">
            <a:extLst>
              <a:ext uri="{FF2B5EF4-FFF2-40B4-BE49-F238E27FC236}">
                <a16:creationId xmlns:a16="http://schemas.microsoft.com/office/drawing/2014/main" id="{5AFA868B-6460-4FFF-BE64-ADB2A0D4709D}"/>
              </a:ext>
            </a:extLst>
          </p:cNvPr>
          <p:cNvSpPr>
            <a:spLocks noChangeArrowheads="1"/>
          </p:cNvSpPr>
          <p:nvPr/>
        </p:nvSpPr>
        <p:spPr bwMode="auto">
          <a:xfrm>
            <a:off x="914400" y="4953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861" name="Oval 22">
            <a:extLst>
              <a:ext uri="{FF2B5EF4-FFF2-40B4-BE49-F238E27FC236}">
                <a16:creationId xmlns:a16="http://schemas.microsoft.com/office/drawing/2014/main" id="{39B57DB7-EF42-4EC2-9E10-F5CCDA876355}"/>
              </a:ext>
            </a:extLst>
          </p:cNvPr>
          <p:cNvSpPr>
            <a:spLocks noChangeArrowheads="1"/>
          </p:cNvSpPr>
          <p:nvPr/>
        </p:nvSpPr>
        <p:spPr bwMode="auto">
          <a:xfrm>
            <a:off x="762000" y="4191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35862" name="AutoShape 23">
            <a:extLst>
              <a:ext uri="{FF2B5EF4-FFF2-40B4-BE49-F238E27FC236}">
                <a16:creationId xmlns:a16="http://schemas.microsoft.com/office/drawing/2014/main" id="{E7CF1CF5-331D-4C0D-9063-554C138BD36D}"/>
              </a:ext>
            </a:extLst>
          </p:cNvPr>
          <p:cNvCxnSpPr>
            <a:cxnSpLocks noChangeShapeType="1"/>
            <a:stCxn id="35842" idx="5"/>
            <a:endCxn id="35843" idx="1"/>
          </p:cNvCxnSpPr>
          <p:nvPr/>
        </p:nvCxnSpPr>
        <p:spPr bwMode="auto">
          <a:xfrm>
            <a:off x="6378575" y="1273175"/>
            <a:ext cx="1263650" cy="577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3" name="AutoShape 24">
            <a:extLst>
              <a:ext uri="{FF2B5EF4-FFF2-40B4-BE49-F238E27FC236}">
                <a16:creationId xmlns:a16="http://schemas.microsoft.com/office/drawing/2014/main" id="{88BBAD91-BEDB-43CE-9E97-7E79819198C3}"/>
              </a:ext>
            </a:extLst>
          </p:cNvPr>
          <p:cNvCxnSpPr>
            <a:cxnSpLocks noChangeShapeType="1"/>
            <a:stCxn id="35843" idx="5"/>
            <a:endCxn id="35846" idx="1"/>
          </p:cNvCxnSpPr>
          <p:nvPr/>
        </p:nvCxnSpPr>
        <p:spPr bwMode="auto">
          <a:xfrm>
            <a:off x="7750175" y="1958975"/>
            <a:ext cx="958850" cy="1111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4" name="AutoShape 25">
            <a:extLst>
              <a:ext uri="{FF2B5EF4-FFF2-40B4-BE49-F238E27FC236}">
                <a16:creationId xmlns:a16="http://schemas.microsoft.com/office/drawing/2014/main" id="{0F420C05-32AB-4A15-B204-F364DFEBC18F}"/>
              </a:ext>
            </a:extLst>
          </p:cNvPr>
          <p:cNvCxnSpPr>
            <a:cxnSpLocks noChangeShapeType="1"/>
            <a:stCxn id="35846" idx="4"/>
            <a:endCxn id="35844" idx="0"/>
          </p:cNvCxnSpPr>
          <p:nvPr/>
        </p:nvCxnSpPr>
        <p:spPr bwMode="auto">
          <a:xfrm flipH="1">
            <a:off x="8153400" y="3200400"/>
            <a:ext cx="609600" cy="1143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5" name="AutoShape 26">
            <a:extLst>
              <a:ext uri="{FF2B5EF4-FFF2-40B4-BE49-F238E27FC236}">
                <a16:creationId xmlns:a16="http://schemas.microsoft.com/office/drawing/2014/main" id="{FAA7A496-0D30-4447-B2C2-B22A20D3A14D}"/>
              </a:ext>
            </a:extLst>
          </p:cNvPr>
          <p:cNvCxnSpPr>
            <a:cxnSpLocks noChangeShapeType="1"/>
            <a:stCxn id="35844" idx="4"/>
            <a:endCxn id="35847" idx="0"/>
          </p:cNvCxnSpPr>
          <p:nvPr/>
        </p:nvCxnSpPr>
        <p:spPr bwMode="auto">
          <a:xfrm>
            <a:off x="8153400" y="4495800"/>
            <a:ext cx="76200" cy="1524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6" name="AutoShape 27">
            <a:extLst>
              <a:ext uri="{FF2B5EF4-FFF2-40B4-BE49-F238E27FC236}">
                <a16:creationId xmlns:a16="http://schemas.microsoft.com/office/drawing/2014/main" id="{A405ECC9-71C3-4963-BB80-7A96B1F24894}"/>
              </a:ext>
            </a:extLst>
          </p:cNvPr>
          <p:cNvCxnSpPr>
            <a:cxnSpLocks noChangeShapeType="1"/>
            <a:stCxn id="35848" idx="6"/>
            <a:endCxn id="35844" idx="2"/>
          </p:cNvCxnSpPr>
          <p:nvPr/>
        </p:nvCxnSpPr>
        <p:spPr bwMode="auto">
          <a:xfrm flipV="1">
            <a:off x="6553200" y="4419600"/>
            <a:ext cx="15240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7" name="AutoShape 28">
            <a:extLst>
              <a:ext uri="{FF2B5EF4-FFF2-40B4-BE49-F238E27FC236}">
                <a16:creationId xmlns:a16="http://schemas.microsoft.com/office/drawing/2014/main" id="{AAF8849C-E416-4DF7-88CD-42F245FB6EFB}"/>
              </a:ext>
            </a:extLst>
          </p:cNvPr>
          <p:cNvCxnSpPr>
            <a:cxnSpLocks noChangeShapeType="1"/>
            <a:stCxn id="35849" idx="7"/>
            <a:endCxn id="35848" idx="2"/>
          </p:cNvCxnSpPr>
          <p:nvPr/>
        </p:nvCxnSpPr>
        <p:spPr bwMode="auto">
          <a:xfrm flipV="1">
            <a:off x="5235575" y="4648200"/>
            <a:ext cx="116522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8" name="AutoShape 29">
            <a:extLst>
              <a:ext uri="{FF2B5EF4-FFF2-40B4-BE49-F238E27FC236}">
                <a16:creationId xmlns:a16="http://schemas.microsoft.com/office/drawing/2014/main" id="{AE88E320-1A69-47D4-B53A-0D3583806DD3}"/>
              </a:ext>
            </a:extLst>
          </p:cNvPr>
          <p:cNvCxnSpPr>
            <a:cxnSpLocks noChangeShapeType="1"/>
            <a:stCxn id="35850" idx="7"/>
            <a:endCxn id="35849" idx="3"/>
          </p:cNvCxnSpPr>
          <p:nvPr/>
        </p:nvCxnSpPr>
        <p:spPr bwMode="auto">
          <a:xfrm flipV="1">
            <a:off x="4473575" y="5311775"/>
            <a:ext cx="654050" cy="1035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9" name="AutoShape 30">
            <a:extLst>
              <a:ext uri="{FF2B5EF4-FFF2-40B4-BE49-F238E27FC236}">
                <a16:creationId xmlns:a16="http://schemas.microsoft.com/office/drawing/2014/main" id="{93C92147-6E6C-4079-BED6-55D72E384402}"/>
              </a:ext>
            </a:extLst>
          </p:cNvPr>
          <p:cNvCxnSpPr>
            <a:cxnSpLocks noChangeShapeType="1"/>
            <a:stCxn id="35851" idx="5"/>
            <a:endCxn id="35849" idx="0"/>
          </p:cNvCxnSpPr>
          <p:nvPr/>
        </p:nvCxnSpPr>
        <p:spPr bwMode="auto">
          <a:xfrm>
            <a:off x="4016375" y="3635375"/>
            <a:ext cx="1165225" cy="1546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0" name="AutoShape 31">
            <a:extLst>
              <a:ext uri="{FF2B5EF4-FFF2-40B4-BE49-F238E27FC236}">
                <a16:creationId xmlns:a16="http://schemas.microsoft.com/office/drawing/2014/main" id="{5FE91C4D-7207-445B-B6CB-CB1FBF7474B6}"/>
              </a:ext>
            </a:extLst>
          </p:cNvPr>
          <p:cNvCxnSpPr>
            <a:cxnSpLocks noChangeShapeType="1"/>
            <a:stCxn id="35852" idx="6"/>
            <a:endCxn id="35849" idx="2"/>
          </p:cNvCxnSpPr>
          <p:nvPr/>
        </p:nvCxnSpPr>
        <p:spPr bwMode="auto">
          <a:xfrm>
            <a:off x="3657600" y="4953000"/>
            <a:ext cx="14478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1" name="AutoShape 32">
            <a:extLst>
              <a:ext uri="{FF2B5EF4-FFF2-40B4-BE49-F238E27FC236}">
                <a16:creationId xmlns:a16="http://schemas.microsoft.com/office/drawing/2014/main" id="{6C6FF598-9A05-4D63-A8D7-2AF8E1CE6336}"/>
              </a:ext>
            </a:extLst>
          </p:cNvPr>
          <p:cNvCxnSpPr>
            <a:cxnSpLocks noChangeShapeType="1"/>
            <a:stCxn id="35853" idx="6"/>
            <a:endCxn id="35851" idx="2"/>
          </p:cNvCxnSpPr>
          <p:nvPr/>
        </p:nvCxnSpPr>
        <p:spPr bwMode="auto">
          <a:xfrm flipV="1">
            <a:off x="2514600" y="3581400"/>
            <a:ext cx="1371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2" name="AutoShape 33">
            <a:extLst>
              <a:ext uri="{FF2B5EF4-FFF2-40B4-BE49-F238E27FC236}">
                <a16:creationId xmlns:a16="http://schemas.microsoft.com/office/drawing/2014/main" id="{E0AE81FC-DA15-4547-AF03-432847C7DB4D}"/>
              </a:ext>
            </a:extLst>
          </p:cNvPr>
          <p:cNvCxnSpPr>
            <a:cxnSpLocks noChangeShapeType="1"/>
            <a:stCxn id="35854" idx="6"/>
            <a:endCxn id="35852" idx="2"/>
          </p:cNvCxnSpPr>
          <p:nvPr/>
        </p:nvCxnSpPr>
        <p:spPr bwMode="auto">
          <a:xfrm>
            <a:off x="2286000" y="4343400"/>
            <a:ext cx="12192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3" name="AutoShape 34">
            <a:extLst>
              <a:ext uri="{FF2B5EF4-FFF2-40B4-BE49-F238E27FC236}">
                <a16:creationId xmlns:a16="http://schemas.microsoft.com/office/drawing/2014/main" id="{C2C7664D-DF5F-4DB9-95C3-B9B9DFD24642}"/>
              </a:ext>
            </a:extLst>
          </p:cNvPr>
          <p:cNvCxnSpPr>
            <a:cxnSpLocks noChangeShapeType="1"/>
            <a:stCxn id="35854" idx="0"/>
            <a:endCxn id="35853" idx="3"/>
          </p:cNvCxnSpPr>
          <p:nvPr/>
        </p:nvCxnSpPr>
        <p:spPr bwMode="auto">
          <a:xfrm flipV="1">
            <a:off x="2209800" y="3711575"/>
            <a:ext cx="17462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4" name="AutoShape 35">
            <a:extLst>
              <a:ext uri="{FF2B5EF4-FFF2-40B4-BE49-F238E27FC236}">
                <a16:creationId xmlns:a16="http://schemas.microsoft.com/office/drawing/2014/main" id="{CE4A2650-BBB0-49E5-AA1F-FED1E7471077}"/>
              </a:ext>
            </a:extLst>
          </p:cNvPr>
          <p:cNvCxnSpPr>
            <a:cxnSpLocks noChangeShapeType="1"/>
            <a:stCxn id="35856" idx="0"/>
            <a:endCxn id="35855" idx="2"/>
          </p:cNvCxnSpPr>
          <p:nvPr/>
        </p:nvCxnSpPr>
        <p:spPr bwMode="auto">
          <a:xfrm flipV="1">
            <a:off x="1066800" y="1524000"/>
            <a:ext cx="914400" cy="12192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5875" name="AutoShape 36">
            <a:extLst>
              <a:ext uri="{FF2B5EF4-FFF2-40B4-BE49-F238E27FC236}">
                <a16:creationId xmlns:a16="http://schemas.microsoft.com/office/drawing/2014/main" id="{911BE316-C9CF-4F38-9F04-93B94286178F}"/>
              </a:ext>
            </a:extLst>
          </p:cNvPr>
          <p:cNvCxnSpPr>
            <a:cxnSpLocks noChangeShapeType="1"/>
            <a:stCxn id="35858" idx="0"/>
            <a:endCxn id="35852" idx="4"/>
          </p:cNvCxnSpPr>
          <p:nvPr/>
        </p:nvCxnSpPr>
        <p:spPr bwMode="auto">
          <a:xfrm flipV="1">
            <a:off x="2438400" y="5029200"/>
            <a:ext cx="1143000" cy="1219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6" name="AutoShape 37">
            <a:extLst>
              <a:ext uri="{FF2B5EF4-FFF2-40B4-BE49-F238E27FC236}">
                <a16:creationId xmlns:a16="http://schemas.microsoft.com/office/drawing/2014/main" id="{073EBC63-0F29-48B2-A7AD-E63137436214}"/>
              </a:ext>
            </a:extLst>
          </p:cNvPr>
          <p:cNvCxnSpPr>
            <a:cxnSpLocks noChangeShapeType="1"/>
            <a:stCxn id="35858" idx="1"/>
            <a:endCxn id="35854" idx="4"/>
          </p:cNvCxnSpPr>
          <p:nvPr/>
        </p:nvCxnSpPr>
        <p:spPr bwMode="auto">
          <a:xfrm flipH="1" flipV="1">
            <a:off x="2209800" y="4419600"/>
            <a:ext cx="174625" cy="1851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7" name="AutoShape 38">
            <a:extLst>
              <a:ext uri="{FF2B5EF4-FFF2-40B4-BE49-F238E27FC236}">
                <a16:creationId xmlns:a16="http://schemas.microsoft.com/office/drawing/2014/main" id="{DE752D99-074A-4546-9FD6-C3156766DA8A}"/>
              </a:ext>
            </a:extLst>
          </p:cNvPr>
          <p:cNvCxnSpPr>
            <a:cxnSpLocks noChangeShapeType="1"/>
            <a:stCxn id="35856" idx="5"/>
            <a:endCxn id="35853" idx="1"/>
          </p:cNvCxnSpPr>
          <p:nvPr/>
        </p:nvCxnSpPr>
        <p:spPr bwMode="auto">
          <a:xfrm>
            <a:off x="1120775" y="2873375"/>
            <a:ext cx="1263650" cy="730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8" name="AutoShape 39">
            <a:extLst>
              <a:ext uri="{FF2B5EF4-FFF2-40B4-BE49-F238E27FC236}">
                <a16:creationId xmlns:a16="http://schemas.microsoft.com/office/drawing/2014/main" id="{161230EE-73C5-455F-9FA8-ABA03C547BA1}"/>
              </a:ext>
            </a:extLst>
          </p:cNvPr>
          <p:cNvCxnSpPr>
            <a:cxnSpLocks noChangeShapeType="1"/>
            <a:stCxn id="35856" idx="5"/>
            <a:endCxn id="35857" idx="0"/>
          </p:cNvCxnSpPr>
          <p:nvPr/>
        </p:nvCxnSpPr>
        <p:spPr bwMode="auto">
          <a:xfrm flipH="1">
            <a:off x="533400" y="2873375"/>
            <a:ext cx="587375" cy="631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79" name="AutoShape 40">
            <a:extLst>
              <a:ext uri="{FF2B5EF4-FFF2-40B4-BE49-F238E27FC236}">
                <a16:creationId xmlns:a16="http://schemas.microsoft.com/office/drawing/2014/main" id="{A797BCA8-3643-4773-9957-9DAA573116F7}"/>
              </a:ext>
            </a:extLst>
          </p:cNvPr>
          <p:cNvCxnSpPr>
            <a:cxnSpLocks noChangeShapeType="1"/>
            <a:stCxn id="35857" idx="4"/>
            <a:endCxn id="35861" idx="0"/>
          </p:cNvCxnSpPr>
          <p:nvPr/>
        </p:nvCxnSpPr>
        <p:spPr bwMode="auto">
          <a:xfrm>
            <a:off x="533400" y="3657600"/>
            <a:ext cx="3048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80" name="AutoShape 41">
            <a:extLst>
              <a:ext uri="{FF2B5EF4-FFF2-40B4-BE49-F238E27FC236}">
                <a16:creationId xmlns:a16="http://schemas.microsoft.com/office/drawing/2014/main" id="{793DD3E3-A195-4DFB-9C5A-65BBFB60A38A}"/>
              </a:ext>
            </a:extLst>
          </p:cNvPr>
          <p:cNvCxnSpPr>
            <a:cxnSpLocks noChangeShapeType="1"/>
            <a:stCxn id="35861" idx="4"/>
            <a:endCxn id="35860" idx="1"/>
          </p:cNvCxnSpPr>
          <p:nvPr/>
        </p:nvCxnSpPr>
        <p:spPr bwMode="auto">
          <a:xfrm>
            <a:off x="838200" y="4343400"/>
            <a:ext cx="98425" cy="631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81" name="AutoShape 42">
            <a:extLst>
              <a:ext uri="{FF2B5EF4-FFF2-40B4-BE49-F238E27FC236}">
                <a16:creationId xmlns:a16="http://schemas.microsoft.com/office/drawing/2014/main" id="{EF8CBF0D-4471-48EB-A63F-C35DF9FD60D9}"/>
              </a:ext>
            </a:extLst>
          </p:cNvPr>
          <p:cNvCxnSpPr>
            <a:cxnSpLocks noChangeShapeType="1"/>
            <a:stCxn id="35860" idx="4"/>
            <a:endCxn id="35859" idx="1"/>
          </p:cNvCxnSpPr>
          <p:nvPr/>
        </p:nvCxnSpPr>
        <p:spPr bwMode="auto">
          <a:xfrm>
            <a:off x="990600" y="5105400"/>
            <a:ext cx="250825" cy="860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82" name="AutoShape 43">
            <a:extLst>
              <a:ext uri="{FF2B5EF4-FFF2-40B4-BE49-F238E27FC236}">
                <a16:creationId xmlns:a16="http://schemas.microsoft.com/office/drawing/2014/main" id="{07F6F04B-1DFD-44C4-83E1-6D4372798F98}"/>
              </a:ext>
            </a:extLst>
          </p:cNvPr>
          <p:cNvCxnSpPr>
            <a:cxnSpLocks noChangeShapeType="1"/>
            <a:stCxn id="35859" idx="5"/>
            <a:endCxn id="35858" idx="7"/>
          </p:cNvCxnSpPr>
          <p:nvPr/>
        </p:nvCxnSpPr>
        <p:spPr bwMode="auto">
          <a:xfrm>
            <a:off x="1349375" y="6073775"/>
            <a:ext cx="1143000" cy="196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5883" name="Text Box 44">
            <a:extLst>
              <a:ext uri="{FF2B5EF4-FFF2-40B4-BE49-F238E27FC236}">
                <a16:creationId xmlns:a16="http://schemas.microsoft.com/office/drawing/2014/main" id="{D9876ADC-42AB-4909-BD6E-F79BCEBD351F}"/>
              </a:ext>
            </a:extLst>
          </p:cNvPr>
          <p:cNvSpPr txBox="1">
            <a:spLocks noChangeArrowheads="1"/>
          </p:cNvSpPr>
          <p:nvPr/>
        </p:nvSpPr>
        <p:spPr bwMode="auto">
          <a:xfrm>
            <a:off x="304800" y="2514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2000">
                <a:latin typeface="Times New Roman" panose="02020603050405020304" pitchFamily="18" charset="0"/>
              </a:rPr>
              <a:t>Arad</a:t>
            </a:r>
          </a:p>
        </p:txBody>
      </p:sp>
      <p:sp>
        <p:nvSpPr>
          <p:cNvPr id="35884" name="Text Box 45">
            <a:extLst>
              <a:ext uri="{FF2B5EF4-FFF2-40B4-BE49-F238E27FC236}">
                <a16:creationId xmlns:a16="http://schemas.microsoft.com/office/drawing/2014/main" id="{B15D5F6B-96E1-4678-8980-F5FB88913A71}"/>
              </a:ext>
            </a:extLst>
          </p:cNvPr>
          <p:cNvSpPr txBox="1">
            <a:spLocks noChangeArrowheads="1"/>
          </p:cNvSpPr>
          <p:nvPr/>
        </p:nvSpPr>
        <p:spPr bwMode="auto">
          <a:xfrm>
            <a:off x="2057400" y="1219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Oradea</a:t>
            </a:r>
          </a:p>
        </p:txBody>
      </p:sp>
      <p:sp>
        <p:nvSpPr>
          <p:cNvPr id="35885" name="Oval 46">
            <a:extLst>
              <a:ext uri="{FF2B5EF4-FFF2-40B4-BE49-F238E27FC236}">
                <a16:creationId xmlns:a16="http://schemas.microsoft.com/office/drawing/2014/main" id="{CDE381A6-92DA-4414-85B2-18D38F6F77EE}"/>
              </a:ext>
            </a:extLst>
          </p:cNvPr>
          <p:cNvSpPr>
            <a:spLocks noChangeArrowheads="1"/>
          </p:cNvSpPr>
          <p:nvPr/>
        </p:nvSpPr>
        <p:spPr bwMode="auto">
          <a:xfrm>
            <a:off x="838200" y="1752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35886" name="AutoShape 47">
            <a:extLst>
              <a:ext uri="{FF2B5EF4-FFF2-40B4-BE49-F238E27FC236}">
                <a16:creationId xmlns:a16="http://schemas.microsoft.com/office/drawing/2014/main" id="{966589AF-5664-4366-8CD2-2E12AA970DF7}"/>
              </a:ext>
            </a:extLst>
          </p:cNvPr>
          <p:cNvCxnSpPr>
            <a:cxnSpLocks noChangeShapeType="1"/>
            <a:stCxn id="35885" idx="6"/>
            <a:endCxn id="35855" idx="3"/>
          </p:cNvCxnSpPr>
          <p:nvPr/>
        </p:nvCxnSpPr>
        <p:spPr bwMode="auto">
          <a:xfrm flipV="1">
            <a:off x="990600" y="1577975"/>
            <a:ext cx="10128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87" name="AutoShape 48">
            <a:extLst>
              <a:ext uri="{FF2B5EF4-FFF2-40B4-BE49-F238E27FC236}">
                <a16:creationId xmlns:a16="http://schemas.microsoft.com/office/drawing/2014/main" id="{340AAAE3-889E-4182-B3D2-D6D1DC29B155}"/>
              </a:ext>
            </a:extLst>
          </p:cNvPr>
          <p:cNvCxnSpPr>
            <a:cxnSpLocks noChangeShapeType="1"/>
            <a:endCxn id="35883" idx="3"/>
          </p:cNvCxnSpPr>
          <p:nvPr/>
        </p:nvCxnSpPr>
        <p:spPr bwMode="auto">
          <a:xfrm>
            <a:off x="914400" y="1828800"/>
            <a:ext cx="152400" cy="8842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5888" name="Text Box 49">
            <a:extLst>
              <a:ext uri="{FF2B5EF4-FFF2-40B4-BE49-F238E27FC236}">
                <a16:creationId xmlns:a16="http://schemas.microsoft.com/office/drawing/2014/main" id="{EE93B767-EA41-4399-AF64-C576A8E96736}"/>
              </a:ext>
            </a:extLst>
          </p:cNvPr>
          <p:cNvSpPr txBox="1">
            <a:spLocks noChangeArrowheads="1"/>
          </p:cNvSpPr>
          <p:nvPr/>
        </p:nvSpPr>
        <p:spPr bwMode="auto">
          <a:xfrm>
            <a:off x="152400" y="1447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Zerind</a:t>
            </a:r>
          </a:p>
        </p:txBody>
      </p:sp>
      <p:sp>
        <p:nvSpPr>
          <p:cNvPr id="35889" name="Text Box 50">
            <a:extLst>
              <a:ext uri="{FF2B5EF4-FFF2-40B4-BE49-F238E27FC236}">
                <a16:creationId xmlns:a16="http://schemas.microsoft.com/office/drawing/2014/main" id="{7E2278D2-BDB4-4408-83A1-E0FECA8ED98C}"/>
              </a:ext>
            </a:extLst>
          </p:cNvPr>
          <p:cNvSpPr txBox="1">
            <a:spLocks noChangeArrowheads="1"/>
          </p:cNvSpPr>
          <p:nvPr/>
        </p:nvSpPr>
        <p:spPr bwMode="auto">
          <a:xfrm>
            <a:off x="3962400" y="32766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Fagaras</a:t>
            </a:r>
          </a:p>
        </p:txBody>
      </p:sp>
      <p:sp>
        <p:nvSpPr>
          <p:cNvPr id="35890" name="Text Box 51">
            <a:extLst>
              <a:ext uri="{FF2B5EF4-FFF2-40B4-BE49-F238E27FC236}">
                <a16:creationId xmlns:a16="http://schemas.microsoft.com/office/drawing/2014/main" id="{9AAEDFCC-3202-4F82-96AA-225EDC166383}"/>
              </a:ext>
            </a:extLst>
          </p:cNvPr>
          <p:cNvSpPr txBox="1">
            <a:spLocks noChangeArrowheads="1"/>
          </p:cNvSpPr>
          <p:nvPr/>
        </p:nvSpPr>
        <p:spPr bwMode="auto">
          <a:xfrm>
            <a:off x="6400800" y="914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latin typeface="Times New Roman" panose="02020603050405020304" pitchFamily="18" charset="0"/>
              </a:rPr>
              <a:t>Neamt</a:t>
            </a:r>
          </a:p>
        </p:txBody>
      </p:sp>
      <p:sp>
        <p:nvSpPr>
          <p:cNvPr id="35891" name="Text Box 52">
            <a:extLst>
              <a:ext uri="{FF2B5EF4-FFF2-40B4-BE49-F238E27FC236}">
                <a16:creationId xmlns:a16="http://schemas.microsoft.com/office/drawing/2014/main" id="{16AA5DB8-7908-4A66-AE5C-FB989FFFB18A}"/>
              </a:ext>
            </a:extLst>
          </p:cNvPr>
          <p:cNvSpPr txBox="1">
            <a:spLocks noChangeArrowheads="1"/>
          </p:cNvSpPr>
          <p:nvPr/>
        </p:nvSpPr>
        <p:spPr bwMode="auto">
          <a:xfrm>
            <a:off x="7772400" y="1676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Iasi</a:t>
            </a:r>
          </a:p>
        </p:txBody>
      </p:sp>
      <p:sp>
        <p:nvSpPr>
          <p:cNvPr id="35892" name="Text Box 53">
            <a:extLst>
              <a:ext uri="{FF2B5EF4-FFF2-40B4-BE49-F238E27FC236}">
                <a16:creationId xmlns:a16="http://schemas.microsoft.com/office/drawing/2014/main" id="{DA670014-4A6F-4021-BF37-B3CD7420D227}"/>
              </a:ext>
            </a:extLst>
          </p:cNvPr>
          <p:cNvSpPr txBox="1">
            <a:spLocks noChangeArrowheads="1"/>
          </p:cNvSpPr>
          <p:nvPr/>
        </p:nvSpPr>
        <p:spPr bwMode="auto">
          <a:xfrm>
            <a:off x="7924800" y="2971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Vaslui</a:t>
            </a:r>
          </a:p>
        </p:txBody>
      </p:sp>
      <p:sp>
        <p:nvSpPr>
          <p:cNvPr id="35893" name="Text Box 54">
            <a:extLst>
              <a:ext uri="{FF2B5EF4-FFF2-40B4-BE49-F238E27FC236}">
                <a16:creationId xmlns:a16="http://schemas.microsoft.com/office/drawing/2014/main" id="{87E332BF-FDC9-4040-BDED-1C86E3A4BB6D}"/>
              </a:ext>
            </a:extLst>
          </p:cNvPr>
          <p:cNvSpPr txBox="1">
            <a:spLocks noChangeArrowheads="1"/>
          </p:cNvSpPr>
          <p:nvPr/>
        </p:nvSpPr>
        <p:spPr bwMode="auto">
          <a:xfrm>
            <a:off x="8229600" y="4267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Hirsova</a:t>
            </a:r>
          </a:p>
        </p:txBody>
      </p:sp>
      <p:sp>
        <p:nvSpPr>
          <p:cNvPr id="35894" name="Text Box 55">
            <a:extLst>
              <a:ext uri="{FF2B5EF4-FFF2-40B4-BE49-F238E27FC236}">
                <a16:creationId xmlns:a16="http://schemas.microsoft.com/office/drawing/2014/main" id="{9391A0F7-6268-45C8-B27E-0F392C5076B9}"/>
              </a:ext>
            </a:extLst>
          </p:cNvPr>
          <p:cNvSpPr txBox="1">
            <a:spLocks noChangeArrowheads="1"/>
          </p:cNvSpPr>
          <p:nvPr/>
        </p:nvSpPr>
        <p:spPr bwMode="auto">
          <a:xfrm>
            <a:off x="7848600" y="6172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latin typeface="Times New Roman" panose="02020603050405020304" pitchFamily="18" charset="0"/>
              </a:rPr>
              <a:t>Eforie</a:t>
            </a:r>
          </a:p>
        </p:txBody>
      </p:sp>
      <p:sp>
        <p:nvSpPr>
          <p:cNvPr id="35895" name="Text Box 56">
            <a:extLst>
              <a:ext uri="{FF2B5EF4-FFF2-40B4-BE49-F238E27FC236}">
                <a16:creationId xmlns:a16="http://schemas.microsoft.com/office/drawing/2014/main" id="{6F758974-088E-470D-ADF1-6878B22E6C4B}"/>
              </a:ext>
            </a:extLst>
          </p:cNvPr>
          <p:cNvSpPr txBox="1">
            <a:spLocks noChangeArrowheads="1"/>
          </p:cNvSpPr>
          <p:nvPr/>
        </p:nvSpPr>
        <p:spPr bwMode="auto">
          <a:xfrm>
            <a:off x="6019800" y="4191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Urziceni</a:t>
            </a:r>
          </a:p>
        </p:txBody>
      </p:sp>
      <p:sp>
        <p:nvSpPr>
          <p:cNvPr id="35896" name="Text Box 57">
            <a:extLst>
              <a:ext uri="{FF2B5EF4-FFF2-40B4-BE49-F238E27FC236}">
                <a16:creationId xmlns:a16="http://schemas.microsoft.com/office/drawing/2014/main" id="{62D2C186-3FD1-48F8-814C-5491CE9911FE}"/>
              </a:ext>
            </a:extLst>
          </p:cNvPr>
          <p:cNvSpPr txBox="1">
            <a:spLocks noChangeArrowheads="1"/>
          </p:cNvSpPr>
          <p:nvPr/>
        </p:nvSpPr>
        <p:spPr bwMode="auto">
          <a:xfrm>
            <a:off x="4419600" y="6248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Giurgui</a:t>
            </a:r>
          </a:p>
        </p:txBody>
      </p:sp>
      <p:sp>
        <p:nvSpPr>
          <p:cNvPr id="35897" name="Text Box 58">
            <a:extLst>
              <a:ext uri="{FF2B5EF4-FFF2-40B4-BE49-F238E27FC236}">
                <a16:creationId xmlns:a16="http://schemas.microsoft.com/office/drawing/2014/main" id="{851FDA0B-994B-4565-B3AE-0D730760D764}"/>
              </a:ext>
            </a:extLst>
          </p:cNvPr>
          <p:cNvSpPr txBox="1">
            <a:spLocks noChangeArrowheads="1"/>
          </p:cNvSpPr>
          <p:nvPr/>
        </p:nvSpPr>
        <p:spPr bwMode="auto">
          <a:xfrm>
            <a:off x="3581400" y="4648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Pitesti</a:t>
            </a:r>
          </a:p>
        </p:txBody>
      </p:sp>
      <p:sp>
        <p:nvSpPr>
          <p:cNvPr id="35898" name="Text Box 59">
            <a:extLst>
              <a:ext uri="{FF2B5EF4-FFF2-40B4-BE49-F238E27FC236}">
                <a16:creationId xmlns:a16="http://schemas.microsoft.com/office/drawing/2014/main" id="{E0245253-676F-467A-AD5A-E3AFCC1FFD76}"/>
              </a:ext>
            </a:extLst>
          </p:cNvPr>
          <p:cNvSpPr txBox="1">
            <a:spLocks noChangeArrowheads="1"/>
          </p:cNvSpPr>
          <p:nvPr/>
        </p:nvSpPr>
        <p:spPr bwMode="auto">
          <a:xfrm>
            <a:off x="2362200" y="3276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b="1">
                <a:latin typeface="Times New Roman" panose="02020603050405020304" pitchFamily="18" charset="0"/>
              </a:rPr>
              <a:t>Sibiu</a:t>
            </a:r>
          </a:p>
        </p:txBody>
      </p:sp>
      <p:sp>
        <p:nvSpPr>
          <p:cNvPr id="35899" name="Text Box 60">
            <a:extLst>
              <a:ext uri="{FF2B5EF4-FFF2-40B4-BE49-F238E27FC236}">
                <a16:creationId xmlns:a16="http://schemas.microsoft.com/office/drawing/2014/main" id="{0A8F4354-0878-4CC8-9683-9795827C1322}"/>
              </a:ext>
            </a:extLst>
          </p:cNvPr>
          <p:cNvSpPr txBox="1">
            <a:spLocks noChangeArrowheads="1"/>
          </p:cNvSpPr>
          <p:nvPr/>
        </p:nvSpPr>
        <p:spPr bwMode="auto">
          <a:xfrm>
            <a:off x="1295400" y="5638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Dobreta</a:t>
            </a:r>
          </a:p>
        </p:txBody>
      </p:sp>
      <p:sp>
        <p:nvSpPr>
          <p:cNvPr id="35900" name="Text Box 61">
            <a:extLst>
              <a:ext uri="{FF2B5EF4-FFF2-40B4-BE49-F238E27FC236}">
                <a16:creationId xmlns:a16="http://schemas.microsoft.com/office/drawing/2014/main" id="{E12C88B1-5EE4-4BE3-834E-917407780791}"/>
              </a:ext>
            </a:extLst>
          </p:cNvPr>
          <p:cNvSpPr txBox="1">
            <a:spLocks noChangeArrowheads="1"/>
          </p:cNvSpPr>
          <p:nvPr/>
        </p:nvSpPr>
        <p:spPr bwMode="auto">
          <a:xfrm>
            <a:off x="2438400" y="6096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Craiova</a:t>
            </a:r>
          </a:p>
        </p:txBody>
      </p:sp>
      <p:sp>
        <p:nvSpPr>
          <p:cNvPr id="35901" name="Text Box 62">
            <a:extLst>
              <a:ext uri="{FF2B5EF4-FFF2-40B4-BE49-F238E27FC236}">
                <a16:creationId xmlns:a16="http://schemas.microsoft.com/office/drawing/2014/main" id="{D0343693-9D7D-446B-91B8-0A9CBFB38ACC}"/>
              </a:ext>
            </a:extLst>
          </p:cNvPr>
          <p:cNvSpPr txBox="1">
            <a:spLocks noChangeArrowheads="1"/>
          </p:cNvSpPr>
          <p:nvPr/>
        </p:nvSpPr>
        <p:spPr bwMode="auto">
          <a:xfrm>
            <a:off x="2209800" y="403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latin typeface="Times New Roman" panose="02020603050405020304" pitchFamily="18" charset="0"/>
              </a:rPr>
              <a:t>Rimnicu</a:t>
            </a:r>
          </a:p>
        </p:txBody>
      </p:sp>
      <p:sp>
        <p:nvSpPr>
          <p:cNvPr id="35902" name="Text Box 63">
            <a:extLst>
              <a:ext uri="{FF2B5EF4-FFF2-40B4-BE49-F238E27FC236}">
                <a16:creationId xmlns:a16="http://schemas.microsoft.com/office/drawing/2014/main" id="{E576C4CC-6DEF-49E7-9D5B-33F0F4D5441B}"/>
              </a:ext>
            </a:extLst>
          </p:cNvPr>
          <p:cNvSpPr txBox="1">
            <a:spLocks noChangeArrowheads="1"/>
          </p:cNvSpPr>
          <p:nvPr/>
        </p:nvSpPr>
        <p:spPr bwMode="auto">
          <a:xfrm>
            <a:off x="990600" y="4800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Mehadia</a:t>
            </a:r>
          </a:p>
        </p:txBody>
      </p:sp>
      <p:sp>
        <p:nvSpPr>
          <p:cNvPr id="35903" name="Text Box 64">
            <a:extLst>
              <a:ext uri="{FF2B5EF4-FFF2-40B4-BE49-F238E27FC236}">
                <a16:creationId xmlns:a16="http://schemas.microsoft.com/office/drawing/2014/main" id="{E9F95F0A-0AC0-45BD-AF89-E935348D965D}"/>
              </a:ext>
            </a:extLst>
          </p:cNvPr>
          <p:cNvSpPr txBox="1">
            <a:spLocks noChangeArrowheads="1"/>
          </p:cNvSpPr>
          <p:nvPr/>
        </p:nvSpPr>
        <p:spPr bwMode="auto">
          <a:xfrm>
            <a:off x="533400" y="3429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Timisoara</a:t>
            </a:r>
          </a:p>
        </p:txBody>
      </p:sp>
      <p:sp>
        <p:nvSpPr>
          <p:cNvPr id="35904" name="Text Box 65">
            <a:extLst>
              <a:ext uri="{FF2B5EF4-FFF2-40B4-BE49-F238E27FC236}">
                <a16:creationId xmlns:a16="http://schemas.microsoft.com/office/drawing/2014/main" id="{079B569A-44B2-4B2D-A85C-6D31788481F6}"/>
              </a:ext>
            </a:extLst>
          </p:cNvPr>
          <p:cNvSpPr txBox="1">
            <a:spLocks noChangeArrowheads="1"/>
          </p:cNvSpPr>
          <p:nvPr/>
        </p:nvSpPr>
        <p:spPr bwMode="auto">
          <a:xfrm>
            <a:off x="838200" y="4038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Lugoj</a:t>
            </a:r>
          </a:p>
        </p:txBody>
      </p:sp>
      <p:sp>
        <p:nvSpPr>
          <p:cNvPr id="35905" name="Text Box 66">
            <a:extLst>
              <a:ext uri="{FF2B5EF4-FFF2-40B4-BE49-F238E27FC236}">
                <a16:creationId xmlns:a16="http://schemas.microsoft.com/office/drawing/2014/main" id="{938738A8-E22C-4996-925B-F920CBC47C6D}"/>
              </a:ext>
            </a:extLst>
          </p:cNvPr>
          <p:cNvSpPr txBox="1">
            <a:spLocks noChangeArrowheads="1"/>
          </p:cNvSpPr>
          <p:nvPr/>
        </p:nvSpPr>
        <p:spPr bwMode="auto">
          <a:xfrm>
            <a:off x="6629400" y="1600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87</a:t>
            </a:r>
          </a:p>
        </p:txBody>
      </p:sp>
      <p:sp>
        <p:nvSpPr>
          <p:cNvPr id="35906" name="Text Box 67">
            <a:extLst>
              <a:ext uri="{FF2B5EF4-FFF2-40B4-BE49-F238E27FC236}">
                <a16:creationId xmlns:a16="http://schemas.microsoft.com/office/drawing/2014/main" id="{DBE3C463-D626-4DB2-B23F-E158CB539C1B}"/>
              </a:ext>
            </a:extLst>
          </p:cNvPr>
          <p:cNvSpPr txBox="1">
            <a:spLocks noChangeArrowheads="1"/>
          </p:cNvSpPr>
          <p:nvPr/>
        </p:nvSpPr>
        <p:spPr bwMode="auto">
          <a:xfrm>
            <a:off x="7848600" y="2438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92</a:t>
            </a:r>
          </a:p>
        </p:txBody>
      </p:sp>
      <p:sp>
        <p:nvSpPr>
          <p:cNvPr id="35907" name="Text Box 68">
            <a:extLst>
              <a:ext uri="{FF2B5EF4-FFF2-40B4-BE49-F238E27FC236}">
                <a16:creationId xmlns:a16="http://schemas.microsoft.com/office/drawing/2014/main" id="{60913DC4-C597-4BF1-90E2-EB8EBECF95D9}"/>
              </a:ext>
            </a:extLst>
          </p:cNvPr>
          <p:cNvSpPr txBox="1">
            <a:spLocks noChangeArrowheads="1"/>
          </p:cNvSpPr>
          <p:nvPr/>
        </p:nvSpPr>
        <p:spPr bwMode="auto">
          <a:xfrm>
            <a:off x="7924800" y="3505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142</a:t>
            </a:r>
          </a:p>
        </p:txBody>
      </p:sp>
      <p:sp>
        <p:nvSpPr>
          <p:cNvPr id="35908" name="Text Box 69">
            <a:extLst>
              <a:ext uri="{FF2B5EF4-FFF2-40B4-BE49-F238E27FC236}">
                <a16:creationId xmlns:a16="http://schemas.microsoft.com/office/drawing/2014/main" id="{964F80E0-462C-4007-A126-B389F1734128}"/>
              </a:ext>
            </a:extLst>
          </p:cNvPr>
          <p:cNvSpPr txBox="1">
            <a:spLocks noChangeArrowheads="1"/>
          </p:cNvSpPr>
          <p:nvPr/>
        </p:nvSpPr>
        <p:spPr bwMode="auto">
          <a:xfrm>
            <a:off x="7772400" y="5181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86</a:t>
            </a:r>
          </a:p>
        </p:txBody>
      </p:sp>
      <p:sp>
        <p:nvSpPr>
          <p:cNvPr id="35909" name="Text Box 70">
            <a:extLst>
              <a:ext uri="{FF2B5EF4-FFF2-40B4-BE49-F238E27FC236}">
                <a16:creationId xmlns:a16="http://schemas.microsoft.com/office/drawing/2014/main" id="{18DACEBA-28F4-409F-BB84-5E3F541F6CC9}"/>
              </a:ext>
            </a:extLst>
          </p:cNvPr>
          <p:cNvSpPr txBox="1">
            <a:spLocks noChangeArrowheads="1"/>
          </p:cNvSpPr>
          <p:nvPr/>
        </p:nvSpPr>
        <p:spPr bwMode="auto">
          <a:xfrm>
            <a:off x="70866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98</a:t>
            </a:r>
          </a:p>
        </p:txBody>
      </p:sp>
      <p:sp>
        <p:nvSpPr>
          <p:cNvPr id="35910" name="Text Box 71">
            <a:extLst>
              <a:ext uri="{FF2B5EF4-FFF2-40B4-BE49-F238E27FC236}">
                <a16:creationId xmlns:a16="http://schemas.microsoft.com/office/drawing/2014/main" id="{6870A1CD-B4D8-46BB-BDFA-89073FC5F7B0}"/>
              </a:ext>
            </a:extLst>
          </p:cNvPr>
          <p:cNvSpPr txBox="1">
            <a:spLocks noChangeArrowheads="1"/>
          </p:cNvSpPr>
          <p:nvPr/>
        </p:nvSpPr>
        <p:spPr bwMode="auto">
          <a:xfrm>
            <a:off x="5410200" y="4495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86</a:t>
            </a:r>
          </a:p>
        </p:txBody>
      </p:sp>
      <p:sp>
        <p:nvSpPr>
          <p:cNvPr id="35911" name="Text Box 72">
            <a:extLst>
              <a:ext uri="{FF2B5EF4-FFF2-40B4-BE49-F238E27FC236}">
                <a16:creationId xmlns:a16="http://schemas.microsoft.com/office/drawing/2014/main" id="{FDDF223E-EE89-4C48-AD71-37A93232E084}"/>
              </a:ext>
            </a:extLst>
          </p:cNvPr>
          <p:cNvSpPr txBox="1">
            <a:spLocks noChangeArrowheads="1"/>
          </p:cNvSpPr>
          <p:nvPr/>
        </p:nvSpPr>
        <p:spPr bwMode="auto">
          <a:xfrm>
            <a:off x="4572000" y="3962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211</a:t>
            </a:r>
          </a:p>
        </p:txBody>
      </p:sp>
      <p:sp>
        <p:nvSpPr>
          <p:cNvPr id="35912" name="Text Box 73">
            <a:extLst>
              <a:ext uri="{FF2B5EF4-FFF2-40B4-BE49-F238E27FC236}">
                <a16:creationId xmlns:a16="http://schemas.microsoft.com/office/drawing/2014/main" id="{5E9D77F1-3A2A-43ED-8A5F-567F00F85A43}"/>
              </a:ext>
            </a:extLst>
          </p:cNvPr>
          <p:cNvSpPr txBox="1">
            <a:spLocks noChangeArrowheads="1"/>
          </p:cNvSpPr>
          <p:nvPr/>
        </p:nvSpPr>
        <p:spPr bwMode="auto">
          <a:xfrm>
            <a:off x="4038600" y="5105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101</a:t>
            </a:r>
          </a:p>
        </p:txBody>
      </p:sp>
      <p:sp>
        <p:nvSpPr>
          <p:cNvPr id="35913" name="Text Box 74">
            <a:extLst>
              <a:ext uri="{FF2B5EF4-FFF2-40B4-BE49-F238E27FC236}">
                <a16:creationId xmlns:a16="http://schemas.microsoft.com/office/drawing/2014/main" id="{90CFD953-7BB8-45A4-A640-565709BBABBD}"/>
              </a:ext>
            </a:extLst>
          </p:cNvPr>
          <p:cNvSpPr txBox="1">
            <a:spLocks noChangeArrowheads="1"/>
          </p:cNvSpPr>
          <p:nvPr/>
        </p:nvSpPr>
        <p:spPr bwMode="auto">
          <a:xfrm>
            <a:off x="4953000" y="5791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90</a:t>
            </a:r>
          </a:p>
        </p:txBody>
      </p:sp>
      <p:sp>
        <p:nvSpPr>
          <p:cNvPr id="35914" name="Text Box 75">
            <a:extLst>
              <a:ext uri="{FF2B5EF4-FFF2-40B4-BE49-F238E27FC236}">
                <a16:creationId xmlns:a16="http://schemas.microsoft.com/office/drawing/2014/main" id="{1B2F8CE4-D044-481E-98EB-6CD45B836E3F}"/>
              </a:ext>
            </a:extLst>
          </p:cNvPr>
          <p:cNvSpPr txBox="1">
            <a:spLocks noChangeArrowheads="1"/>
          </p:cNvSpPr>
          <p:nvPr/>
        </p:nvSpPr>
        <p:spPr bwMode="auto">
          <a:xfrm>
            <a:off x="3124200" y="3200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99</a:t>
            </a:r>
          </a:p>
        </p:txBody>
      </p:sp>
      <p:sp>
        <p:nvSpPr>
          <p:cNvPr id="35915" name="Text Box 76">
            <a:extLst>
              <a:ext uri="{FF2B5EF4-FFF2-40B4-BE49-F238E27FC236}">
                <a16:creationId xmlns:a16="http://schemas.microsoft.com/office/drawing/2014/main" id="{1143EA46-EC60-419A-90F2-E23F2BADC84A}"/>
              </a:ext>
            </a:extLst>
          </p:cNvPr>
          <p:cNvSpPr txBox="1">
            <a:spLocks noChangeArrowheads="1"/>
          </p:cNvSpPr>
          <p:nvPr/>
        </p:nvSpPr>
        <p:spPr bwMode="auto">
          <a:xfrm>
            <a:off x="1143000" y="1295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71</a:t>
            </a:r>
          </a:p>
        </p:txBody>
      </p:sp>
      <p:sp>
        <p:nvSpPr>
          <p:cNvPr id="35916" name="Text Box 77">
            <a:extLst>
              <a:ext uri="{FF2B5EF4-FFF2-40B4-BE49-F238E27FC236}">
                <a16:creationId xmlns:a16="http://schemas.microsoft.com/office/drawing/2014/main" id="{2C5C9C9E-6016-4771-81FA-493F76946DF9}"/>
              </a:ext>
            </a:extLst>
          </p:cNvPr>
          <p:cNvSpPr txBox="1">
            <a:spLocks noChangeArrowheads="1"/>
          </p:cNvSpPr>
          <p:nvPr/>
        </p:nvSpPr>
        <p:spPr bwMode="auto">
          <a:xfrm>
            <a:off x="533400" y="2209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75</a:t>
            </a:r>
          </a:p>
        </p:txBody>
      </p:sp>
      <p:sp>
        <p:nvSpPr>
          <p:cNvPr id="35917" name="Text Box 78">
            <a:extLst>
              <a:ext uri="{FF2B5EF4-FFF2-40B4-BE49-F238E27FC236}">
                <a16:creationId xmlns:a16="http://schemas.microsoft.com/office/drawing/2014/main" id="{F97780ED-DED3-4B8A-B3D5-091652EE2204}"/>
              </a:ext>
            </a:extLst>
          </p:cNvPr>
          <p:cNvSpPr txBox="1">
            <a:spLocks noChangeArrowheads="1"/>
          </p:cNvSpPr>
          <p:nvPr/>
        </p:nvSpPr>
        <p:spPr bwMode="auto">
          <a:xfrm>
            <a:off x="15240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140</a:t>
            </a:r>
          </a:p>
        </p:txBody>
      </p:sp>
      <p:sp>
        <p:nvSpPr>
          <p:cNvPr id="35918" name="Text Box 79">
            <a:extLst>
              <a:ext uri="{FF2B5EF4-FFF2-40B4-BE49-F238E27FC236}">
                <a16:creationId xmlns:a16="http://schemas.microsoft.com/office/drawing/2014/main" id="{CF4B7660-9747-43C8-8D3B-E03080CA4034}"/>
              </a:ext>
            </a:extLst>
          </p:cNvPr>
          <p:cNvSpPr txBox="1">
            <a:spLocks noChangeArrowheads="1"/>
          </p:cNvSpPr>
          <p:nvPr/>
        </p:nvSpPr>
        <p:spPr bwMode="auto">
          <a:xfrm>
            <a:off x="228600" y="3048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118</a:t>
            </a:r>
          </a:p>
        </p:txBody>
      </p:sp>
      <p:sp>
        <p:nvSpPr>
          <p:cNvPr id="35919" name="Text Box 80">
            <a:extLst>
              <a:ext uri="{FF2B5EF4-FFF2-40B4-BE49-F238E27FC236}">
                <a16:creationId xmlns:a16="http://schemas.microsoft.com/office/drawing/2014/main" id="{1D978007-FD2F-4295-BFBE-AB22213FDABA}"/>
              </a:ext>
            </a:extLst>
          </p:cNvPr>
          <p:cNvSpPr txBox="1">
            <a:spLocks noChangeArrowheads="1"/>
          </p:cNvSpPr>
          <p:nvPr/>
        </p:nvSpPr>
        <p:spPr bwMode="auto">
          <a:xfrm>
            <a:off x="228600" y="3810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111</a:t>
            </a:r>
          </a:p>
        </p:txBody>
      </p:sp>
      <p:sp>
        <p:nvSpPr>
          <p:cNvPr id="35920" name="Text Box 81">
            <a:extLst>
              <a:ext uri="{FF2B5EF4-FFF2-40B4-BE49-F238E27FC236}">
                <a16:creationId xmlns:a16="http://schemas.microsoft.com/office/drawing/2014/main" id="{94547A54-2FD7-45ED-86E3-FEF910751081}"/>
              </a:ext>
            </a:extLst>
          </p:cNvPr>
          <p:cNvSpPr txBox="1">
            <a:spLocks noChangeArrowheads="1"/>
          </p:cNvSpPr>
          <p:nvPr/>
        </p:nvSpPr>
        <p:spPr bwMode="auto">
          <a:xfrm>
            <a:off x="5334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70</a:t>
            </a:r>
          </a:p>
        </p:txBody>
      </p:sp>
      <p:sp>
        <p:nvSpPr>
          <p:cNvPr id="35921" name="Text Box 82">
            <a:extLst>
              <a:ext uri="{FF2B5EF4-FFF2-40B4-BE49-F238E27FC236}">
                <a16:creationId xmlns:a16="http://schemas.microsoft.com/office/drawing/2014/main" id="{6A0F29AD-8024-401B-88A8-239ABBB2A2C0}"/>
              </a:ext>
            </a:extLst>
          </p:cNvPr>
          <p:cNvSpPr txBox="1">
            <a:spLocks noChangeArrowheads="1"/>
          </p:cNvSpPr>
          <p:nvPr/>
        </p:nvSpPr>
        <p:spPr bwMode="auto">
          <a:xfrm>
            <a:off x="762000" y="5334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75</a:t>
            </a:r>
          </a:p>
        </p:txBody>
      </p:sp>
      <p:sp>
        <p:nvSpPr>
          <p:cNvPr id="35922" name="Text Box 83">
            <a:extLst>
              <a:ext uri="{FF2B5EF4-FFF2-40B4-BE49-F238E27FC236}">
                <a16:creationId xmlns:a16="http://schemas.microsoft.com/office/drawing/2014/main" id="{19EC59E6-59B8-4293-B844-B73E727D94C5}"/>
              </a:ext>
            </a:extLst>
          </p:cNvPr>
          <p:cNvSpPr txBox="1">
            <a:spLocks noChangeArrowheads="1"/>
          </p:cNvSpPr>
          <p:nvPr/>
        </p:nvSpPr>
        <p:spPr bwMode="auto">
          <a:xfrm>
            <a:off x="1447800" y="6096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120</a:t>
            </a:r>
          </a:p>
        </p:txBody>
      </p:sp>
      <p:sp>
        <p:nvSpPr>
          <p:cNvPr id="35923" name="Text Box 84">
            <a:extLst>
              <a:ext uri="{FF2B5EF4-FFF2-40B4-BE49-F238E27FC236}">
                <a16:creationId xmlns:a16="http://schemas.microsoft.com/office/drawing/2014/main" id="{A2F5A4BF-FEE2-45FC-BF2A-BCBBC5AE93DB}"/>
              </a:ext>
            </a:extLst>
          </p:cNvPr>
          <p:cNvSpPr txBox="1">
            <a:spLocks noChangeArrowheads="1"/>
          </p:cNvSpPr>
          <p:nvPr/>
        </p:nvSpPr>
        <p:spPr bwMode="auto">
          <a:xfrm>
            <a:off x="3048000" y="5410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138</a:t>
            </a:r>
          </a:p>
        </p:txBody>
      </p:sp>
      <p:sp>
        <p:nvSpPr>
          <p:cNvPr id="35924" name="Text Box 85">
            <a:extLst>
              <a:ext uri="{FF2B5EF4-FFF2-40B4-BE49-F238E27FC236}">
                <a16:creationId xmlns:a16="http://schemas.microsoft.com/office/drawing/2014/main" id="{764690A3-11AC-49B7-9C3E-F71FB5416703}"/>
              </a:ext>
            </a:extLst>
          </p:cNvPr>
          <p:cNvSpPr txBox="1">
            <a:spLocks noChangeArrowheads="1"/>
          </p:cNvSpPr>
          <p:nvPr/>
        </p:nvSpPr>
        <p:spPr bwMode="auto">
          <a:xfrm>
            <a:off x="2286000" y="5029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146</a:t>
            </a:r>
          </a:p>
        </p:txBody>
      </p:sp>
      <p:sp>
        <p:nvSpPr>
          <p:cNvPr id="35925" name="Text Box 86">
            <a:extLst>
              <a:ext uri="{FF2B5EF4-FFF2-40B4-BE49-F238E27FC236}">
                <a16:creationId xmlns:a16="http://schemas.microsoft.com/office/drawing/2014/main" id="{24A15CD5-29BD-4685-BE4E-3DA013C314B1}"/>
              </a:ext>
            </a:extLst>
          </p:cNvPr>
          <p:cNvSpPr txBox="1">
            <a:spLocks noChangeArrowheads="1"/>
          </p:cNvSpPr>
          <p:nvPr/>
        </p:nvSpPr>
        <p:spPr bwMode="auto">
          <a:xfrm>
            <a:off x="2590800" y="4572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97</a:t>
            </a:r>
          </a:p>
        </p:txBody>
      </p:sp>
      <p:sp>
        <p:nvSpPr>
          <p:cNvPr id="35926" name="Text Box 87">
            <a:extLst>
              <a:ext uri="{FF2B5EF4-FFF2-40B4-BE49-F238E27FC236}">
                <a16:creationId xmlns:a16="http://schemas.microsoft.com/office/drawing/2014/main" id="{BEA3D315-EEEC-40D6-9DE0-B7FA0D86A7D0}"/>
              </a:ext>
            </a:extLst>
          </p:cNvPr>
          <p:cNvSpPr txBox="1">
            <a:spLocks noChangeArrowheads="1"/>
          </p:cNvSpPr>
          <p:nvPr/>
        </p:nvSpPr>
        <p:spPr bwMode="auto">
          <a:xfrm>
            <a:off x="1905000" y="3733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80</a:t>
            </a:r>
          </a:p>
        </p:txBody>
      </p:sp>
      <p:cxnSp>
        <p:nvCxnSpPr>
          <p:cNvPr id="35927" name="AutoShape 88">
            <a:extLst>
              <a:ext uri="{FF2B5EF4-FFF2-40B4-BE49-F238E27FC236}">
                <a16:creationId xmlns:a16="http://schemas.microsoft.com/office/drawing/2014/main" id="{3F6A20FB-F7C2-4AE5-A570-C9CB02E67A5A}"/>
              </a:ext>
            </a:extLst>
          </p:cNvPr>
          <p:cNvCxnSpPr>
            <a:cxnSpLocks noChangeShapeType="1"/>
            <a:stCxn id="35856" idx="5"/>
          </p:cNvCxnSpPr>
          <p:nvPr/>
        </p:nvCxnSpPr>
        <p:spPr bwMode="auto">
          <a:xfrm>
            <a:off x="1120775" y="2873375"/>
            <a:ext cx="631825" cy="55562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5928" name="Text Box 89">
            <a:extLst>
              <a:ext uri="{FF2B5EF4-FFF2-40B4-BE49-F238E27FC236}">
                <a16:creationId xmlns:a16="http://schemas.microsoft.com/office/drawing/2014/main" id="{523F3C7B-94C7-4C19-9770-FA166B365FE4}"/>
              </a:ext>
            </a:extLst>
          </p:cNvPr>
          <p:cNvSpPr txBox="1">
            <a:spLocks noChangeArrowheads="1"/>
          </p:cNvSpPr>
          <p:nvPr/>
        </p:nvSpPr>
        <p:spPr bwMode="auto">
          <a:xfrm>
            <a:off x="15240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140</a:t>
            </a:r>
          </a:p>
        </p:txBody>
      </p:sp>
      <p:sp>
        <p:nvSpPr>
          <p:cNvPr id="35929" name="Oval 90">
            <a:extLst>
              <a:ext uri="{FF2B5EF4-FFF2-40B4-BE49-F238E27FC236}">
                <a16:creationId xmlns:a16="http://schemas.microsoft.com/office/drawing/2014/main" id="{11442D58-7B32-4330-B311-8890C4D9A23D}"/>
              </a:ext>
            </a:extLst>
          </p:cNvPr>
          <p:cNvSpPr>
            <a:spLocks noChangeArrowheads="1"/>
          </p:cNvSpPr>
          <p:nvPr/>
        </p:nvSpPr>
        <p:spPr bwMode="auto">
          <a:xfrm>
            <a:off x="990600" y="2743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47" name="Oval 91">
            <a:extLst>
              <a:ext uri="{FF2B5EF4-FFF2-40B4-BE49-F238E27FC236}">
                <a16:creationId xmlns:a16="http://schemas.microsoft.com/office/drawing/2014/main" id="{A731F6D4-2CDC-44C5-A908-56C1CD2AB6E2}"/>
              </a:ext>
            </a:extLst>
          </p:cNvPr>
          <p:cNvSpPr>
            <a:spLocks noChangeAspect="1" noChangeArrowheads="1"/>
          </p:cNvSpPr>
          <p:nvPr/>
        </p:nvSpPr>
        <p:spPr bwMode="auto">
          <a:xfrm>
            <a:off x="2124075" y="4221163"/>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35931" name="AutoShape 92">
            <a:extLst>
              <a:ext uri="{FF2B5EF4-FFF2-40B4-BE49-F238E27FC236}">
                <a16:creationId xmlns:a16="http://schemas.microsoft.com/office/drawing/2014/main" id="{C3430053-B00C-489B-AB3B-F6591310A080}"/>
              </a:ext>
            </a:extLst>
          </p:cNvPr>
          <p:cNvCxnSpPr>
            <a:cxnSpLocks noChangeShapeType="1"/>
          </p:cNvCxnSpPr>
          <p:nvPr/>
        </p:nvCxnSpPr>
        <p:spPr bwMode="auto">
          <a:xfrm>
            <a:off x="3657600" y="4953000"/>
            <a:ext cx="1524000" cy="4270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24349" name="Oval 93">
            <a:extLst>
              <a:ext uri="{FF2B5EF4-FFF2-40B4-BE49-F238E27FC236}">
                <a16:creationId xmlns:a16="http://schemas.microsoft.com/office/drawing/2014/main" id="{4F918865-18FF-4E90-81DC-8D961092932E}"/>
              </a:ext>
            </a:extLst>
          </p:cNvPr>
          <p:cNvSpPr>
            <a:spLocks noChangeAspect="1" noChangeArrowheads="1"/>
          </p:cNvSpPr>
          <p:nvPr/>
        </p:nvSpPr>
        <p:spPr bwMode="auto">
          <a:xfrm>
            <a:off x="2339975" y="3573463"/>
            <a:ext cx="215900" cy="215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50" name="Oval 94">
            <a:extLst>
              <a:ext uri="{FF2B5EF4-FFF2-40B4-BE49-F238E27FC236}">
                <a16:creationId xmlns:a16="http://schemas.microsoft.com/office/drawing/2014/main" id="{1789A195-8F05-4D09-84D4-5B6F2985F626}"/>
              </a:ext>
            </a:extLst>
          </p:cNvPr>
          <p:cNvSpPr>
            <a:spLocks noChangeAspect="1" noChangeArrowheads="1"/>
          </p:cNvSpPr>
          <p:nvPr/>
        </p:nvSpPr>
        <p:spPr bwMode="auto">
          <a:xfrm>
            <a:off x="2124075" y="4221163"/>
            <a:ext cx="215900" cy="215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51" name="Oval 95">
            <a:extLst>
              <a:ext uri="{FF2B5EF4-FFF2-40B4-BE49-F238E27FC236}">
                <a16:creationId xmlns:a16="http://schemas.microsoft.com/office/drawing/2014/main" id="{AA16F210-75BD-488F-A557-E049B26940C0}"/>
              </a:ext>
            </a:extLst>
          </p:cNvPr>
          <p:cNvSpPr>
            <a:spLocks noChangeAspect="1" noChangeArrowheads="1"/>
          </p:cNvSpPr>
          <p:nvPr/>
        </p:nvSpPr>
        <p:spPr bwMode="auto">
          <a:xfrm>
            <a:off x="3851275" y="350043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52" name="Oval 96">
            <a:extLst>
              <a:ext uri="{FF2B5EF4-FFF2-40B4-BE49-F238E27FC236}">
                <a16:creationId xmlns:a16="http://schemas.microsoft.com/office/drawing/2014/main" id="{9182CDE6-4D9A-4AD7-A7F7-9A0BE31F9019}"/>
              </a:ext>
            </a:extLst>
          </p:cNvPr>
          <p:cNvSpPr>
            <a:spLocks noChangeAspect="1" noChangeArrowheads="1"/>
          </p:cNvSpPr>
          <p:nvPr/>
        </p:nvSpPr>
        <p:spPr bwMode="auto">
          <a:xfrm>
            <a:off x="971550" y="2708275"/>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53" name="Oval 97">
            <a:extLst>
              <a:ext uri="{FF2B5EF4-FFF2-40B4-BE49-F238E27FC236}">
                <a16:creationId xmlns:a16="http://schemas.microsoft.com/office/drawing/2014/main" id="{3BA1160B-6E87-4ECB-88A0-CFDB632D701B}"/>
              </a:ext>
            </a:extLst>
          </p:cNvPr>
          <p:cNvSpPr>
            <a:spLocks noChangeAspect="1" noChangeArrowheads="1"/>
          </p:cNvSpPr>
          <p:nvPr/>
        </p:nvSpPr>
        <p:spPr bwMode="auto">
          <a:xfrm>
            <a:off x="3492500" y="4868863"/>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54" name="Oval 98">
            <a:extLst>
              <a:ext uri="{FF2B5EF4-FFF2-40B4-BE49-F238E27FC236}">
                <a16:creationId xmlns:a16="http://schemas.microsoft.com/office/drawing/2014/main" id="{701450FE-FFEF-436E-BD05-6FDACBF5B725}"/>
              </a:ext>
            </a:extLst>
          </p:cNvPr>
          <p:cNvSpPr>
            <a:spLocks noChangeAspect="1" noChangeArrowheads="1"/>
          </p:cNvSpPr>
          <p:nvPr/>
        </p:nvSpPr>
        <p:spPr bwMode="auto">
          <a:xfrm>
            <a:off x="2312988" y="619283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55" name="Oval 99">
            <a:extLst>
              <a:ext uri="{FF2B5EF4-FFF2-40B4-BE49-F238E27FC236}">
                <a16:creationId xmlns:a16="http://schemas.microsoft.com/office/drawing/2014/main" id="{2F1A4AF3-F466-4CCC-B858-F4FC97F6D174}"/>
              </a:ext>
            </a:extLst>
          </p:cNvPr>
          <p:cNvSpPr>
            <a:spLocks noChangeAspect="1" noChangeArrowheads="1"/>
          </p:cNvSpPr>
          <p:nvPr/>
        </p:nvSpPr>
        <p:spPr bwMode="auto">
          <a:xfrm>
            <a:off x="3851275" y="3495675"/>
            <a:ext cx="215900" cy="215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a:latin typeface="Times New Roman" panose="02020603050405020304" pitchFamily="18" charset="0"/>
            </a:endParaRPr>
          </a:p>
        </p:txBody>
      </p:sp>
      <p:sp>
        <p:nvSpPr>
          <p:cNvPr id="224356" name="Oval 100">
            <a:extLst>
              <a:ext uri="{FF2B5EF4-FFF2-40B4-BE49-F238E27FC236}">
                <a16:creationId xmlns:a16="http://schemas.microsoft.com/office/drawing/2014/main" id="{88C4ABA6-C157-4B7D-BFAE-6504C1AEC760}"/>
              </a:ext>
            </a:extLst>
          </p:cNvPr>
          <p:cNvSpPr>
            <a:spLocks noChangeAspect="1" noChangeArrowheads="1"/>
          </p:cNvSpPr>
          <p:nvPr/>
        </p:nvSpPr>
        <p:spPr bwMode="auto">
          <a:xfrm>
            <a:off x="5086350" y="516413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940" name="Text Box 101">
            <a:extLst>
              <a:ext uri="{FF2B5EF4-FFF2-40B4-BE49-F238E27FC236}">
                <a16:creationId xmlns:a16="http://schemas.microsoft.com/office/drawing/2014/main" id="{E439AE4E-02EA-4568-A3D0-DE2B6C5F7A47}"/>
              </a:ext>
            </a:extLst>
          </p:cNvPr>
          <p:cNvSpPr txBox="1">
            <a:spLocks noChangeArrowheads="1"/>
          </p:cNvSpPr>
          <p:nvPr/>
        </p:nvSpPr>
        <p:spPr bwMode="auto">
          <a:xfrm>
            <a:off x="5375275" y="5162550"/>
            <a:ext cx="1292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b="1">
                <a:latin typeface="Times New Roman" panose="02020603050405020304" pitchFamily="18" charset="0"/>
              </a:rPr>
              <a:t>Bucharest</a:t>
            </a:r>
          </a:p>
        </p:txBody>
      </p:sp>
      <p:sp>
        <p:nvSpPr>
          <p:cNvPr id="224358" name="Text Box 102">
            <a:extLst>
              <a:ext uri="{FF2B5EF4-FFF2-40B4-BE49-F238E27FC236}">
                <a16:creationId xmlns:a16="http://schemas.microsoft.com/office/drawing/2014/main" id="{E21EDED7-8A76-43FE-A742-CDED16FB49EC}"/>
              </a:ext>
            </a:extLst>
          </p:cNvPr>
          <p:cNvSpPr txBox="1">
            <a:spLocks noChangeArrowheads="1"/>
          </p:cNvSpPr>
          <p:nvPr/>
        </p:nvSpPr>
        <p:spPr bwMode="auto">
          <a:xfrm>
            <a:off x="4125913" y="3003550"/>
            <a:ext cx="460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99</a:t>
            </a:r>
          </a:p>
        </p:txBody>
      </p:sp>
      <p:sp>
        <p:nvSpPr>
          <p:cNvPr id="224359" name="Text Box 103">
            <a:extLst>
              <a:ext uri="{FF2B5EF4-FFF2-40B4-BE49-F238E27FC236}">
                <a16:creationId xmlns:a16="http://schemas.microsoft.com/office/drawing/2014/main" id="{1361966D-EE85-4BB2-923B-DB079C3904D0}"/>
              </a:ext>
            </a:extLst>
          </p:cNvPr>
          <p:cNvSpPr txBox="1">
            <a:spLocks noChangeArrowheads="1"/>
          </p:cNvSpPr>
          <p:nvPr/>
        </p:nvSpPr>
        <p:spPr bwMode="auto">
          <a:xfrm>
            <a:off x="2620963" y="3856038"/>
            <a:ext cx="42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80</a:t>
            </a:r>
          </a:p>
        </p:txBody>
      </p:sp>
      <p:sp>
        <p:nvSpPr>
          <p:cNvPr id="224360" name="Text Box 104">
            <a:extLst>
              <a:ext uri="{FF2B5EF4-FFF2-40B4-BE49-F238E27FC236}">
                <a16:creationId xmlns:a16="http://schemas.microsoft.com/office/drawing/2014/main" id="{AB8E0D25-59CA-4896-A4D7-79AD0E1A9CAB}"/>
              </a:ext>
            </a:extLst>
          </p:cNvPr>
          <p:cNvSpPr txBox="1">
            <a:spLocks noChangeArrowheads="1"/>
          </p:cNvSpPr>
          <p:nvPr/>
        </p:nvSpPr>
        <p:spPr bwMode="auto">
          <a:xfrm>
            <a:off x="1173163" y="242411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140</a:t>
            </a:r>
          </a:p>
        </p:txBody>
      </p:sp>
      <p:sp>
        <p:nvSpPr>
          <p:cNvPr id="224361" name="Text Box 105">
            <a:extLst>
              <a:ext uri="{FF2B5EF4-FFF2-40B4-BE49-F238E27FC236}">
                <a16:creationId xmlns:a16="http://schemas.microsoft.com/office/drawing/2014/main" id="{B622B79F-DD6C-4C0F-9DF3-6630E7F5ECF3}"/>
              </a:ext>
            </a:extLst>
          </p:cNvPr>
          <p:cNvSpPr txBox="1">
            <a:spLocks noChangeArrowheads="1"/>
          </p:cNvSpPr>
          <p:nvPr/>
        </p:nvSpPr>
        <p:spPr bwMode="auto">
          <a:xfrm>
            <a:off x="3473450" y="4389438"/>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177</a:t>
            </a:r>
          </a:p>
        </p:txBody>
      </p:sp>
      <p:sp>
        <p:nvSpPr>
          <p:cNvPr id="224362" name="Text Box 106">
            <a:extLst>
              <a:ext uri="{FF2B5EF4-FFF2-40B4-BE49-F238E27FC236}">
                <a16:creationId xmlns:a16="http://schemas.microsoft.com/office/drawing/2014/main" id="{429590C2-797C-40F4-88E9-65D766F192F7}"/>
              </a:ext>
            </a:extLst>
          </p:cNvPr>
          <p:cNvSpPr txBox="1">
            <a:spLocks noChangeArrowheads="1"/>
          </p:cNvSpPr>
          <p:nvPr/>
        </p:nvSpPr>
        <p:spPr bwMode="auto">
          <a:xfrm>
            <a:off x="2908300" y="5878513"/>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226 (R)</a:t>
            </a:r>
          </a:p>
        </p:txBody>
      </p:sp>
      <p:sp>
        <p:nvSpPr>
          <p:cNvPr id="224363" name="Text Box 107">
            <a:extLst>
              <a:ext uri="{FF2B5EF4-FFF2-40B4-BE49-F238E27FC236}">
                <a16:creationId xmlns:a16="http://schemas.microsoft.com/office/drawing/2014/main" id="{2BC1C0C5-1A9D-4083-AAD4-07E86333DA6D}"/>
              </a:ext>
            </a:extLst>
          </p:cNvPr>
          <p:cNvSpPr txBox="1">
            <a:spLocks noChangeArrowheads="1"/>
          </p:cNvSpPr>
          <p:nvPr/>
        </p:nvSpPr>
        <p:spPr bwMode="auto">
          <a:xfrm>
            <a:off x="2628900" y="3770313"/>
            <a:ext cx="528638"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64" name="Text Box 108">
            <a:extLst>
              <a:ext uri="{FF2B5EF4-FFF2-40B4-BE49-F238E27FC236}">
                <a16:creationId xmlns:a16="http://schemas.microsoft.com/office/drawing/2014/main" id="{8E897AA2-34D6-4FB0-898A-B71860BF73EF}"/>
              </a:ext>
            </a:extLst>
          </p:cNvPr>
          <p:cNvSpPr txBox="1">
            <a:spLocks noChangeArrowheads="1"/>
          </p:cNvSpPr>
          <p:nvPr/>
        </p:nvSpPr>
        <p:spPr bwMode="auto">
          <a:xfrm>
            <a:off x="6289675" y="5459413"/>
            <a:ext cx="1017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310 (F)</a:t>
            </a:r>
          </a:p>
        </p:txBody>
      </p:sp>
      <p:sp>
        <p:nvSpPr>
          <p:cNvPr id="224365" name="Text Box 109">
            <a:extLst>
              <a:ext uri="{FF2B5EF4-FFF2-40B4-BE49-F238E27FC236}">
                <a16:creationId xmlns:a16="http://schemas.microsoft.com/office/drawing/2014/main" id="{F5902CC7-00A9-4D54-A484-D2B6E0D41DCD}"/>
              </a:ext>
            </a:extLst>
          </p:cNvPr>
          <p:cNvSpPr txBox="1">
            <a:spLocks noChangeArrowheads="1"/>
          </p:cNvSpPr>
          <p:nvPr/>
        </p:nvSpPr>
        <p:spPr bwMode="auto">
          <a:xfrm>
            <a:off x="3097213" y="2590800"/>
            <a:ext cx="4648200" cy="376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Optimal route is (80+97+101) = 278 miles</a:t>
            </a:r>
          </a:p>
        </p:txBody>
      </p:sp>
      <p:sp>
        <p:nvSpPr>
          <p:cNvPr id="224366" name="Oval 110">
            <a:extLst>
              <a:ext uri="{FF2B5EF4-FFF2-40B4-BE49-F238E27FC236}">
                <a16:creationId xmlns:a16="http://schemas.microsoft.com/office/drawing/2014/main" id="{82E7865B-A28C-475F-9643-05AF688EF5A8}"/>
              </a:ext>
            </a:extLst>
          </p:cNvPr>
          <p:cNvSpPr>
            <a:spLocks noChangeAspect="1" noChangeArrowheads="1"/>
          </p:cNvSpPr>
          <p:nvPr/>
        </p:nvSpPr>
        <p:spPr bwMode="auto">
          <a:xfrm>
            <a:off x="969963" y="2701925"/>
            <a:ext cx="227012" cy="22701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67" name="Oval 111">
            <a:extLst>
              <a:ext uri="{FF2B5EF4-FFF2-40B4-BE49-F238E27FC236}">
                <a16:creationId xmlns:a16="http://schemas.microsoft.com/office/drawing/2014/main" id="{62E767DE-28F8-4BE2-8C00-05724AA311F1}"/>
              </a:ext>
            </a:extLst>
          </p:cNvPr>
          <p:cNvSpPr>
            <a:spLocks noChangeAspect="1" noChangeArrowheads="1"/>
          </p:cNvSpPr>
          <p:nvPr/>
        </p:nvSpPr>
        <p:spPr bwMode="auto">
          <a:xfrm>
            <a:off x="806450" y="1731963"/>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68" name="Oval 112">
            <a:extLst>
              <a:ext uri="{FF2B5EF4-FFF2-40B4-BE49-F238E27FC236}">
                <a16:creationId xmlns:a16="http://schemas.microsoft.com/office/drawing/2014/main" id="{3682C72F-E857-4962-8646-9B3AAFB7809E}"/>
              </a:ext>
            </a:extLst>
          </p:cNvPr>
          <p:cNvSpPr>
            <a:spLocks noChangeAspect="1" noChangeArrowheads="1"/>
          </p:cNvSpPr>
          <p:nvPr/>
        </p:nvSpPr>
        <p:spPr bwMode="auto">
          <a:xfrm>
            <a:off x="407988" y="348138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69" name="Text Box 113">
            <a:extLst>
              <a:ext uri="{FF2B5EF4-FFF2-40B4-BE49-F238E27FC236}">
                <a16:creationId xmlns:a16="http://schemas.microsoft.com/office/drawing/2014/main" id="{803DBEBC-767B-4BD2-B83D-2261C20E1784}"/>
              </a:ext>
            </a:extLst>
          </p:cNvPr>
          <p:cNvSpPr txBox="1">
            <a:spLocks noChangeArrowheads="1"/>
          </p:cNvSpPr>
          <p:nvPr/>
        </p:nvSpPr>
        <p:spPr bwMode="auto">
          <a:xfrm>
            <a:off x="390525" y="12001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215</a:t>
            </a:r>
          </a:p>
        </p:txBody>
      </p:sp>
      <p:sp>
        <p:nvSpPr>
          <p:cNvPr id="224370" name="Text Box 114">
            <a:extLst>
              <a:ext uri="{FF2B5EF4-FFF2-40B4-BE49-F238E27FC236}">
                <a16:creationId xmlns:a16="http://schemas.microsoft.com/office/drawing/2014/main" id="{998862D8-4E22-49EF-A9F9-53244E444ADF}"/>
              </a:ext>
            </a:extLst>
          </p:cNvPr>
          <p:cNvSpPr txBox="1">
            <a:spLocks noChangeArrowheads="1"/>
          </p:cNvSpPr>
          <p:nvPr/>
        </p:nvSpPr>
        <p:spPr bwMode="auto">
          <a:xfrm>
            <a:off x="885825" y="369570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258</a:t>
            </a:r>
          </a:p>
        </p:txBody>
      </p:sp>
      <p:sp>
        <p:nvSpPr>
          <p:cNvPr id="224371" name="Text Box 115">
            <a:extLst>
              <a:ext uri="{FF2B5EF4-FFF2-40B4-BE49-F238E27FC236}">
                <a16:creationId xmlns:a16="http://schemas.microsoft.com/office/drawing/2014/main" id="{AAAA0B53-9848-49D2-8B57-34EE644007AE}"/>
              </a:ext>
            </a:extLst>
          </p:cNvPr>
          <p:cNvSpPr txBox="1">
            <a:spLocks noChangeArrowheads="1"/>
          </p:cNvSpPr>
          <p:nvPr/>
        </p:nvSpPr>
        <p:spPr bwMode="auto">
          <a:xfrm>
            <a:off x="1244600" y="2466975"/>
            <a:ext cx="52863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72" name="Text Box 116">
            <a:extLst>
              <a:ext uri="{FF2B5EF4-FFF2-40B4-BE49-F238E27FC236}">
                <a16:creationId xmlns:a16="http://schemas.microsoft.com/office/drawing/2014/main" id="{B658E71C-D813-4D76-9DDE-245BBE914522}"/>
              </a:ext>
            </a:extLst>
          </p:cNvPr>
          <p:cNvSpPr txBox="1">
            <a:spLocks noChangeArrowheads="1"/>
          </p:cNvSpPr>
          <p:nvPr/>
        </p:nvSpPr>
        <p:spPr bwMode="auto">
          <a:xfrm>
            <a:off x="1271588" y="2479675"/>
            <a:ext cx="5286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73" name="Text Box 117">
            <a:extLst>
              <a:ext uri="{FF2B5EF4-FFF2-40B4-BE49-F238E27FC236}">
                <a16:creationId xmlns:a16="http://schemas.microsoft.com/office/drawing/2014/main" id="{D39AAE4C-2962-4FF7-8B11-EEB3AE6D7F66}"/>
              </a:ext>
            </a:extLst>
          </p:cNvPr>
          <p:cNvSpPr txBox="1">
            <a:spLocks noChangeArrowheads="1"/>
          </p:cNvSpPr>
          <p:nvPr/>
        </p:nvSpPr>
        <p:spPr bwMode="auto">
          <a:xfrm>
            <a:off x="395288" y="476250"/>
            <a:ext cx="15065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1.Sibiu</a:t>
            </a:r>
          </a:p>
        </p:txBody>
      </p:sp>
      <p:sp>
        <p:nvSpPr>
          <p:cNvPr id="224374" name="Oval 118">
            <a:extLst>
              <a:ext uri="{FF2B5EF4-FFF2-40B4-BE49-F238E27FC236}">
                <a16:creationId xmlns:a16="http://schemas.microsoft.com/office/drawing/2014/main" id="{CE62CA2E-3CE1-4E90-AA2C-D4CFAD242B3E}"/>
              </a:ext>
            </a:extLst>
          </p:cNvPr>
          <p:cNvSpPr>
            <a:spLocks noChangeAspect="1" noChangeArrowheads="1"/>
          </p:cNvSpPr>
          <p:nvPr/>
        </p:nvSpPr>
        <p:spPr bwMode="auto">
          <a:xfrm>
            <a:off x="3486150" y="4868863"/>
            <a:ext cx="230188" cy="2301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75" name="Text Box 119">
            <a:extLst>
              <a:ext uri="{FF2B5EF4-FFF2-40B4-BE49-F238E27FC236}">
                <a16:creationId xmlns:a16="http://schemas.microsoft.com/office/drawing/2014/main" id="{A5765CE0-7B0A-443D-9F5F-6C9D2295FEBF}"/>
              </a:ext>
            </a:extLst>
          </p:cNvPr>
          <p:cNvSpPr txBox="1">
            <a:spLocks noChangeArrowheads="1"/>
          </p:cNvSpPr>
          <p:nvPr/>
        </p:nvSpPr>
        <p:spPr bwMode="auto">
          <a:xfrm>
            <a:off x="2916238" y="6318250"/>
            <a:ext cx="1309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3300"/>
                </a:solidFill>
                <a:latin typeface="Times New Roman" panose="02020603050405020304" pitchFamily="18" charset="0"/>
              </a:rPr>
              <a:t>[315  (R,P)]</a:t>
            </a:r>
          </a:p>
        </p:txBody>
      </p:sp>
      <p:sp>
        <p:nvSpPr>
          <p:cNvPr id="224376" name="Text Box 120">
            <a:extLst>
              <a:ext uri="{FF2B5EF4-FFF2-40B4-BE49-F238E27FC236}">
                <a16:creationId xmlns:a16="http://schemas.microsoft.com/office/drawing/2014/main" id="{F2EF0BFA-B86A-4CD6-BA94-D9F2803A0701}"/>
              </a:ext>
            </a:extLst>
          </p:cNvPr>
          <p:cNvSpPr txBox="1">
            <a:spLocks noChangeArrowheads="1"/>
          </p:cNvSpPr>
          <p:nvPr/>
        </p:nvSpPr>
        <p:spPr bwMode="auto">
          <a:xfrm>
            <a:off x="6296025" y="5753100"/>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278 (R,P)</a:t>
            </a:r>
          </a:p>
        </p:txBody>
      </p:sp>
      <p:sp>
        <p:nvSpPr>
          <p:cNvPr id="224377" name="Text Box 121">
            <a:extLst>
              <a:ext uri="{FF2B5EF4-FFF2-40B4-BE49-F238E27FC236}">
                <a16:creationId xmlns:a16="http://schemas.microsoft.com/office/drawing/2014/main" id="{99A4D56C-665D-4910-AC7A-E159712A50DA}"/>
              </a:ext>
            </a:extLst>
          </p:cNvPr>
          <p:cNvSpPr txBox="1">
            <a:spLocks noChangeArrowheads="1"/>
          </p:cNvSpPr>
          <p:nvPr/>
        </p:nvSpPr>
        <p:spPr bwMode="auto">
          <a:xfrm>
            <a:off x="3494088" y="4332288"/>
            <a:ext cx="528637"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78" name="Text Box 122">
            <a:extLst>
              <a:ext uri="{FF2B5EF4-FFF2-40B4-BE49-F238E27FC236}">
                <a16:creationId xmlns:a16="http://schemas.microsoft.com/office/drawing/2014/main" id="{F253B650-5AAB-47D2-910F-516CC4EA6F28}"/>
              </a:ext>
            </a:extLst>
          </p:cNvPr>
          <p:cNvSpPr txBox="1">
            <a:spLocks noChangeArrowheads="1"/>
          </p:cNvSpPr>
          <p:nvPr/>
        </p:nvSpPr>
        <p:spPr bwMode="auto">
          <a:xfrm>
            <a:off x="4116388" y="2997200"/>
            <a:ext cx="5286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79" name="Oval 123">
            <a:extLst>
              <a:ext uri="{FF2B5EF4-FFF2-40B4-BE49-F238E27FC236}">
                <a16:creationId xmlns:a16="http://schemas.microsoft.com/office/drawing/2014/main" id="{F090F321-3D0D-4820-B93F-4250152225E1}"/>
              </a:ext>
            </a:extLst>
          </p:cNvPr>
          <p:cNvSpPr>
            <a:spLocks noChangeAspect="1" noChangeArrowheads="1"/>
          </p:cNvSpPr>
          <p:nvPr/>
        </p:nvSpPr>
        <p:spPr bwMode="auto">
          <a:xfrm>
            <a:off x="801688" y="1728788"/>
            <a:ext cx="227012" cy="22701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80" name="Text Box 124">
            <a:extLst>
              <a:ext uri="{FF2B5EF4-FFF2-40B4-BE49-F238E27FC236}">
                <a16:creationId xmlns:a16="http://schemas.microsoft.com/office/drawing/2014/main" id="{C8959919-8713-4EDC-8CC6-610A6C8CDFA2}"/>
              </a:ext>
            </a:extLst>
          </p:cNvPr>
          <p:cNvSpPr txBox="1">
            <a:spLocks noChangeArrowheads="1"/>
          </p:cNvSpPr>
          <p:nvPr/>
        </p:nvSpPr>
        <p:spPr bwMode="auto">
          <a:xfrm>
            <a:off x="407988" y="1155700"/>
            <a:ext cx="5286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81" name="Text Box 125">
            <a:extLst>
              <a:ext uri="{FF2B5EF4-FFF2-40B4-BE49-F238E27FC236}">
                <a16:creationId xmlns:a16="http://schemas.microsoft.com/office/drawing/2014/main" id="{8ECC7EF0-2842-408A-AF75-DE8445A74D1F}"/>
              </a:ext>
            </a:extLst>
          </p:cNvPr>
          <p:cNvSpPr txBox="1">
            <a:spLocks noChangeArrowheads="1"/>
          </p:cNvSpPr>
          <p:nvPr/>
        </p:nvSpPr>
        <p:spPr bwMode="auto">
          <a:xfrm>
            <a:off x="1817688" y="995363"/>
            <a:ext cx="528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286</a:t>
            </a:r>
          </a:p>
        </p:txBody>
      </p:sp>
      <p:sp>
        <p:nvSpPr>
          <p:cNvPr id="224382" name="Oval 126">
            <a:extLst>
              <a:ext uri="{FF2B5EF4-FFF2-40B4-BE49-F238E27FC236}">
                <a16:creationId xmlns:a16="http://schemas.microsoft.com/office/drawing/2014/main" id="{15E7B9E8-7971-4C69-A279-EAF071D7F9DA}"/>
              </a:ext>
            </a:extLst>
          </p:cNvPr>
          <p:cNvSpPr>
            <a:spLocks noChangeAspect="1" noChangeArrowheads="1"/>
          </p:cNvSpPr>
          <p:nvPr/>
        </p:nvSpPr>
        <p:spPr bwMode="auto">
          <a:xfrm>
            <a:off x="403225" y="3475038"/>
            <a:ext cx="227013" cy="22701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83" name="Text Box 127">
            <a:extLst>
              <a:ext uri="{FF2B5EF4-FFF2-40B4-BE49-F238E27FC236}">
                <a16:creationId xmlns:a16="http://schemas.microsoft.com/office/drawing/2014/main" id="{E6C593A5-E654-4E62-BAD5-CA5F567E7291}"/>
              </a:ext>
            </a:extLst>
          </p:cNvPr>
          <p:cNvSpPr txBox="1">
            <a:spLocks noChangeArrowheads="1"/>
          </p:cNvSpPr>
          <p:nvPr/>
        </p:nvSpPr>
        <p:spPr bwMode="auto">
          <a:xfrm>
            <a:off x="966788" y="3705225"/>
            <a:ext cx="5286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84" name="Text Box 128">
            <a:extLst>
              <a:ext uri="{FF2B5EF4-FFF2-40B4-BE49-F238E27FC236}">
                <a16:creationId xmlns:a16="http://schemas.microsoft.com/office/drawing/2014/main" id="{2C70273F-FEF1-49B3-BD25-1BBA70DCD629}"/>
              </a:ext>
            </a:extLst>
          </p:cNvPr>
          <p:cNvSpPr txBox="1">
            <a:spLocks noChangeArrowheads="1"/>
          </p:cNvSpPr>
          <p:nvPr/>
        </p:nvSpPr>
        <p:spPr bwMode="auto">
          <a:xfrm>
            <a:off x="1000125" y="43116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369</a:t>
            </a:r>
          </a:p>
        </p:txBody>
      </p:sp>
      <p:sp>
        <p:nvSpPr>
          <p:cNvPr id="224385" name="Oval 129">
            <a:extLst>
              <a:ext uri="{FF2B5EF4-FFF2-40B4-BE49-F238E27FC236}">
                <a16:creationId xmlns:a16="http://schemas.microsoft.com/office/drawing/2014/main" id="{39E6185E-B26E-45B1-B072-708D1C1F37B8}"/>
              </a:ext>
            </a:extLst>
          </p:cNvPr>
          <p:cNvSpPr>
            <a:spLocks noChangeAspect="1" noChangeArrowheads="1"/>
          </p:cNvSpPr>
          <p:nvPr/>
        </p:nvSpPr>
        <p:spPr bwMode="auto">
          <a:xfrm>
            <a:off x="1936750" y="141763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86" name="Oval 130">
            <a:extLst>
              <a:ext uri="{FF2B5EF4-FFF2-40B4-BE49-F238E27FC236}">
                <a16:creationId xmlns:a16="http://schemas.microsoft.com/office/drawing/2014/main" id="{4AF224F7-DA32-4DB1-95BD-2A05F28F6B75}"/>
              </a:ext>
            </a:extLst>
          </p:cNvPr>
          <p:cNvSpPr>
            <a:spLocks noChangeAspect="1" noChangeArrowheads="1"/>
          </p:cNvSpPr>
          <p:nvPr/>
        </p:nvSpPr>
        <p:spPr bwMode="auto">
          <a:xfrm>
            <a:off x="735013" y="4162425"/>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87" name="Oval 131">
            <a:extLst>
              <a:ext uri="{FF2B5EF4-FFF2-40B4-BE49-F238E27FC236}">
                <a16:creationId xmlns:a16="http://schemas.microsoft.com/office/drawing/2014/main" id="{769B297D-5127-4D2E-812E-0B3CECA01C6E}"/>
              </a:ext>
            </a:extLst>
          </p:cNvPr>
          <p:cNvSpPr>
            <a:spLocks noChangeAspect="1" noChangeArrowheads="1"/>
          </p:cNvSpPr>
          <p:nvPr/>
        </p:nvSpPr>
        <p:spPr bwMode="auto">
          <a:xfrm>
            <a:off x="2308225" y="6188075"/>
            <a:ext cx="230188" cy="23018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88" name="Oval 132">
            <a:extLst>
              <a:ext uri="{FF2B5EF4-FFF2-40B4-BE49-F238E27FC236}">
                <a16:creationId xmlns:a16="http://schemas.microsoft.com/office/drawing/2014/main" id="{32F242BC-91AC-4086-A871-F7F81E501D63}"/>
              </a:ext>
            </a:extLst>
          </p:cNvPr>
          <p:cNvSpPr>
            <a:spLocks noChangeAspect="1" noChangeArrowheads="1"/>
          </p:cNvSpPr>
          <p:nvPr/>
        </p:nvSpPr>
        <p:spPr bwMode="auto">
          <a:xfrm>
            <a:off x="1179513" y="5922963"/>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24389" name="Text Box 133">
            <a:extLst>
              <a:ext uri="{FF2B5EF4-FFF2-40B4-BE49-F238E27FC236}">
                <a16:creationId xmlns:a16="http://schemas.microsoft.com/office/drawing/2014/main" id="{04351799-3A87-4D93-BDA2-64C2E17C4DC0}"/>
              </a:ext>
            </a:extLst>
          </p:cNvPr>
          <p:cNvSpPr txBox="1">
            <a:spLocks noChangeArrowheads="1"/>
          </p:cNvSpPr>
          <p:nvPr/>
        </p:nvSpPr>
        <p:spPr bwMode="auto">
          <a:xfrm>
            <a:off x="579438" y="61610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336</a:t>
            </a:r>
          </a:p>
        </p:txBody>
      </p:sp>
      <p:sp>
        <p:nvSpPr>
          <p:cNvPr id="224391" name="Text Box 135">
            <a:extLst>
              <a:ext uri="{FF2B5EF4-FFF2-40B4-BE49-F238E27FC236}">
                <a16:creationId xmlns:a16="http://schemas.microsoft.com/office/drawing/2014/main" id="{D2E3243A-5CB3-448F-9BF7-1BCEF579CFD8}"/>
              </a:ext>
            </a:extLst>
          </p:cNvPr>
          <p:cNvSpPr txBox="1">
            <a:spLocks noChangeArrowheads="1"/>
          </p:cNvSpPr>
          <p:nvPr/>
        </p:nvSpPr>
        <p:spPr bwMode="auto">
          <a:xfrm>
            <a:off x="1187450" y="476250"/>
            <a:ext cx="121602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solidFill>
                  <a:srgbClr val="C00000"/>
                </a:solidFill>
                <a:latin typeface="Times New Roman" panose="02020603050405020304" pitchFamily="18" charset="0"/>
              </a:rPr>
              <a:t>2.Rimnicu</a:t>
            </a:r>
          </a:p>
        </p:txBody>
      </p:sp>
      <p:sp>
        <p:nvSpPr>
          <p:cNvPr id="224392" name="Text Box 136">
            <a:extLst>
              <a:ext uri="{FF2B5EF4-FFF2-40B4-BE49-F238E27FC236}">
                <a16:creationId xmlns:a16="http://schemas.microsoft.com/office/drawing/2014/main" id="{7164751C-B2FB-4044-867E-00AEFE482086}"/>
              </a:ext>
            </a:extLst>
          </p:cNvPr>
          <p:cNvSpPr txBox="1">
            <a:spLocks noChangeArrowheads="1"/>
          </p:cNvSpPr>
          <p:nvPr/>
        </p:nvSpPr>
        <p:spPr bwMode="auto">
          <a:xfrm>
            <a:off x="2268538" y="476250"/>
            <a:ext cx="121602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3.Faragas</a:t>
            </a:r>
          </a:p>
        </p:txBody>
      </p:sp>
      <p:sp>
        <p:nvSpPr>
          <p:cNvPr id="224393" name="Text Box 137">
            <a:extLst>
              <a:ext uri="{FF2B5EF4-FFF2-40B4-BE49-F238E27FC236}">
                <a16:creationId xmlns:a16="http://schemas.microsoft.com/office/drawing/2014/main" id="{46BA0B59-4248-40C5-9446-DA07559097A3}"/>
              </a:ext>
            </a:extLst>
          </p:cNvPr>
          <p:cNvSpPr txBox="1">
            <a:spLocks noChangeArrowheads="1"/>
          </p:cNvSpPr>
          <p:nvPr/>
        </p:nvSpPr>
        <p:spPr bwMode="auto">
          <a:xfrm>
            <a:off x="3276600" y="476250"/>
            <a:ext cx="101758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4.Arad</a:t>
            </a:r>
          </a:p>
        </p:txBody>
      </p:sp>
      <p:sp>
        <p:nvSpPr>
          <p:cNvPr id="224394" name="Text Box 138">
            <a:extLst>
              <a:ext uri="{FF2B5EF4-FFF2-40B4-BE49-F238E27FC236}">
                <a16:creationId xmlns:a16="http://schemas.microsoft.com/office/drawing/2014/main" id="{1476693A-E0D7-4B64-AFBA-D6808B7B2558}"/>
              </a:ext>
            </a:extLst>
          </p:cNvPr>
          <p:cNvSpPr txBox="1">
            <a:spLocks noChangeArrowheads="1"/>
          </p:cNvSpPr>
          <p:nvPr/>
        </p:nvSpPr>
        <p:spPr bwMode="auto">
          <a:xfrm>
            <a:off x="4068763" y="476250"/>
            <a:ext cx="101758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5.Pitesti</a:t>
            </a:r>
          </a:p>
        </p:txBody>
      </p:sp>
      <p:sp>
        <p:nvSpPr>
          <p:cNvPr id="224395" name="Text Box 139">
            <a:extLst>
              <a:ext uri="{FF2B5EF4-FFF2-40B4-BE49-F238E27FC236}">
                <a16:creationId xmlns:a16="http://schemas.microsoft.com/office/drawing/2014/main" id="{08A3C8CC-75CF-4F5E-9595-CDFC9B6BA946}"/>
              </a:ext>
            </a:extLst>
          </p:cNvPr>
          <p:cNvSpPr txBox="1">
            <a:spLocks noChangeArrowheads="1"/>
          </p:cNvSpPr>
          <p:nvPr/>
        </p:nvSpPr>
        <p:spPr bwMode="auto">
          <a:xfrm>
            <a:off x="4930775" y="476250"/>
            <a:ext cx="101758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6.Zerind</a:t>
            </a:r>
          </a:p>
        </p:txBody>
      </p:sp>
      <p:sp>
        <p:nvSpPr>
          <p:cNvPr id="224396" name="Text Box 140">
            <a:extLst>
              <a:ext uri="{FF2B5EF4-FFF2-40B4-BE49-F238E27FC236}">
                <a16:creationId xmlns:a16="http://schemas.microsoft.com/office/drawing/2014/main" id="{970FFEB0-6FD2-49A2-BCBD-4C644C6DDD42}"/>
              </a:ext>
            </a:extLst>
          </p:cNvPr>
          <p:cNvSpPr txBox="1">
            <a:spLocks noChangeArrowheads="1"/>
          </p:cNvSpPr>
          <p:nvPr/>
        </p:nvSpPr>
        <p:spPr bwMode="auto">
          <a:xfrm>
            <a:off x="5837238" y="490538"/>
            <a:ext cx="1255712"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7.Craiova</a:t>
            </a:r>
          </a:p>
        </p:txBody>
      </p:sp>
      <p:sp>
        <p:nvSpPr>
          <p:cNvPr id="224397" name="Text Box 141">
            <a:extLst>
              <a:ext uri="{FF2B5EF4-FFF2-40B4-BE49-F238E27FC236}">
                <a16:creationId xmlns:a16="http://schemas.microsoft.com/office/drawing/2014/main" id="{4588F356-082E-4C37-A922-A5A6CCA45DEB}"/>
              </a:ext>
            </a:extLst>
          </p:cNvPr>
          <p:cNvSpPr txBox="1">
            <a:spLocks noChangeArrowheads="1"/>
          </p:cNvSpPr>
          <p:nvPr/>
        </p:nvSpPr>
        <p:spPr bwMode="auto">
          <a:xfrm>
            <a:off x="6877050" y="490538"/>
            <a:ext cx="1506538"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8.Timisoara</a:t>
            </a:r>
          </a:p>
        </p:txBody>
      </p:sp>
      <p:sp>
        <p:nvSpPr>
          <p:cNvPr id="224398" name="Text Box 142">
            <a:extLst>
              <a:ext uri="{FF2B5EF4-FFF2-40B4-BE49-F238E27FC236}">
                <a16:creationId xmlns:a16="http://schemas.microsoft.com/office/drawing/2014/main" id="{999808D0-71CA-47CB-8CB6-53775643FBFC}"/>
              </a:ext>
            </a:extLst>
          </p:cNvPr>
          <p:cNvSpPr txBox="1">
            <a:spLocks noChangeArrowheads="1"/>
          </p:cNvSpPr>
          <p:nvPr/>
        </p:nvSpPr>
        <p:spPr bwMode="auto">
          <a:xfrm>
            <a:off x="2987675" y="6381750"/>
            <a:ext cx="1223963"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3300"/>
              </a:solidFill>
              <a:latin typeface="Times New Roman" panose="02020603050405020304" pitchFamily="18" charset="0"/>
            </a:endParaRPr>
          </a:p>
        </p:txBody>
      </p:sp>
      <p:sp>
        <p:nvSpPr>
          <p:cNvPr id="224399" name="Text Box 143">
            <a:extLst>
              <a:ext uri="{FF2B5EF4-FFF2-40B4-BE49-F238E27FC236}">
                <a16:creationId xmlns:a16="http://schemas.microsoft.com/office/drawing/2014/main" id="{074E378B-DA83-4108-93E9-80A5416779A2}"/>
              </a:ext>
            </a:extLst>
          </p:cNvPr>
          <p:cNvSpPr txBox="1">
            <a:spLocks noChangeArrowheads="1"/>
          </p:cNvSpPr>
          <p:nvPr/>
        </p:nvSpPr>
        <p:spPr bwMode="auto">
          <a:xfrm>
            <a:off x="3276600" y="836613"/>
            <a:ext cx="1892300" cy="585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80000"/>
              </a:lnSpc>
              <a:spcBef>
                <a:spcPct val="20000"/>
              </a:spcBef>
            </a:pPr>
            <a:r>
              <a:rPr lang="en-GB" altLang="en-US" b="1">
                <a:solidFill>
                  <a:srgbClr val="C00000"/>
                </a:solidFill>
                <a:latin typeface="Times New Roman" panose="02020603050405020304" pitchFamily="18" charset="0"/>
              </a:rPr>
              <a:t>9.Bucharest 278</a:t>
            </a:r>
          </a:p>
          <a:p>
            <a:pPr eaLnBrk="1" hangingPunct="1">
              <a:lnSpc>
                <a:spcPct val="80000"/>
              </a:lnSpc>
              <a:spcBef>
                <a:spcPct val="20000"/>
              </a:spcBef>
            </a:pPr>
            <a:r>
              <a:rPr lang="en-GB" altLang="en-US" b="1">
                <a:solidFill>
                  <a:srgbClr val="C00000"/>
                </a:solidFill>
                <a:latin typeface="Times New Roman" panose="02020603050405020304" pitchFamily="18" charset="0"/>
              </a:rPr>
              <a:t>GOAL!!</a:t>
            </a:r>
          </a:p>
        </p:txBody>
      </p:sp>
      <p:sp>
        <p:nvSpPr>
          <p:cNvPr id="224400" name="Oval 144">
            <a:extLst>
              <a:ext uri="{FF2B5EF4-FFF2-40B4-BE49-F238E27FC236}">
                <a16:creationId xmlns:a16="http://schemas.microsoft.com/office/drawing/2014/main" id="{6A2861C1-BE71-42EC-A027-60231F8C6058}"/>
              </a:ext>
            </a:extLst>
          </p:cNvPr>
          <p:cNvSpPr>
            <a:spLocks noChangeAspect="1" noChangeArrowheads="1"/>
          </p:cNvSpPr>
          <p:nvPr/>
        </p:nvSpPr>
        <p:spPr bwMode="auto">
          <a:xfrm>
            <a:off x="5026025" y="5099050"/>
            <a:ext cx="349250" cy="34925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5983" name="Text Box 145">
            <a:extLst>
              <a:ext uri="{FF2B5EF4-FFF2-40B4-BE49-F238E27FC236}">
                <a16:creationId xmlns:a16="http://schemas.microsoft.com/office/drawing/2014/main" id="{48A56F20-EEA1-4C9B-8530-A05639CD4BE1}"/>
              </a:ext>
            </a:extLst>
          </p:cNvPr>
          <p:cNvSpPr txBox="1">
            <a:spLocks noChangeArrowheads="1"/>
          </p:cNvSpPr>
          <p:nvPr/>
        </p:nvSpPr>
        <p:spPr bwMode="auto">
          <a:xfrm>
            <a:off x="4198938" y="1747838"/>
            <a:ext cx="2181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Fringe in RED with g        </a:t>
            </a:r>
            <a:r>
              <a:rPr lang="en-GB" altLang="en-US">
                <a:solidFill>
                  <a:srgbClr val="0070C0"/>
                </a:solidFill>
                <a:latin typeface="Times New Roman" panose="02020603050405020304" pitchFamily="18" charset="0"/>
              </a:rPr>
              <a:t>Visited in BLUE</a:t>
            </a:r>
          </a:p>
        </p:txBody>
      </p:sp>
      <p:sp>
        <p:nvSpPr>
          <p:cNvPr id="224402" name="Text Box 146">
            <a:extLst>
              <a:ext uri="{FF2B5EF4-FFF2-40B4-BE49-F238E27FC236}">
                <a16:creationId xmlns:a16="http://schemas.microsoft.com/office/drawing/2014/main" id="{F648EE0A-97B9-463F-B884-4F77CC22CBC9}"/>
              </a:ext>
            </a:extLst>
          </p:cNvPr>
          <p:cNvSpPr txBox="1">
            <a:spLocks noChangeArrowheads="1"/>
          </p:cNvSpPr>
          <p:nvPr/>
        </p:nvSpPr>
        <p:spPr bwMode="auto">
          <a:xfrm>
            <a:off x="212725" y="171450"/>
            <a:ext cx="17716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Nodes Expanded</a:t>
            </a:r>
          </a:p>
        </p:txBody>
      </p:sp>
      <p:sp>
        <p:nvSpPr>
          <p:cNvPr id="224390" name="Text Box 134">
            <a:extLst>
              <a:ext uri="{FF2B5EF4-FFF2-40B4-BE49-F238E27FC236}">
                <a16:creationId xmlns:a16="http://schemas.microsoft.com/office/drawing/2014/main" id="{A95AB2D3-BD91-4623-8881-A29672BA95E0}"/>
              </a:ext>
            </a:extLst>
          </p:cNvPr>
          <p:cNvSpPr txBox="1">
            <a:spLocks noChangeArrowheads="1"/>
          </p:cNvSpPr>
          <p:nvPr/>
        </p:nvSpPr>
        <p:spPr bwMode="auto">
          <a:xfrm>
            <a:off x="2968625" y="5861050"/>
            <a:ext cx="87312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solidFill>
                <a:srgbClr val="FF0000"/>
              </a:solidFill>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E1D6988A-D8AC-5446-A264-84420B29EDE2}"/>
              </a:ext>
            </a:extLst>
          </p:cNvPr>
          <p:cNvSpPr>
            <a:spLocks noGrp="1"/>
          </p:cNvSpPr>
          <p:nvPr>
            <p:ph type="sldNum" sz="quarter" idx="12"/>
          </p:nvPr>
        </p:nvSpPr>
        <p:spPr/>
        <p:txBody>
          <a:bodyPr/>
          <a:lstStyle/>
          <a:p>
            <a:pPr>
              <a:defRPr/>
            </a:pPr>
            <a:fld id="{881B7E56-39A4-4C06-A35B-50EBF43AE43B}" type="slidenum">
              <a:rPr lang="en-GB" altLang="en-US"/>
              <a:pPr>
                <a:defRPr/>
              </a:pPr>
              <a:t>19</a:t>
            </a:fld>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wipe(left)">
                                      <p:cBhvr>
                                        <p:cTn id="7" dur="500"/>
                                        <p:tgtEl>
                                          <p:spTgt spid="224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4373"/>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224402"/>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24349"/>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24358"/>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24359"/>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243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243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4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2434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4391"/>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2435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22435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224354"/>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4361"/>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24362"/>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2436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4392"/>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22436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224356"/>
                                        </p:tgtEl>
                                        <p:attrNameLst>
                                          <p:attrName>style.visibility</p:attrName>
                                        </p:attrNameLst>
                                      </p:cBhvr>
                                      <p:to>
                                        <p:strVal val="visible"/>
                                      </p:to>
                                    </p:set>
                                  </p:child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24355"/>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22437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2439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499"/>
                                          </p:stCondLst>
                                        </p:cTn>
                                        <p:tgtEl>
                                          <p:spTgt spid="224367"/>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224368"/>
                                        </p:tgtEl>
                                        <p:attrNameLst>
                                          <p:attrName>style.visibility</p:attrName>
                                        </p:attrNameLst>
                                      </p:cBhvr>
                                      <p:to>
                                        <p:strVal val="visible"/>
                                      </p:to>
                                    </p:se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224366"/>
                                        </p:tgtEl>
                                        <p:attrNameLst>
                                          <p:attrName>style.visibility</p:attrName>
                                        </p:attrNameLst>
                                      </p:cBhvr>
                                      <p:to>
                                        <p:strVal val="visible"/>
                                      </p:to>
                                    </p:set>
                                  </p:child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224369"/>
                                        </p:tgtEl>
                                        <p:attrNameLst>
                                          <p:attrName>style.visibility</p:attrName>
                                        </p:attrNameLst>
                                      </p:cBhvr>
                                      <p:to>
                                        <p:strVal val="visible"/>
                                      </p:to>
                                    </p:set>
                                  </p:child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224370"/>
                                        </p:tgtEl>
                                        <p:attrNameLst>
                                          <p:attrName>style.visibility</p:attrName>
                                        </p:attrNameLst>
                                      </p:cBhvr>
                                      <p:to>
                                        <p:strVal val="visible"/>
                                      </p:to>
                                    </p:se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224371"/>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2437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4394"/>
                                        </p:tgtEl>
                                        <p:attrNameLst>
                                          <p:attrName>style.visibility</p:attrName>
                                        </p:attrNameLst>
                                      </p:cBhvr>
                                      <p:to>
                                        <p:strVal val="visible"/>
                                      </p:to>
                                    </p:set>
                                  </p:childTnLst>
                                </p:cTn>
                              </p:par>
                            </p:childTnLst>
                          </p:cTn>
                        </p:par>
                        <p:par>
                          <p:cTn id="95" fill="hold" nodeType="afterGroup">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224374"/>
                                        </p:tgtEl>
                                        <p:attrNameLst>
                                          <p:attrName>style.visibility</p:attrName>
                                        </p:attrNameLst>
                                      </p:cBhvr>
                                      <p:to>
                                        <p:strVal val="visible"/>
                                      </p:to>
                                    </p:set>
                                  </p:childTnLst>
                                </p:cTn>
                              </p:par>
                            </p:childTnLst>
                          </p:cTn>
                        </p:par>
                        <p:par>
                          <p:cTn id="98" fill="hold" nodeType="afterGroup">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224376"/>
                                        </p:tgtEl>
                                        <p:attrNameLst>
                                          <p:attrName>style.visibility</p:attrName>
                                        </p:attrNameLst>
                                      </p:cBhvr>
                                      <p:to>
                                        <p:strVal val="visible"/>
                                      </p:to>
                                    </p:set>
                                  </p:childTnLst>
                                </p:cTn>
                              </p:par>
                            </p:childTnLst>
                          </p:cTn>
                        </p:par>
                        <p:par>
                          <p:cTn id="101" fill="hold" nodeType="afterGroup">
                            <p:stCondLst>
                              <p:cond delay="0"/>
                            </p:stCondLst>
                            <p:childTnLst>
                              <p:par>
                                <p:cTn id="102" presetID="1" presetClass="entr" presetSubtype="0" fill="hold" grpId="0" nodeType="afterEffect">
                                  <p:stCondLst>
                                    <p:cond delay="0"/>
                                  </p:stCondLst>
                                  <p:childTnLst>
                                    <p:set>
                                      <p:cBhvr>
                                        <p:cTn id="103" dur="1" fill="hold">
                                          <p:stCondLst>
                                            <p:cond delay="0"/>
                                          </p:stCondLst>
                                        </p:cTn>
                                        <p:tgtEl>
                                          <p:spTgt spid="224377"/>
                                        </p:tgtEl>
                                        <p:attrNameLst>
                                          <p:attrName>style.visibility</p:attrName>
                                        </p:attrNameLst>
                                      </p:cBhvr>
                                      <p:to>
                                        <p:strVal val="visible"/>
                                      </p:to>
                                    </p:set>
                                  </p:childTnLst>
                                </p:cTn>
                              </p:par>
                            </p:childTnLst>
                          </p:cTn>
                        </p:par>
                        <p:par>
                          <p:cTn id="104" fill="hold" nodeType="afterGroup">
                            <p:stCondLst>
                              <p:cond delay="0"/>
                            </p:stCondLst>
                            <p:childTnLst>
                              <p:par>
                                <p:cTn id="105" presetID="1" presetClass="entr" presetSubtype="0" fill="hold" grpId="0" nodeType="afterEffect">
                                  <p:stCondLst>
                                    <p:cond delay="0"/>
                                  </p:stCondLst>
                                  <p:childTnLst>
                                    <p:set>
                                      <p:cBhvr>
                                        <p:cTn id="106" dur="1" fill="hold">
                                          <p:stCondLst>
                                            <p:cond delay="0"/>
                                          </p:stCondLst>
                                        </p:cTn>
                                        <p:tgtEl>
                                          <p:spTgt spid="224375"/>
                                        </p:tgtEl>
                                        <p:attrNameLst>
                                          <p:attrName>style.visibility</p:attrName>
                                        </p:attrNameLst>
                                      </p:cBhvr>
                                      <p:to>
                                        <p:strVal val="visible"/>
                                      </p:to>
                                    </p:set>
                                  </p:childTnLst>
                                  <p:subTnLst>
                                    <p:animClr clrSpc="rgb" dir="cw">
                                      <p:cBhvr override="childStyle">
                                        <p:cTn dur="1" fill="hold" display="0" masterRel="nextClick" afterEffect="1"/>
                                        <p:tgtEl>
                                          <p:spTgt spid="224375"/>
                                        </p:tgtEl>
                                        <p:attrNameLst>
                                          <p:attrName>ppt_c</p:attrName>
                                        </p:attrNameLst>
                                      </p:cBhvr>
                                      <p:to>
                                        <a:srgbClr val="DDDDDD"/>
                                      </p:to>
                                    </p:animClr>
                                  </p:sub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24395"/>
                                        </p:tgtEl>
                                        <p:attrNameLst>
                                          <p:attrName>style.visibility</p:attrName>
                                        </p:attrNameLst>
                                      </p:cBhvr>
                                      <p:to>
                                        <p:strVal val="visible"/>
                                      </p:to>
                                    </p:set>
                                  </p:childTnLst>
                                </p:cTn>
                              </p:par>
                            </p:childTnLst>
                          </p:cTn>
                        </p:par>
                        <p:par>
                          <p:cTn id="111" fill="hold" nodeType="afterGroup">
                            <p:stCondLst>
                              <p:cond delay="0"/>
                            </p:stCondLst>
                            <p:childTnLst>
                              <p:par>
                                <p:cTn id="112" presetID="1" presetClass="entr" presetSubtype="0" fill="hold" grpId="0" nodeType="afterEffect">
                                  <p:stCondLst>
                                    <p:cond delay="0"/>
                                  </p:stCondLst>
                                  <p:childTnLst>
                                    <p:set>
                                      <p:cBhvr>
                                        <p:cTn id="113" dur="1" fill="hold">
                                          <p:stCondLst>
                                            <p:cond delay="0"/>
                                          </p:stCondLst>
                                        </p:cTn>
                                        <p:tgtEl>
                                          <p:spTgt spid="224379"/>
                                        </p:tgtEl>
                                        <p:attrNameLst>
                                          <p:attrName>style.visibility</p:attrName>
                                        </p:attrNameLst>
                                      </p:cBhvr>
                                      <p:to>
                                        <p:strVal val="visible"/>
                                      </p:to>
                                    </p:set>
                                  </p:childTnLst>
                                </p:cTn>
                              </p:par>
                            </p:childTnLst>
                          </p:cTn>
                        </p:par>
                        <p:par>
                          <p:cTn id="114" fill="hold" nodeType="afterGroup">
                            <p:stCondLst>
                              <p:cond delay="0"/>
                            </p:stCondLst>
                            <p:childTnLst>
                              <p:par>
                                <p:cTn id="115" presetID="1" presetClass="entr" presetSubtype="0" fill="hold" grpId="0" nodeType="afterEffect">
                                  <p:stCondLst>
                                    <p:cond delay="0"/>
                                  </p:stCondLst>
                                  <p:childTnLst>
                                    <p:set>
                                      <p:cBhvr>
                                        <p:cTn id="116" dur="1" fill="hold">
                                          <p:stCondLst>
                                            <p:cond delay="0"/>
                                          </p:stCondLst>
                                        </p:cTn>
                                        <p:tgtEl>
                                          <p:spTgt spid="224380"/>
                                        </p:tgtEl>
                                        <p:attrNameLst>
                                          <p:attrName>style.visibility</p:attrName>
                                        </p:attrNameLst>
                                      </p:cBhvr>
                                      <p:to>
                                        <p:strVal val="visible"/>
                                      </p:to>
                                    </p:set>
                                  </p:childTnLst>
                                </p:cTn>
                              </p:par>
                            </p:childTnLst>
                          </p:cTn>
                        </p:par>
                        <p:par>
                          <p:cTn id="117" fill="hold" nodeType="afterGroup">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224381"/>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499"/>
                                          </p:stCondLst>
                                        </p:cTn>
                                        <p:tgtEl>
                                          <p:spTgt spid="224385"/>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224396"/>
                                        </p:tgtEl>
                                        <p:attrNameLst>
                                          <p:attrName>style.visibility</p:attrName>
                                        </p:attrNameLst>
                                      </p:cBhvr>
                                      <p:to>
                                        <p:strVal val="visible"/>
                                      </p:to>
                                    </p:set>
                                  </p:childTnLst>
                                </p:cTn>
                              </p:par>
                            </p:childTnLst>
                          </p:cTn>
                        </p:par>
                        <p:par>
                          <p:cTn id="126" fill="hold" nodeType="afterGroup">
                            <p:stCondLst>
                              <p:cond delay="0"/>
                            </p:stCondLst>
                            <p:childTnLst>
                              <p:par>
                                <p:cTn id="127" presetID="1" presetClass="entr" presetSubtype="0" fill="hold" grpId="0" nodeType="afterEffect">
                                  <p:stCondLst>
                                    <p:cond delay="0"/>
                                  </p:stCondLst>
                                  <p:childTnLst>
                                    <p:set>
                                      <p:cBhvr>
                                        <p:cTn id="128" dur="1" fill="hold">
                                          <p:stCondLst>
                                            <p:cond delay="0"/>
                                          </p:stCondLst>
                                        </p:cTn>
                                        <p:tgtEl>
                                          <p:spTgt spid="224390"/>
                                        </p:tgtEl>
                                        <p:attrNameLst>
                                          <p:attrName>style.visibility</p:attrName>
                                        </p:attrNameLst>
                                      </p:cBhvr>
                                      <p:to>
                                        <p:strVal val="visible"/>
                                      </p:to>
                                    </p:set>
                                  </p:childTnLst>
                                </p:cTn>
                              </p:par>
                            </p:childTnLst>
                          </p:cTn>
                        </p:par>
                        <p:par>
                          <p:cTn id="129" fill="hold" nodeType="afterGroup">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22438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499"/>
                                          </p:stCondLst>
                                        </p:cTn>
                                        <p:tgtEl>
                                          <p:spTgt spid="224388"/>
                                        </p:tgtEl>
                                        <p:attrNameLst>
                                          <p:attrName>style.visibility</p:attrName>
                                        </p:attrNameLst>
                                      </p:cBhvr>
                                      <p:to>
                                        <p:strVal val="visible"/>
                                      </p:to>
                                    </p:set>
                                  </p:childTnLst>
                                </p:cTn>
                              </p:par>
                            </p:childTnLst>
                          </p:cTn>
                        </p:par>
                        <p:par>
                          <p:cTn id="134" fill="hold" nodeType="afterGroup">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224387"/>
                                        </p:tgtEl>
                                        <p:attrNameLst>
                                          <p:attrName>style.visibility</p:attrName>
                                        </p:attrNameLst>
                                      </p:cBhvr>
                                      <p:to>
                                        <p:strVal val="visible"/>
                                      </p:to>
                                    </p:set>
                                  </p:childTnLst>
                                </p:cTn>
                              </p:par>
                            </p:childTnLst>
                          </p:cTn>
                        </p:par>
                        <p:par>
                          <p:cTn id="137" fill="hold" nodeType="afterGroup">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224398"/>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224397"/>
                                        </p:tgtEl>
                                        <p:attrNameLst>
                                          <p:attrName>style.visibility</p:attrName>
                                        </p:attrNameLst>
                                      </p:cBhvr>
                                      <p:to>
                                        <p:strVal val="visible"/>
                                      </p:to>
                                    </p:set>
                                  </p:childTnLst>
                                </p:cTn>
                              </p:par>
                            </p:childTnLst>
                          </p:cTn>
                        </p:par>
                        <p:par>
                          <p:cTn id="144" fill="hold" nodeType="afterGroup">
                            <p:stCondLst>
                              <p:cond delay="0"/>
                            </p:stCondLst>
                            <p:childTnLst>
                              <p:par>
                                <p:cTn id="145" presetID="1" presetClass="entr" presetSubtype="0" fill="hold" grpId="0" nodeType="afterEffect">
                                  <p:stCondLst>
                                    <p:cond delay="0"/>
                                  </p:stCondLst>
                                  <p:childTnLst>
                                    <p:set>
                                      <p:cBhvr>
                                        <p:cTn id="146" dur="1" fill="hold">
                                          <p:stCondLst>
                                            <p:cond delay="0"/>
                                          </p:stCondLst>
                                        </p:cTn>
                                        <p:tgtEl>
                                          <p:spTgt spid="224382"/>
                                        </p:tgtEl>
                                        <p:attrNameLst>
                                          <p:attrName>style.visibility</p:attrName>
                                        </p:attrNameLst>
                                      </p:cBhvr>
                                      <p:to>
                                        <p:strVal val="visible"/>
                                      </p:to>
                                    </p:set>
                                  </p:childTnLst>
                                </p:cTn>
                              </p:par>
                            </p:childTnLst>
                          </p:cTn>
                        </p:par>
                        <p:par>
                          <p:cTn id="147" fill="hold" nodeType="afterGroup">
                            <p:stCondLst>
                              <p:cond delay="0"/>
                            </p:stCondLst>
                            <p:childTnLst>
                              <p:par>
                                <p:cTn id="148" presetID="1" presetClass="entr" presetSubtype="0" fill="hold" grpId="0" nodeType="afterEffect">
                                  <p:stCondLst>
                                    <p:cond delay="0"/>
                                  </p:stCondLst>
                                  <p:childTnLst>
                                    <p:set>
                                      <p:cBhvr>
                                        <p:cTn id="149" dur="1" fill="hold">
                                          <p:stCondLst>
                                            <p:cond delay="0"/>
                                          </p:stCondLst>
                                        </p:cTn>
                                        <p:tgtEl>
                                          <p:spTgt spid="224384"/>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499"/>
                                          </p:stCondLst>
                                        </p:cTn>
                                        <p:tgtEl>
                                          <p:spTgt spid="224386"/>
                                        </p:tgtEl>
                                        <p:attrNameLst>
                                          <p:attrName>style.visibility</p:attrName>
                                        </p:attrNameLst>
                                      </p:cBhvr>
                                      <p:to>
                                        <p:strVal val="visible"/>
                                      </p:to>
                                    </p:set>
                                  </p:childTnLst>
                                </p:cTn>
                              </p:par>
                            </p:childTnLst>
                          </p:cTn>
                        </p:par>
                        <p:par>
                          <p:cTn id="152" fill="hold" nodeType="afterGroup">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24383"/>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24399"/>
                                        </p:tgtEl>
                                        <p:attrNameLst>
                                          <p:attrName>style.visibility</p:attrName>
                                        </p:attrNameLst>
                                      </p:cBhvr>
                                      <p:to>
                                        <p:strVal val="visible"/>
                                      </p:to>
                                    </p:set>
                                  </p:childTnLst>
                                </p:cTn>
                              </p:par>
                            </p:childTnLst>
                          </p:cTn>
                        </p:par>
                        <p:par>
                          <p:cTn id="159" fill="hold" nodeType="afterGroup">
                            <p:stCondLst>
                              <p:cond delay="0"/>
                            </p:stCondLst>
                            <p:childTnLst>
                              <p:par>
                                <p:cTn id="160" presetID="1" presetClass="entr" presetSubtype="0" fill="hold" grpId="0" nodeType="afterEffect">
                                  <p:stCondLst>
                                    <p:cond delay="0"/>
                                  </p:stCondLst>
                                  <p:childTnLst>
                                    <p:set>
                                      <p:cBhvr>
                                        <p:cTn id="161" dur="1" fill="hold">
                                          <p:stCondLst>
                                            <p:cond delay="0"/>
                                          </p:stCondLst>
                                        </p:cTn>
                                        <p:tgtEl>
                                          <p:spTgt spid="224400"/>
                                        </p:tgtEl>
                                        <p:attrNameLst>
                                          <p:attrName>style.visibility</p:attrName>
                                        </p:attrNameLst>
                                      </p:cBhvr>
                                      <p:to>
                                        <p:strVal val="visible"/>
                                      </p:to>
                                    </p:set>
                                  </p:childTnLst>
                                </p:cTn>
                              </p:par>
                            </p:childTnLst>
                          </p:cTn>
                        </p:par>
                        <p:par>
                          <p:cTn id="162" fill="hold" nodeType="afterGroup">
                            <p:stCondLst>
                              <p:cond delay="0"/>
                            </p:stCondLst>
                            <p:childTnLst>
                              <p:par>
                                <p:cTn id="163" presetID="1" presetClass="entr" presetSubtype="0" fill="hold" grpId="0" nodeType="afterEffect">
                                  <p:stCondLst>
                                    <p:cond delay="0"/>
                                  </p:stCondLst>
                                  <p:childTnLst>
                                    <p:set>
                                      <p:cBhvr>
                                        <p:cTn id="164" dur="1" fill="hold">
                                          <p:stCondLst>
                                            <p:cond delay="0"/>
                                          </p:stCondLst>
                                        </p:cTn>
                                        <p:tgtEl>
                                          <p:spTgt spid="224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p:bldP spid="224347" grpId="0" animBg="1"/>
      <p:bldP spid="224349" grpId="0" animBg="1"/>
      <p:bldP spid="224350" grpId="0" animBg="1"/>
      <p:bldP spid="224351" grpId="0" animBg="1"/>
      <p:bldP spid="224352" grpId="0" animBg="1"/>
      <p:bldP spid="224353" grpId="0" animBg="1"/>
      <p:bldP spid="224354" grpId="0" animBg="1"/>
      <p:bldP spid="224355" grpId="0" animBg="1"/>
      <p:bldP spid="224356" grpId="0" animBg="1"/>
      <p:bldP spid="224358" grpId="0"/>
      <p:bldP spid="224359" grpId="0"/>
      <p:bldP spid="224360" grpId="0"/>
      <p:bldP spid="224361" grpId="0"/>
      <p:bldP spid="224362" grpId="0"/>
      <p:bldP spid="224363" grpId="0" animBg="1"/>
      <p:bldP spid="224364" grpId="0"/>
      <p:bldP spid="224365" grpId="0" animBg="1"/>
      <p:bldP spid="224366" grpId="0" animBg="1"/>
      <p:bldP spid="224367" grpId="0" animBg="1"/>
      <p:bldP spid="224368" grpId="0" animBg="1"/>
      <p:bldP spid="224369" grpId="0"/>
      <p:bldP spid="224370" grpId="0"/>
      <p:bldP spid="224371" grpId="0" animBg="1"/>
      <p:bldP spid="224372" grpId="0" animBg="1"/>
      <p:bldP spid="224373" grpId="0" animBg="1"/>
      <p:bldP spid="224374" grpId="0" animBg="1"/>
      <p:bldP spid="224375" grpId="0"/>
      <p:bldP spid="224376" grpId="0"/>
      <p:bldP spid="224377" grpId="0" animBg="1"/>
      <p:bldP spid="224378" grpId="0" animBg="1"/>
      <p:bldP spid="224379" grpId="0" animBg="1"/>
      <p:bldP spid="224380" grpId="0" animBg="1"/>
      <p:bldP spid="224381" grpId="0"/>
      <p:bldP spid="224382" grpId="0" animBg="1"/>
      <p:bldP spid="224383" grpId="0" animBg="1"/>
      <p:bldP spid="224384" grpId="0"/>
      <p:bldP spid="224385" grpId="0" animBg="1"/>
      <p:bldP spid="224386" grpId="0" animBg="1"/>
      <p:bldP spid="224387" grpId="0" animBg="1"/>
      <p:bldP spid="224388" grpId="0" animBg="1"/>
      <p:bldP spid="224389" grpId="0"/>
      <p:bldP spid="224391" grpId="0" animBg="1"/>
      <p:bldP spid="224392" grpId="0" animBg="1"/>
      <p:bldP spid="224393" grpId="0" animBg="1"/>
      <p:bldP spid="224394" grpId="0" animBg="1"/>
      <p:bldP spid="224395" grpId="0" animBg="1"/>
      <p:bldP spid="224396" grpId="0" animBg="1"/>
      <p:bldP spid="224397" grpId="0" animBg="1"/>
      <p:bldP spid="224398" grpId="0" animBg="1"/>
      <p:bldP spid="224399" grpId="0" animBg="1"/>
      <p:bldP spid="224400" grpId="0" animBg="1"/>
      <p:bldP spid="224402" grpId="0" animBg="1"/>
      <p:bldP spid="22439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outlines</a:t>
            </a:r>
            <a:endParaRPr lang="en-US" dirty="0"/>
          </a:p>
        </p:txBody>
      </p:sp>
      <p:sp>
        <p:nvSpPr>
          <p:cNvPr id="3" name="Content Placeholder 2"/>
          <p:cNvSpPr>
            <a:spLocks noGrp="1"/>
          </p:cNvSpPr>
          <p:nvPr>
            <p:ph idx="1"/>
          </p:nvPr>
        </p:nvSpPr>
        <p:spPr>
          <a:xfrm>
            <a:off x="768097" y="2241970"/>
            <a:ext cx="8090153" cy="3017520"/>
          </a:xfrm>
        </p:spPr>
        <p:txBody>
          <a:bodyPr>
            <a:noAutofit/>
          </a:bodyPr>
          <a:lstStyle/>
          <a:p>
            <a:pPr marL="68580" lvl="1" indent="-68580">
              <a:spcBef>
                <a:spcPts val="900"/>
              </a:spcBef>
              <a:spcAft>
                <a:spcPts val="150"/>
              </a:spcAft>
              <a:buSzPct val="100000"/>
              <a:buFont typeface="Wingdings" charset="2"/>
              <a:buChar char="v"/>
            </a:pPr>
            <a:r>
              <a:rPr lang="en-US" altLang="zh-CN" sz="2400" dirty="0"/>
              <a:t>Topic one: Definitions and examples of problems (2nd Session)</a:t>
            </a:r>
          </a:p>
          <a:p>
            <a:pPr lvl="4">
              <a:buFont typeface="Wingdings" charset="2"/>
              <a:buChar char="Ø"/>
            </a:pPr>
            <a:r>
              <a:rPr lang="en-US" altLang="zh-CN" sz="2000" dirty="0"/>
              <a:t>Problem formulation</a:t>
            </a:r>
          </a:p>
          <a:p>
            <a:pPr lvl="4">
              <a:buFont typeface="Wingdings" charset="2"/>
              <a:buChar char="Ø"/>
            </a:pPr>
            <a:r>
              <a:rPr lang="en-US" altLang="zh-CN" sz="2000" dirty="0"/>
              <a:t>Problem representation</a:t>
            </a:r>
          </a:p>
          <a:p>
            <a:pPr marL="68580" lvl="1" indent="-68580">
              <a:spcBef>
                <a:spcPts val="900"/>
              </a:spcBef>
              <a:spcAft>
                <a:spcPts val="150"/>
              </a:spcAft>
              <a:buSzPct val="100000"/>
              <a:buFont typeface="Wingdings" charset="2"/>
              <a:buChar char="v"/>
            </a:pPr>
            <a:r>
              <a:rPr lang="en-US" altLang="zh-CN" sz="2400" dirty="0"/>
              <a:t>Topic two: Problem solving by searching </a:t>
            </a:r>
            <a:endParaRPr lang="en-GB" dirty="0"/>
          </a:p>
          <a:p>
            <a:pPr lvl="3">
              <a:buFont typeface="Wingdings" charset="2"/>
              <a:buChar char="Ø"/>
            </a:pPr>
            <a:r>
              <a:rPr lang="en-GB" sz="2000" dirty="0">
                <a:solidFill>
                  <a:srgbClr val="C00000"/>
                </a:solidFill>
              </a:rPr>
              <a:t>Uninformed(blind)</a:t>
            </a:r>
            <a:r>
              <a:rPr lang="en-GB" sz="2000" dirty="0">
                <a:solidFill>
                  <a:srgbClr val="0070C0"/>
                </a:solidFill>
              </a:rPr>
              <a:t> </a:t>
            </a:r>
            <a:r>
              <a:rPr lang="en-GB" sz="2000" dirty="0"/>
              <a:t>search algorithms (3</a:t>
            </a:r>
            <a:r>
              <a:rPr lang="en-GB" sz="2000" baseline="30000" dirty="0"/>
              <a:t>rd</a:t>
            </a:r>
            <a:r>
              <a:rPr lang="en-GB" sz="2000" dirty="0"/>
              <a:t> Session)</a:t>
            </a:r>
          </a:p>
          <a:p>
            <a:pPr lvl="8"/>
            <a:r>
              <a:rPr lang="en-GB" sz="2000" dirty="0"/>
              <a:t>Simplest exhaustive search</a:t>
            </a:r>
          </a:p>
          <a:p>
            <a:pPr lvl="8"/>
            <a:r>
              <a:rPr lang="en-GB" sz="2000" dirty="0"/>
              <a:t>Breadth first search, depth first search</a:t>
            </a:r>
            <a:r>
              <a:rPr lang="en-GB" sz="1800" dirty="0"/>
              <a:t>, </a:t>
            </a:r>
            <a:r>
              <a:rPr lang="en-GB" sz="2000" b="1" dirty="0">
                <a:solidFill>
                  <a:srgbClr val="0070C0"/>
                </a:solidFill>
              </a:rPr>
              <a:t>Uniform cost search</a:t>
            </a:r>
          </a:p>
          <a:p>
            <a:pPr lvl="3">
              <a:buFont typeface="Wingdings" charset="2"/>
              <a:buChar char="Ø"/>
            </a:pPr>
            <a:r>
              <a:rPr lang="en-GB" sz="2000" b="1" dirty="0">
                <a:solidFill>
                  <a:srgbClr val="C00000"/>
                </a:solidFill>
              </a:rPr>
              <a:t>Informed </a:t>
            </a:r>
            <a:r>
              <a:rPr lang="en-GB" sz="2000" b="1" dirty="0">
                <a:solidFill>
                  <a:srgbClr val="0070C0"/>
                </a:solidFill>
              </a:rPr>
              <a:t>search</a:t>
            </a:r>
            <a:r>
              <a:rPr lang="en-GB" sz="2000" b="1" dirty="0">
                <a:solidFill>
                  <a:srgbClr val="C00000"/>
                </a:solidFill>
              </a:rPr>
              <a:t> </a:t>
            </a:r>
            <a:r>
              <a:rPr lang="en-GB" sz="2000" b="1" dirty="0">
                <a:solidFill>
                  <a:srgbClr val="0070C0"/>
                </a:solidFill>
              </a:rPr>
              <a:t>algorithms (4</a:t>
            </a:r>
            <a:r>
              <a:rPr lang="en-GB" sz="2000" b="1" baseline="30000" dirty="0">
                <a:solidFill>
                  <a:srgbClr val="0070C0"/>
                </a:solidFill>
              </a:rPr>
              <a:t>th</a:t>
            </a:r>
            <a:r>
              <a:rPr lang="en-GB" sz="2000" b="1" dirty="0">
                <a:solidFill>
                  <a:srgbClr val="0070C0"/>
                </a:solidFill>
              </a:rPr>
              <a:t> Session)</a:t>
            </a:r>
          </a:p>
          <a:p>
            <a:pPr lvl="8"/>
            <a:r>
              <a:rPr lang="en-GB" sz="2000" b="1" dirty="0">
                <a:solidFill>
                  <a:srgbClr val="0070C0"/>
                </a:solidFill>
              </a:rPr>
              <a:t>Use of heuristics that apply domain knowledge</a:t>
            </a:r>
          </a:p>
          <a:p>
            <a:pPr lvl="8"/>
            <a:r>
              <a:rPr lang="en-GB" sz="2000" b="1" dirty="0">
                <a:solidFill>
                  <a:srgbClr val="0070C0"/>
                </a:solidFill>
              </a:rPr>
              <a:t>Greedy search, A</a:t>
            </a:r>
            <a:r>
              <a:rPr lang="en-GB" sz="2000" b="1" baseline="30000" dirty="0">
                <a:solidFill>
                  <a:srgbClr val="0070C0"/>
                </a:solidFill>
              </a:rPr>
              <a:t>*</a:t>
            </a:r>
            <a:r>
              <a:rPr lang="en-GB" sz="2000" b="1" dirty="0">
                <a:solidFill>
                  <a:srgbClr val="0070C0"/>
                </a:solidFill>
              </a:rPr>
              <a:t> algorithm, </a:t>
            </a:r>
            <a:endParaRPr lang="en-US" altLang="zh-CN" sz="2400" b="1" dirty="0">
              <a:solidFill>
                <a:srgbClr val="0070C0"/>
              </a:solidFill>
            </a:endParaRPr>
          </a:p>
        </p:txBody>
      </p:sp>
    </p:spTree>
    <p:extLst>
      <p:ext uri="{BB962C8B-B14F-4D97-AF65-F5344CB8AC3E}">
        <p14:creationId xmlns:p14="http://schemas.microsoft.com/office/powerpoint/2010/main" val="16548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45722964-56DF-7D43-ABCC-A605FEE94018}"/>
              </a:ext>
            </a:extLst>
          </p:cNvPr>
          <p:cNvSpPr>
            <a:spLocks noGrp="1" noChangeArrowheads="1"/>
          </p:cNvSpPr>
          <p:nvPr>
            <p:ph type="title"/>
          </p:nvPr>
        </p:nvSpPr>
        <p:spPr>
          <a:xfrm>
            <a:off x="757238" y="274638"/>
            <a:ext cx="7289800" cy="1498600"/>
          </a:xfrm>
        </p:spPr>
        <p:txBody>
          <a:bodyPr wrap="square" lIns="92075" tIns="46038" rIns="92075" bIns="46038" numCol="1" anchorCtr="0" compatLnSpc="1">
            <a:prstTxWarp prst="textNoShape">
              <a:avLst/>
            </a:prstTxWarp>
            <a:normAutofit/>
          </a:bodyPr>
          <a:lstStyle/>
          <a:p>
            <a:pPr eaLnBrk="1" hangingPunct="1">
              <a:spcAft>
                <a:spcPts val="300"/>
              </a:spcAft>
              <a:defRPr/>
            </a:pPr>
            <a:r>
              <a:rPr lang="en-GB" altLang="en-US" sz="4000" dirty="0">
                <a:solidFill>
                  <a:schemeClr val="tx1">
                    <a:lumMod val="95000"/>
                    <a:lumOff val="5000"/>
                  </a:schemeClr>
                </a:solidFill>
                <a:latin typeface="Tahoma" charset="0"/>
                <a:ea typeface="Tahoma" charset="0"/>
                <a:cs typeface="Tahoma" charset="0"/>
              </a:rPr>
              <a:t>Greedy Search vs. UCS</a:t>
            </a:r>
          </a:p>
        </p:txBody>
      </p:sp>
      <p:sp>
        <p:nvSpPr>
          <p:cNvPr id="33" name="Rectangle 34">
            <a:extLst>
              <a:ext uri="{FF2B5EF4-FFF2-40B4-BE49-F238E27FC236}">
                <a16:creationId xmlns:a16="http://schemas.microsoft.com/office/drawing/2014/main" id="{9144B647-918A-7D4C-AE13-B221022182AF}"/>
              </a:ext>
            </a:extLst>
          </p:cNvPr>
          <p:cNvSpPr>
            <a:spLocks noGrp="1" noChangeArrowheads="1"/>
          </p:cNvSpPr>
          <p:nvPr>
            <p:ph idx="1"/>
          </p:nvPr>
        </p:nvSpPr>
        <p:spPr>
          <a:xfrm>
            <a:off x="323850" y="5732463"/>
            <a:ext cx="8496300" cy="820737"/>
          </a:xfrm>
          <a:solidFill>
            <a:schemeClr val="bg1"/>
          </a:solidFill>
        </p:spPr>
        <p:txBody>
          <a:bodyPr rtlCol="0">
            <a:normAutofit fontScale="92500" lnSpcReduction="10000"/>
          </a:bodyPr>
          <a:lstStyle/>
          <a:p>
            <a:pPr marL="91440" indent="-91440" eaLnBrk="1" fontAlgn="auto" hangingPunct="1">
              <a:buClr>
                <a:schemeClr val="accent3"/>
              </a:buClr>
              <a:defRPr/>
            </a:pPr>
            <a:r>
              <a:rPr lang="en-US" altLang="en-US" sz="2400" dirty="0">
                <a:ea typeface="Tahoma" charset="0"/>
                <a:cs typeface="Tahoma" charset="0"/>
              </a:rPr>
              <a:t>Bias “too much”: could miss shorter paths</a:t>
            </a:r>
          </a:p>
          <a:p>
            <a:pPr marL="91440" indent="-91440" eaLnBrk="1" fontAlgn="auto" hangingPunct="1">
              <a:buClr>
                <a:schemeClr val="accent3"/>
              </a:buClr>
              <a:defRPr/>
            </a:pPr>
            <a:r>
              <a:rPr lang="en-US" altLang="en-US" sz="2400" dirty="0">
                <a:ea typeface="Tahoma" charset="0"/>
                <a:cs typeface="Tahoma" charset="0"/>
              </a:rPr>
              <a:t>Want to achieve this but stay: complete and optimal</a:t>
            </a:r>
          </a:p>
        </p:txBody>
      </p:sp>
      <p:grpSp>
        <p:nvGrpSpPr>
          <p:cNvPr id="37891" name="Group 18">
            <a:extLst>
              <a:ext uri="{FF2B5EF4-FFF2-40B4-BE49-F238E27FC236}">
                <a16:creationId xmlns:a16="http://schemas.microsoft.com/office/drawing/2014/main" id="{66176D72-CA8C-4805-82F1-EDD6D396762C}"/>
              </a:ext>
            </a:extLst>
          </p:cNvPr>
          <p:cNvGrpSpPr>
            <a:grpSpLocks/>
          </p:cNvGrpSpPr>
          <p:nvPr/>
        </p:nvGrpSpPr>
        <p:grpSpPr bwMode="auto">
          <a:xfrm>
            <a:off x="323850" y="1830388"/>
            <a:ext cx="4392613" cy="3744912"/>
            <a:chOff x="2653" y="1570"/>
            <a:chExt cx="2767" cy="2359"/>
          </a:xfrm>
        </p:grpSpPr>
        <p:sp>
          <p:nvSpPr>
            <p:cNvPr id="37909" name="Text Box 5">
              <a:extLst>
                <a:ext uri="{FF2B5EF4-FFF2-40B4-BE49-F238E27FC236}">
                  <a16:creationId xmlns:a16="http://schemas.microsoft.com/office/drawing/2014/main" id="{FEB90699-B5AD-426B-BF6F-98B38572909C}"/>
                </a:ext>
              </a:extLst>
            </p:cNvPr>
            <p:cNvSpPr txBox="1">
              <a:spLocks noChangeArrowheads="1"/>
            </p:cNvSpPr>
            <p:nvPr/>
          </p:nvSpPr>
          <p:spPr bwMode="auto">
            <a:xfrm>
              <a:off x="4876" y="1842"/>
              <a:ext cx="4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latin typeface="Times New Roman" panose="02020603050405020304" pitchFamily="18" charset="0"/>
                </a:rPr>
                <a:t>goal</a:t>
              </a:r>
            </a:p>
          </p:txBody>
        </p:sp>
        <p:sp>
          <p:nvSpPr>
            <p:cNvPr id="37910" name="AutoShape 7">
              <a:extLst>
                <a:ext uri="{FF2B5EF4-FFF2-40B4-BE49-F238E27FC236}">
                  <a16:creationId xmlns:a16="http://schemas.microsoft.com/office/drawing/2014/main" id="{9F7C5D7E-FD7A-4E46-AA6F-1F5ADBA9579D}"/>
                </a:ext>
              </a:extLst>
            </p:cNvPr>
            <p:cNvSpPr>
              <a:spLocks noChangeArrowheads="1"/>
            </p:cNvSpPr>
            <p:nvPr/>
          </p:nvSpPr>
          <p:spPr bwMode="auto">
            <a:xfrm rot="-2358450">
              <a:off x="4513" y="3249"/>
              <a:ext cx="181" cy="317"/>
            </a:xfrm>
            <a:prstGeom prst="downArrow">
              <a:avLst>
                <a:gd name="adj1" fmla="val 50000"/>
                <a:gd name="adj2" fmla="val 43785"/>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7911" name="Rectangle 9">
              <a:extLst>
                <a:ext uri="{FF2B5EF4-FFF2-40B4-BE49-F238E27FC236}">
                  <a16:creationId xmlns:a16="http://schemas.microsoft.com/office/drawing/2014/main" id="{5055D032-13FD-4131-AFFA-FC20FA684626}"/>
                </a:ext>
              </a:extLst>
            </p:cNvPr>
            <p:cNvSpPr>
              <a:spLocks noChangeArrowheads="1"/>
            </p:cNvSpPr>
            <p:nvPr/>
          </p:nvSpPr>
          <p:spPr bwMode="auto">
            <a:xfrm>
              <a:off x="2653" y="1570"/>
              <a:ext cx="2767" cy="2359"/>
            </a:xfrm>
            <a:prstGeom prst="rect">
              <a:avLst/>
            </a:prstGeom>
            <a:noFill/>
            <a:ln w="635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nvGrpSpPr>
            <p:cNvPr id="37912" name="Group 10">
              <a:extLst>
                <a:ext uri="{FF2B5EF4-FFF2-40B4-BE49-F238E27FC236}">
                  <a16:creationId xmlns:a16="http://schemas.microsoft.com/office/drawing/2014/main" id="{32B79B8C-591D-485A-AD9D-961B0A22798E}"/>
                </a:ext>
              </a:extLst>
            </p:cNvPr>
            <p:cNvGrpSpPr>
              <a:grpSpLocks/>
            </p:cNvGrpSpPr>
            <p:nvPr/>
          </p:nvGrpSpPr>
          <p:grpSpPr bwMode="auto">
            <a:xfrm>
              <a:off x="2971" y="1842"/>
              <a:ext cx="1678" cy="1633"/>
              <a:chOff x="3061" y="1888"/>
              <a:chExt cx="1678" cy="1633"/>
            </a:xfrm>
          </p:grpSpPr>
          <p:sp>
            <p:nvSpPr>
              <p:cNvPr id="37918" name="Oval 11">
                <a:extLst>
                  <a:ext uri="{FF2B5EF4-FFF2-40B4-BE49-F238E27FC236}">
                    <a16:creationId xmlns:a16="http://schemas.microsoft.com/office/drawing/2014/main" id="{B5A9C2DF-E0ED-45AC-9E67-6587395C4B55}"/>
                  </a:ext>
                </a:extLst>
              </p:cNvPr>
              <p:cNvSpPr>
                <a:spLocks noChangeArrowheads="1"/>
              </p:cNvSpPr>
              <p:nvPr/>
            </p:nvSpPr>
            <p:spPr bwMode="auto">
              <a:xfrm>
                <a:off x="3061" y="1888"/>
                <a:ext cx="1678" cy="1633"/>
              </a:xfrm>
              <a:prstGeom prst="ellipse">
                <a:avLst/>
              </a:prstGeom>
              <a:noFill/>
              <a:ln w="190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514" name="Oval 12">
                <a:extLst>
                  <a:ext uri="{FF2B5EF4-FFF2-40B4-BE49-F238E27FC236}">
                    <a16:creationId xmlns:a16="http://schemas.microsoft.com/office/drawing/2014/main" id="{1F1CE1FA-1485-4F48-B32A-BCCFB033739B}"/>
                  </a:ext>
                </a:extLst>
              </p:cNvPr>
              <p:cNvSpPr>
                <a:spLocks noChangeArrowheads="1"/>
              </p:cNvSpPr>
              <p:nvPr/>
            </p:nvSpPr>
            <p:spPr bwMode="auto">
              <a:xfrm>
                <a:off x="3107" y="1933"/>
                <a:ext cx="1587" cy="1587"/>
              </a:xfrm>
              <a:prstGeom prst="ellipse">
                <a:avLst/>
              </a:pr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a:defRPr/>
                </a:pPr>
                <a:endParaRPr lang="en-GB"/>
              </a:p>
            </p:txBody>
          </p:sp>
        </p:grpSp>
        <p:sp>
          <p:nvSpPr>
            <p:cNvPr id="37913" name="Oval 13">
              <a:extLst>
                <a:ext uri="{FF2B5EF4-FFF2-40B4-BE49-F238E27FC236}">
                  <a16:creationId xmlns:a16="http://schemas.microsoft.com/office/drawing/2014/main" id="{016F860D-B6EF-4C2B-90D4-03A3BB6A19AD}"/>
                </a:ext>
              </a:extLst>
            </p:cNvPr>
            <p:cNvSpPr>
              <a:spLocks noChangeAspect="1" noChangeArrowheads="1"/>
            </p:cNvSpPr>
            <p:nvPr/>
          </p:nvSpPr>
          <p:spPr bwMode="auto">
            <a:xfrm>
              <a:off x="5057" y="2115"/>
              <a:ext cx="104" cy="1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7914" name="Oval 14">
              <a:extLst>
                <a:ext uri="{FF2B5EF4-FFF2-40B4-BE49-F238E27FC236}">
                  <a16:creationId xmlns:a16="http://schemas.microsoft.com/office/drawing/2014/main" id="{6C96121E-5B69-4CC1-B3E6-2B13EA31A41D}"/>
                </a:ext>
              </a:extLst>
            </p:cNvPr>
            <p:cNvSpPr>
              <a:spLocks noChangeArrowheads="1"/>
            </p:cNvSpPr>
            <p:nvPr/>
          </p:nvSpPr>
          <p:spPr bwMode="auto">
            <a:xfrm>
              <a:off x="3787" y="2614"/>
              <a:ext cx="136" cy="13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7915" name="Text Box 15">
              <a:extLst>
                <a:ext uri="{FF2B5EF4-FFF2-40B4-BE49-F238E27FC236}">
                  <a16:creationId xmlns:a16="http://schemas.microsoft.com/office/drawing/2014/main" id="{DE0D2374-8F63-48CA-83E0-96C7DBB823A7}"/>
                </a:ext>
              </a:extLst>
            </p:cNvPr>
            <p:cNvSpPr txBox="1">
              <a:spLocks noChangeArrowheads="1"/>
            </p:cNvSpPr>
            <p:nvPr/>
          </p:nvSpPr>
          <p:spPr bwMode="auto">
            <a:xfrm>
              <a:off x="3379" y="2341"/>
              <a:ext cx="4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b="1">
                  <a:latin typeface="Times New Roman" panose="02020603050405020304" pitchFamily="18" charset="0"/>
                </a:rPr>
                <a:t>start</a:t>
              </a:r>
            </a:p>
          </p:txBody>
        </p:sp>
        <p:sp>
          <p:nvSpPr>
            <p:cNvPr id="37916" name="AutoShape 16">
              <a:extLst>
                <a:ext uri="{FF2B5EF4-FFF2-40B4-BE49-F238E27FC236}">
                  <a16:creationId xmlns:a16="http://schemas.microsoft.com/office/drawing/2014/main" id="{63F38544-2EB5-467F-9C3E-29036A6D8336}"/>
                </a:ext>
              </a:extLst>
            </p:cNvPr>
            <p:cNvSpPr>
              <a:spLocks noChangeArrowheads="1"/>
            </p:cNvSpPr>
            <p:nvPr/>
          </p:nvSpPr>
          <p:spPr bwMode="auto">
            <a:xfrm rot="-8835092">
              <a:off x="4422" y="1706"/>
              <a:ext cx="181" cy="317"/>
            </a:xfrm>
            <a:prstGeom prst="downArrow">
              <a:avLst>
                <a:gd name="adj1" fmla="val 50000"/>
                <a:gd name="adj2" fmla="val 43785"/>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7917" name="AutoShape 17">
              <a:extLst>
                <a:ext uri="{FF2B5EF4-FFF2-40B4-BE49-F238E27FC236}">
                  <a16:creationId xmlns:a16="http://schemas.microsoft.com/office/drawing/2014/main" id="{433F8658-00D1-433C-BCDE-3CB877F9CEC0}"/>
                </a:ext>
              </a:extLst>
            </p:cNvPr>
            <p:cNvSpPr>
              <a:spLocks noChangeArrowheads="1"/>
            </p:cNvSpPr>
            <p:nvPr/>
          </p:nvSpPr>
          <p:spPr bwMode="auto">
            <a:xfrm rot="1886872">
              <a:off x="3016" y="3294"/>
              <a:ext cx="181" cy="317"/>
            </a:xfrm>
            <a:prstGeom prst="downArrow">
              <a:avLst>
                <a:gd name="adj1" fmla="val 50000"/>
                <a:gd name="adj2" fmla="val 43785"/>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grpSp>
        <p:nvGrpSpPr>
          <p:cNvPr id="4" name="Group 22">
            <a:extLst>
              <a:ext uri="{FF2B5EF4-FFF2-40B4-BE49-F238E27FC236}">
                <a16:creationId xmlns:a16="http://schemas.microsoft.com/office/drawing/2014/main" id="{6AC2570A-1EFA-4BAA-BD1D-D5652FBA669D}"/>
              </a:ext>
            </a:extLst>
          </p:cNvPr>
          <p:cNvGrpSpPr>
            <a:grpSpLocks/>
          </p:cNvGrpSpPr>
          <p:nvPr/>
        </p:nvGrpSpPr>
        <p:grpSpPr bwMode="auto">
          <a:xfrm>
            <a:off x="919163" y="1382713"/>
            <a:ext cx="4497387" cy="2698751"/>
            <a:chOff x="579" y="1061"/>
            <a:chExt cx="2833" cy="1700"/>
          </a:xfrm>
        </p:grpSpPr>
        <p:sp>
          <p:nvSpPr>
            <p:cNvPr id="37907" name="Line 20">
              <a:extLst>
                <a:ext uri="{FF2B5EF4-FFF2-40B4-BE49-F238E27FC236}">
                  <a16:creationId xmlns:a16="http://schemas.microsoft.com/office/drawing/2014/main" id="{907DEA1C-B08A-43D5-8BBE-603D6E729152}"/>
                </a:ext>
              </a:extLst>
            </p:cNvPr>
            <p:cNvSpPr>
              <a:spLocks noChangeShapeType="1"/>
            </p:cNvSpPr>
            <p:nvPr/>
          </p:nvSpPr>
          <p:spPr bwMode="auto">
            <a:xfrm>
              <a:off x="927" y="1368"/>
              <a:ext cx="136" cy="1393"/>
            </a:xfrm>
            <a:prstGeom prst="line">
              <a:avLst/>
            </a:prstGeom>
            <a:noFill/>
            <a:ln w="63500">
              <a:solidFill>
                <a:schemeClr val="tx2"/>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7908" name="Text Box 21">
              <a:extLst>
                <a:ext uri="{FF2B5EF4-FFF2-40B4-BE49-F238E27FC236}">
                  <a16:creationId xmlns:a16="http://schemas.microsoft.com/office/drawing/2014/main" id="{0D90B19E-07F7-4960-8FB7-454DFA876BF9}"/>
                </a:ext>
              </a:extLst>
            </p:cNvPr>
            <p:cNvSpPr txBox="1">
              <a:spLocks noChangeArrowheads="1"/>
            </p:cNvSpPr>
            <p:nvPr/>
          </p:nvSpPr>
          <p:spPr bwMode="auto">
            <a:xfrm>
              <a:off x="579" y="1061"/>
              <a:ext cx="28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200" b="1" dirty="0">
                  <a:solidFill>
                    <a:srgbClr val="0070C0"/>
                  </a:solidFill>
                  <a:latin typeface="+mn-lt"/>
                  <a:ea typeface="Tahoma" charset="0"/>
                  <a:cs typeface="Tahoma" charset="0"/>
                </a:rPr>
                <a:t>Search here is basically wasted</a:t>
              </a:r>
            </a:p>
          </p:txBody>
        </p:sp>
      </p:grpSp>
      <p:grpSp>
        <p:nvGrpSpPr>
          <p:cNvPr id="5" name="Group 36">
            <a:extLst>
              <a:ext uri="{FF2B5EF4-FFF2-40B4-BE49-F238E27FC236}">
                <a16:creationId xmlns:a16="http://schemas.microsoft.com/office/drawing/2014/main" id="{EB401FD7-FECF-4561-826C-6D3B73892B72}"/>
              </a:ext>
            </a:extLst>
          </p:cNvPr>
          <p:cNvGrpSpPr>
            <a:grpSpLocks/>
          </p:cNvGrpSpPr>
          <p:nvPr/>
        </p:nvGrpSpPr>
        <p:grpSpPr bwMode="auto">
          <a:xfrm>
            <a:off x="4859338" y="1830388"/>
            <a:ext cx="3960812" cy="3744912"/>
            <a:chOff x="2925" y="1570"/>
            <a:chExt cx="2495" cy="2359"/>
          </a:xfrm>
        </p:grpSpPr>
        <p:sp>
          <p:nvSpPr>
            <p:cNvPr id="37897" name="Text Box 23">
              <a:extLst>
                <a:ext uri="{FF2B5EF4-FFF2-40B4-BE49-F238E27FC236}">
                  <a16:creationId xmlns:a16="http://schemas.microsoft.com/office/drawing/2014/main" id="{50698051-2406-462A-B8D7-019E7DA2AB54}"/>
                </a:ext>
              </a:extLst>
            </p:cNvPr>
            <p:cNvSpPr txBox="1">
              <a:spLocks noChangeArrowheads="1"/>
            </p:cNvSpPr>
            <p:nvPr/>
          </p:nvSpPr>
          <p:spPr bwMode="auto">
            <a:xfrm>
              <a:off x="4876" y="1842"/>
              <a:ext cx="4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latin typeface="Times New Roman" panose="02020603050405020304" pitchFamily="18" charset="0"/>
                </a:rPr>
                <a:t>goal</a:t>
              </a:r>
            </a:p>
          </p:txBody>
        </p:sp>
        <p:sp>
          <p:nvSpPr>
            <p:cNvPr id="37898" name="AutoShape 25">
              <a:extLst>
                <a:ext uri="{FF2B5EF4-FFF2-40B4-BE49-F238E27FC236}">
                  <a16:creationId xmlns:a16="http://schemas.microsoft.com/office/drawing/2014/main" id="{82D97709-B515-4B72-84C3-970AEFD55D89}"/>
                </a:ext>
              </a:extLst>
            </p:cNvPr>
            <p:cNvSpPr>
              <a:spLocks noChangeArrowheads="1"/>
            </p:cNvSpPr>
            <p:nvPr/>
          </p:nvSpPr>
          <p:spPr bwMode="auto">
            <a:xfrm rot="-6842333">
              <a:off x="4989" y="2682"/>
              <a:ext cx="181" cy="317"/>
            </a:xfrm>
            <a:prstGeom prst="downArrow">
              <a:avLst>
                <a:gd name="adj1" fmla="val 50000"/>
                <a:gd name="adj2" fmla="val 43785"/>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7899" name="Rectangle 27">
              <a:extLst>
                <a:ext uri="{FF2B5EF4-FFF2-40B4-BE49-F238E27FC236}">
                  <a16:creationId xmlns:a16="http://schemas.microsoft.com/office/drawing/2014/main" id="{371DD31C-5E02-4156-B1BB-1564E687CF8C}"/>
                </a:ext>
              </a:extLst>
            </p:cNvPr>
            <p:cNvSpPr>
              <a:spLocks noChangeArrowheads="1"/>
            </p:cNvSpPr>
            <p:nvPr/>
          </p:nvSpPr>
          <p:spPr bwMode="auto">
            <a:xfrm>
              <a:off x="2925" y="1570"/>
              <a:ext cx="2495" cy="2359"/>
            </a:xfrm>
            <a:prstGeom prst="rect">
              <a:avLst/>
            </a:prstGeom>
            <a:noFill/>
            <a:ln w="635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nvGrpSpPr>
            <p:cNvPr id="37900" name="Group 28">
              <a:extLst>
                <a:ext uri="{FF2B5EF4-FFF2-40B4-BE49-F238E27FC236}">
                  <a16:creationId xmlns:a16="http://schemas.microsoft.com/office/drawing/2014/main" id="{A576D5F0-D7F5-4A50-83BD-2B8632A9CE70}"/>
                </a:ext>
              </a:extLst>
            </p:cNvPr>
            <p:cNvGrpSpPr>
              <a:grpSpLocks/>
            </p:cNvGrpSpPr>
            <p:nvPr/>
          </p:nvGrpSpPr>
          <p:grpSpPr bwMode="auto">
            <a:xfrm rot="-992306">
              <a:off x="3648" y="2095"/>
              <a:ext cx="1406" cy="907"/>
              <a:chOff x="3061" y="1886"/>
              <a:chExt cx="1678" cy="1632"/>
            </a:xfrm>
          </p:grpSpPr>
          <p:sp>
            <p:nvSpPr>
              <p:cNvPr id="37905" name="Oval 29">
                <a:extLst>
                  <a:ext uri="{FF2B5EF4-FFF2-40B4-BE49-F238E27FC236}">
                    <a16:creationId xmlns:a16="http://schemas.microsoft.com/office/drawing/2014/main" id="{026AD495-6AC9-416F-85CF-E8C4C323F64B}"/>
                  </a:ext>
                </a:extLst>
              </p:cNvPr>
              <p:cNvSpPr>
                <a:spLocks noChangeArrowheads="1"/>
              </p:cNvSpPr>
              <p:nvPr/>
            </p:nvSpPr>
            <p:spPr bwMode="auto">
              <a:xfrm>
                <a:off x="3061" y="1886"/>
                <a:ext cx="1678" cy="1632"/>
              </a:xfrm>
              <a:prstGeom prst="ellipse">
                <a:avLst/>
              </a:prstGeom>
              <a:noFill/>
              <a:ln w="190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499" name="Oval 30">
                <a:extLst>
                  <a:ext uri="{FF2B5EF4-FFF2-40B4-BE49-F238E27FC236}">
                    <a16:creationId xmlns:a16="http://schemas.microsoft.com/office/drawing/2014/main" id="{6D49A101-D4D7-6848-AF69-DEFE9EAB7308}"/>
                  </a:ext>
                </a:extLst>
              </p:cNvPr>
              <p:cNvSpPr>
                <a:spLocks noChangeArrowheads="1"/>
              </p:cNvSpPr>
              <p:nvPr/>
            </p:nvSpPr>
            <p:spPr bwMode="auto">
              <a:xfrm>
                <a:off x="3108" y="1909"/>
                <a:ext cx="1585" cy="1585"/>
              </a:xfrm>
              <a:prstGeom prst="ellipse">
                <a:avLst/>
              </a:pr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a:defRPr/>
                </a:pPr>
                <a:endParaRPr lang="en-GB"/>
              </a:p>
            </p:txBody>
          </p:sp>
        </p:grpSp>
        <p:sp>
          <p:nvSpPr>
            <p:cNvPr id="37901" name="Oval 31">
              <a:extLst>
                <a:ext uri="{FF2B5EF4-FFF2-40B4-BE49-F238E27FC236}">
                  <a16:creationId xmlns:a16="http://schemas.microsoft.com/office/drawing/2014/main" id="{E31E55F6-886E-429D-8EEC-06965699B4D5}"/>
                </a:ext>
              </a:extLst>
            </p:cNvPr>
            <p:cNvSpPr>
              <a:spLocks noChangeArrowheads="1"/>
            </p:cNvSpPr>
            <p:nvPr/>
          </p:nvSpPr>
          <p:spPr bwMode="auto">
            <a:xfrm>
              <a:off x="3787" y="2614"/>
              <a:ext cx="136" cy="13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7902" name="Text Box 32">
              <a:extLst>
                <a:ext uri="{FF2B5EF4-FFF2-40B4-BE49-F238E27FC236}">
                  <a16:creationId xmlns:a16="http://schemas.microsoft.com/office/drawing/2014/main" id="{20A34926-9F69-4A7B-8BA4-C063F3A40905}"/>
                </a:ext>
              </a:extLst>
            </p:cNvPr>
            <p:cNvSpPr txBox="1">
              <a:spLocks noChangeArrowheads="1"/>
            </p:cNvSpPr>
            <p:nvPr/>
          </p:nvSpPr>
          <p:spPr bwMode="auto">
            <a:xfrm>
              <a:off x="3379" y="2341"/>
              <a:ext cx="4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b="1">
                  <a:latin typeface="Times New Roman" panose="02020603050405020304" pitchFamily="18" charset="0"/>
                </a:rPr>
                <a:t>start</a:t>
              </a:r>
            </a:p>
          </p:txBody>
        </p:sp>
        <p:sp>
          <p:nvSpPr>
            <p:cNvPr id="37903" name="AutoShape 33">
              <a:extLst>
                <a:ext uri="{FF2B5EF4-FFF2-40B4-BE49-F238E27FC236}">
                  <a16:creationId xmlns:a16="http://schemas.microsoft.com/office/drawing/2014/main" id="{C299147E-6D74-4EB6-BCEC-5FDD3244D92E}"/>
                </a:ext>
              </a:extLst>
            </p:cNvPr>
            <p:cNvSpPr>
              <a:spLocks noChangeArrowheads="1"/>
            </p:cNvSpPr>
            <p:nvPr/>
          </p:nvSpPr>
          <p:spPr bwMode="auto">
            <a:xfrm rot="-7337988">
              <a:off x="4309" y="1684"/>
              <a:ext cx="181" cy="317"/>
            </a:xfrm>
            <a:prstGeom prst="downArrow">
              <a:avLst>
                <a:gd name="adj1" fmla="val 50000"/>
                <a:gd name="adj2" fmla="val 43785"/>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7904" name="Oval 35">
              <a:extLst>
                <a:ext uri="{FF2B5EF4-FFF2-40B4-BE49-F238E27FC236}">
                  <a16:creationId xmlns:a16="http://schemas.microsoft.com/office/drawing/2014/main" id="{AD06BDD5-B0CC-4680-802A-6E5D2D797ADA}"/>
                </a:ext>
              </a:extLst>
            </p:cNvPr>
            <p:cNvSpPr>
              <a:spLocks noChangeAspect="1" noChangeArrowheads="1"/>
            </p:cNvSpPr>
            <p:nvPr/>
          </p:nvSpPr>
          <p:spPr bwMode="auto">
            <a:xfrm>
              <a:off x="5103" y="2115"/>
              <a:ext cx="104" cy="1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37894" name="Text Box 5">
            <a:extLst>
              <a:ext uri="{FF2B5EF4-FFF2-40B4-BE49-F238E27FC236}">
                <a16:creationId xmlns:a16="http://schemas.microsoft.com/office/drawing/2014/main" id="{26B5F228-D903-4709-B129-42F9C4C2052C}"/>
              </a:ext>
            </a:extLst>
          </p:cNvPr>
          <p:cNvSpPr txBox="1">
            <a:spLocks noChangeArrowheads="1"/>
          </p:cNvSpPr>
          <p:nvPr/>
        </p:nvSpPr>
        <p:spPr bwMode="auto">
          <a:xfrm>
            <a:off x="3683000" y="5032375"/>
            <a:ext cx="7921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latin typeface="Times New Roman" panose="02020603050405020304" pitchFamily="18" charset="0"/>
              </a:rPr>
              <a:t>UCS</a:t>
            </a:r>
          </a:p>
        </p:txBody>
      </p:sp>
      <p:sp>
        <p:nvSpPr>
          <p:cNvPr id="37895" name="Text Box 5">
            <a:extLst>
              <a:ext uri="{FF2B5EF4-FFF2-40B4-BE49-F238E27FC236}">
                <a16:creationId xmlns:a16="http://schemas.microsoft.com/office/drawing/2014/main" id="{141705CC-6F80-41BC-BCF4-CB1C55F52BF0}"/>
              </a:ext>
            </a:extLst>
          </p:cNvPr>
          <p:cNvSpPr txBox="1">
            <a:spLocks noChangeArrowheads="1"/>
          </p:cNvSpPr>
          <p:nvPr/>
        </p:nvSpPr>
        <p:spPr bwMode="auto">
          <a:xfrm>
            <a:off x="7489825" y="5032375"/>
            <a:ext cx="11588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latin typeface="Times New Roman" panose="02020603050405020304" pitchFamily="18" charset="0"/>
              </a:rPr>
              <a:t>Greedy</a:t>
            </a:r>
          </a:p>
        </p:txBody>
      </p:sp>
      <p:sp>
        <p:nvSpPr>
          <p:cNvPr id="2" name="Slide Number Placeholder 1">
            <a:extLst>
              <a:ext uri="{FF2B5EF4-FFF2-40B4-BE49-F238E27FC236}">
                <a16:creationId xmlns:a16="http://schemas.microsoft.com/office/drawing/2014/main" id="{2D71059B-DB98-2940-807B-32B23ADB163D}"/>
              </a:ext>
            </a:extLst>
          </p:cNvPr>
          <p:cNvSpPr>
            <a:spLocks noGrp="1"/>
          </p:cNvSpPr>
          <p:nvPr>
            <p:ph type="sldNum" sz="quarter" idx="12"/>
          </p:nvPr>
        </p:nvSpPr>
        <p:spPr/>
        <p:txBody>
          <a:bodyPr/>
          <a:lstStyle/>
          <a:p>
            <a:pPr>
              <a:defRPr/>
            </a:pPr>
            <a:fld id="{F8D7A487-C162-42B5-8E50-BF06910D82BE}" type="slidenum">
              <a:rPr lang="en-GB" altLang="en-US"/>
              <a:pPr>
                <a:defRPr/>
              </a:pPr>
              <a:t>20</a:t>
            </a:fld>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1F2F71-0D5A-D144-8188-D372E7F0BAD2}"/>
              </a:ext>
            </a:extLst>
          </p:cNvPr>
          <p:cNvSpPr>
            <a:spLocks noGrp="1" noChangeArrowheads="1"/>
          </p:cNvSpPr>
          <p:nvPr>
            <p:ph type="title"/>
          </p:nvPr>
        </p:nvSpPr>
        <p:spPr>
          <a:xfrm>
            <a:off x="730250" y="331788"/>
            <a:ext cx="8128000" cy="1500187"/>
          </a:xfrm>
        </p:spPr>
        <p:txBody>
          <a:bodyPr wrap="square" lIns="92075" tIns="46038" rIns="92075" bIns="46038" numCol="1" anchorCtr="0" compatLnSpc="1">
            <a:prstTxWarp prst="textNoShape">
              <a:avLst/>
            </a:prstTxWarp>
            <a:normAutofit/>
          </a:bodyPr>
          <a:lstStyle/>
          <a:p>
            <a:pPr eaLnBrk="1" hangingPunct="1">
              <a:spcAft>
                <a:spcPts val="300"/>
              </a:spcAft>
              <a:defRPr/>
            </a:pPr>
            <a:r>
              <a:rPr lang="en-GB" altLang="en-US" sz="3200" dirty="0">
                <a:solidFill>
                  <a:schemeClr val="tx1">
                    <a:lumMod val="95000"/>
                    <a:lumOff val="5000"/>
                  </a:schemeClr>
                </a:solidFill>
                <a:latin typeface="Tahoma" charset="0"/>
                <a:ea typeface="Tahoma" charset="0"/>
                <a:cs typeface="Tahoma" charset="0"/>
              </a:rPr>
              <a:t>Heuristic Searches - A* Algorithm</a:t>
            </a:r>
          </a:p>
        </p:txBody>
      </p:sp>
      <p:sp>
        <p:nvSpPr>
          <p:cNvPr id="176131" name="Rectangle 3">
            <a:extLst>
              <a:ext uri="{FF2B5EF4-FFF2-40B4-BE49-F238E27FC236}">
                <a16:creationId xmlns:a16="http://schemas.microsoft.com/office/drawing/2014/main" id="{16DC5775-2BA1-4FF3-9A97-D48E33FF99A7}"/>
              </a:ext>
            </a:extLst>
          </p:cNvPr>
          <p:cNvSpPr>
            <a:spLocks noGrp="1"/>
          </p:cNvSpPr>
          <p:nvPr>
            <p:ph idx="1"/>
          </p:nvPr>
        </p:nvSpPr>
        <p:spPr>
          <a:xfrm>
            <a:off x="619125" y="1544638"/>
            <a:ext cx="8486775" cy="5181600"/>
          </a:xfrm>
        </p:spPr>
        <p:txBody>
          <a:bodyPr lIns="92075" tIns="46038" rIns="92075" bIns="46038"/>
          <a:lstStyle/>
          <a:p>
            <a:pPr eaLnBrk="1" hangingPunct="1">
              <a:lnSpc>
                <a:spcPct val="80000"/>
              </a:lnSpc>
              <a:spcBef>
                <a:spcPct val="10000"/>
              </a:spcBef>
              <a:spcAft>
                <a:spcPts val="600"/>
              </a:spcAft>
            </a:pPr>
            <a:r>
              <a:rPr lang="en-GB" altLang="en-US" sz="2800" dirty="0">
                <a:cs typeface="Tahoma" panose="020B0604030504040204" pitchFamily="34" charset="0"/>
              </a:rPr>
              <a:t>Combines the cost </a:t>
            </a:r>
            <a:r>
              <a:rPr lang="en-GB" altLang="en-US" sz="2800" dirty="0">
                <a:solidFill>
                  <a:srgbClr val="C00000"/>
                </a:solidFill>
                <a:cs typeface="Tahoma" panose="020B0604030504040204" pitchFamily="34" charset="0"/>
              </a:rPr>
              <a:t>so far </a:t>
            </a:r>
            <a:r>
              <a:rPr lang="en-GB" altLang="en-US" sz="2800" dirty="0">
                <a:cs typeface="Tahoma" panose="020B0604030504040204" pitchFamily="34" charset="0"/>
              </a:rPr>
              <a:t>and the estimated cost </a:t>
            </a:r>
            <a:r>
              <a:rPr lang="en-GB" altLang="en-US" sz="2800" dirty="0">
                <a:solidFill>
                  <a:srgbClr val="0070C0"/>
                </a:solidFill>
                <a:cs typeface="Tahoma" panose="020B0604030504040204" pitchFamily="34" charset="0"/>
              </a:rPr>
              <a:t>to the goal</a:t>
            </a:r>
          </a:p>
          <a:p>
            <a:pPr lvl="1" eaLnBrk="1" hangingPunct="1">
              <a:lnSpc>
                <a:spcPct val="80000"/>
              </a:lnSpc>
              <a:spcBef>
                <a:spcPct val="10000"/>
              </a:spcBef>
              <a:spcAft>
                <a:spcPts val="600"/>
              </a:spcAft>
              <a:buFont typeface="Wingdings" panose="05000000000000000000" pitchFamily="2" charset="2"/>
              <a:buNone/>
            </a:pPr>
            <a:r>
              <a:rPr lang="en-GB" altLang="en-US" sz="2400" b="1" dirty="0">
                <a:cs typeface="Tahoma" panose="020B0604030504040204" pitchFamily="34" charset="0"/>
              </a:rPr>
              <a:t>f(n)</a:t>
            </a:r>
            <a:r>
              <a:rPr lang="en-GB" altLang="en-US" sz="2400" b="1" dirty="0">
                <a:solidFill>
                  <a:srgbClr val="0070C0"/>
                </a:solidFill>
                <a:cs typeface="Tahoma" panose="020B0604030504040204" pitchFamily="34" charset="0"/>
              </a:rPr>
              <a:t> </a:t>
            </a:r>
            <a:r>
              <a:rPr lang="en-GB" altLang="en-US" sz="2400" b="1" dirty="0">
                <a:cs typeface="Tahoma" panose="020B0604030504040204" pitchFamily="34" charset="0"/>
              </a:rPr>
              <a:t>=</a:t>
            </a:r>
            <a:r>
              <a:rPr lang="en-GB" altLang="en-US" sz="2400" b="1" dirty="0">
                <a:solidFill>
                  <a:srgbClr val="0070C0"/>
                </a:solidFill>
                <a:cs typeface="Tahoma" panose="020B0604030504040204" pitchFamily="34" charset="0"/>
              </a:rPr>
              <a:t> </a:t>
            </a:r>
            <a:r>
              <a:rPr lang="en-GB" altLang="en-US" sz="2400" b="1" dirty="0">
                <a:solidFill>
                  <a:srgbClr val="C00000"/>
                </a:solidFill>
                <a:cs typeface="Tahoma" panose="020B0604030504040204" pitchFamily="34" charset="0"/>
              </a:rPr>
              <a:t>g(n)</a:t>
            </a:r>
            <a:r>
              <a:rPr lang="en-GB" altLang="en-US" sz="2400" b="1" dirty="0">
                <a:solidFill>
                  <a:srgbClr val="0070C0"/>
                </a:solidFill>
                <a:cs typeface="Tahoma" panose="020B0604030504040204" pitchFamily="34" charset="0"/>
              </a:rPr>
              <a:t> </a:t>
            </a:r>
            <a:r>
              <a:rPr lang="en-GB" altLang="en-US" sz="2400" b="1" dirty="0">
                <a:cs typeface="Tahoma" panose="020B0604030504040204" pitchFamily="34" charset="0"/>
              </a:rPr>
              <a:t>+</a:t>
            </a:r>
            <a:r>
              <a:rPr lang="en-GB" altLang="en-US" sz="2400" b="1" dirty="0">
                <a:solidFill>
                  <a:srgbClr val="0070C0"/>
                </a:solidFill>
                <a:cs typeface="Tahoma" panose="020B0604030504040204" pitchFamily="34" charset="0"/>
              </a:rPr>
              <a:t> h(n)</a:t>
            </a:r>
          </a:p>
          <a:p>
            <a:pPr lvl="1" eaLnBrk="1" hangingPunct="1">
              <a:lnSpc>
                <a:spcPct val="80000"/>
              </a:lnSpc>
            </a:pPr>
            <a:r>
              <a:rPr lang="en-US" altLang="en-US" sz="2400" b="1" dirty="0">
                <a:solidFill>
                  <a:srgbClr val="0070C0"/>
                </a:solidFill>
                <a:cs typeface="Tahoma" panose="020B0604030504040204" pitchFamily="34" charset="0"/>
              </a:rPr>
              <a:t>g</a:t>
            </a:r>
            <a:r>
              <a:rPr lang="en-US" altLang="en-US" sz="2400" dirty="0">
                <a:cs typeface="Tahoma" panose="020B0604030504040204" pitchFamily="34" charset="0"/>
              </a:rPr>
              <a:t> - cost from the </a:t>
            </a:r>
            <a:r>
              <a:rPr lang="en-US" altLang="en-US" sz="2400" b="1" dirty="0">
                <a:solidFill>
                  <a:srgbClr val="C00000"/>
                </a:solidFill>
                <a:cs typeface="Tahoma" panose="020B0604030504040204" pitchFamily="34" charset="0"/>
              </a:rPr>
              <a:t>initial state to the current state</a:t>
            </a:r>
          </a:p>
          <a:p>
            <a:pPr lvl="1" eaLnBrk="1" hangingPunct="1">
              <a:lnSpc>
                <a:spcPct val="80000"/>
              </a:lnSpc>
            </a:pPr>
            <a:r>
              <a:rPr lang="en-US" altLang="en-US" sz="2400" b="1" dirty="0">
                <a:solidFill>
                  <a:srgbClr val="0070C0"/>
                </a:solidFill>
                <a:cs typeface="Tahoma" panose="020B0604030504040204" pitchFamily="34" charset="0"/>
              </a:rPr>
              <a:t>h</a:t>
            </a:r>
            <a:r>
              <a:rPr lang="en-US" altLang="en-US" sz="2400" dirty="0">
                <a:solidFill>
                  <a:srgbClr val="0070C0"/>
                </a:solidFill>
                <a:cs typeface="Tahoma" panose="020B0604030504040204" pitchFamily="34" charset="0"/>
              </a:rPr>
              <a:t> </a:t>
            </a:r>
            <a:r>
              <a:rPr lang="en-US" altLang="en-US" sz="2400" dirty="0">
                <a:cs typeface="Tahoma" panose="020B0604030504040204" pitchFamily="34" charset="0"/>
              </a:rPr>
              <a:t>- the cost from the </a:t>
            </a:r>
            <a:r>
              <a:rPr lang="en-US" altLang="en-US" sz="2400" b="1" dirty="0">
                <a:solidFill>
                  <a:srgbClr val="0070C0"/>
                </a:solidFill>
                <a:cs typeface="Tahoma" panose="020B0604030504040204" pitchFamily="34" charset="0"/>
              </a:rPr>
              <a:t>current state to a goal state</a:t>
            </a:r>
          </a:p>
          <a:p>
            <a:pPr lvl="1" eaLnBrk="1" hangingPunct="1">
              <a:lnSpc>
                <a:spcPct val="80000"/>
              </a:lnSpc>
            </a:pPr>
            <a:r>
              <a:rPr lang="en-US" altLang="en-US" sz="2400" b="1" dirty="0">
                <a:cs typeface="Tahoma" panose="020B0604030504040204" pitchFamily="34" charset="0"/>
              </a:rPr>
              <a:t>f</a:t>
            </a:r>
            <a:r>
              <a:rPr lang="en-US" altLang="en-US" sz="2400" dirty="0">
                <a:solidFill>
                  <a:srgbClr val="0070C0"/>
                </a:solidFill>
                <a:cs typeface="Tahoma" panose="020B0604030504040204" pitchFamily="34" charset="0"/>
              </a:rPr>
              <a:t> </a:t>
            </a:r>
            <a:r>
              <a:rPr lang="en-US" altLang="en-US" sz="2400" dirty="0">
                <a:cs typeface="Tahoma" panose="020B0604030504040204" pitchFamily="34" charset="0"/>
              </a:rPr>
              <a:t>- an evaluation of the state: estimated </a:t>
            </a:r>
            <a:r>
              <a:rPr lang="en-GB" altLang="en-US" sz="2400" dirty="0">
                <a:cs typeface="Tahoma" panose="020B0604030504040204" pitchFamily="34" charset="0"/>
              </a:rPr>
              <a:t>cost of the cheapest solution </a:t>
            </a:r>
            <a:r>
              <a:rPr lang="en-GB" altLang="en-US" sz="2400" b="1" dirty="0">
                <a:solidFill>
                  <a:srgbClr val="C00000"/>
                </a:solidFill>
                <a:cs typeface="Tahoma" panose="020B0604030504040204" pitchFamily="34" charset="0"/>
              </a:rPr>
              <a:t>through</a:t>
            </a:r>
            <a:r>
              <a:rPr lang="en-GB" altLang="en-US" sz="2400" dirty="0">
                <a:solidFill>
                  <a:srgbClr val="0070C0"/>
                </a:solidFill>
                <a:cs typeface="Tahoma" panose="020B0604030504040204" pitchFamily="34" charset="0"/>
              </a:rPr>
              <a:t> </a:t>
            </a:r>
            <a:r>
              <a:rPr lang="en-GB" altLang="en-US" sz="2400" i="1" dirty="0">
                <a:cs typeface="Tahoma" panose="020B0604030504040204" pitchFamily="34" charset="0"/>
              </a:rPr>
              <a:t>n</a:t>
            </a:r>
            <a:endParaRPr lang="en-US" altLang="en-US" sz="2400" dirty="0">
              <a:cs typeface="Tahoma" panose="020B0604030504040204" pitchFamily="34" charset="0"/>
            </a:endParaRPr>
          </a:p>
          <a:p>
            <a:pPr lvl="1" eaLnBrk="1" hangingPunct="1">
              <a:lnSpc>
                <a:spcPct val="80000"/>
              </a:lnSpc>
            </a:pPr>
            <a:endParaRPr lang="en-GB" altLang="en-US" sz="2400" b="1" dirty="0">
              <a:cs typeface="Tahoma" panose="020B0604030504040204" pitchFamily="34" charset="0"/>
            </a:endParaRPr>
          </a:p>
          <a:p>
            <a:pPr lvl="1" eaLnBrk="1" hangingPunct="1">
              <a:lnSpc>
                <a:spcPct val="80000"/>
              </a:lnSpc>
              <a:spcBef>
                <a:spcPct val="10000"/>
              </a:spcBef>
              <a:spcAft>
                <a:spcPts val="600"/>
              </a:spcAft>
              <a:buFont typeface="Wingdings" panose="05000000000000000000" pitchFamily="2" charset="2"/>
              <a:buNone/>
            </a:pPr>
            <a:endParaRPr lang="en-GB" altLang="en-US" sz="2400" dirty="0">
              <a:cs typeface="Tahoma" panose="020B0604030504040204" pitchFamily="34" charset="0"/>
            </a:endParaRPr>
          </a:p>
        </p:txBody>
      </p:sp>
      <p:sp>
        <p:nvSpPr>
          <p:cNvPr id="39939" name="Text Box 19">
            <a:extLst>
              <a:ext uri="{FF2B5EF4-FFF2-40B4-BE49-F238E27FC236}">
                <a16:creationId xmlns:a16="http://schemas.microsoft.com/office/drawing/2014/main" id="{B8B9D4CF-133E-42B6-89E0-4C9F92EA3C60}"/>
              </a:ext>
            </a:extLst>
          </p:cNvPr>
          <p:cNvSpPr txBox="1">
            <a:spLocks noChangeArrowheads="1"/>
          </p:cNvSpPr>
          <p:nvPr/>
        </p:nvSpPr>
        <p:spPr bwMode="auto">
          <a:xfrm>
            <a:off x="7851775" y="4135438"/>
            <a:ext cx="7921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latin typeface="Times New Roman" panose="02020603050405020304" pitchFamily="18" charset="0"/>
              </a:rPr>
              <a:t>goal</a:t>
            </a:r>
          </a:p>
        </p:txBody>
      </p:sp>
      <p:sp>
        <p:nvSpPr>
          <p:cNvPr id="39940" name="Rectangle 23">
            <a:extLst>
              <a:ext uri="{FF2B5EF4-FFF2-40B4-BE49-F238E27FC236}">
                <a16:creationId xmlns:a16="http://schemas.microsoft.com/office/drawing/2014/main" id="{696B6315-D040-4A7C-B380-AF11DBA32E32}"/>
              </a:ext>
            </a:extLst>
          </p:cNvPr>
          <p:cNvSpPr>
            <a:spLocks noChangeArrowheads="1"/>
          </p:cNvSpPr>
          <p:nvPr/>
        </p:nvSpPr>
        <p:spPr bwMode="auto">
          <a:xfrm>
            <a:off x="3419475" y="3978275"/>
            <a:ext cx="5153025" cy="2546350"/>
          </a:xfrm>
          <a:prstGeom prst="rect">
            <a:avLst/>
          </a:prstGeom>
          <a:noFill/>
          <a:ln w="635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nvGrpSpPr>
          <p:cNvPr id="39941" name="Group 24">
            <a:extLst>
              <a:ext uri="{FF2B5EF4-FFF2-40B4-BE49-F238E27FC236}">
                <a16:creationId xmlns:a16="http://schemas.microsoft.com/office/drawing/2014/main" id="{EAE3726E-C384-4E4F-BCCF-E750D1B7AF35}"/>
              </a:ext>
            </a:extLst>
          </p:cNvPr>
          <p:cNvGrpSpPr>
            <a:grpSpLocks/>
          </p:cNvGrpSpPr>
          <p:nvPr/>
        </p:nvGrpSpPr>
        <p:grpSpPr bwMode="auto">
          <a:xfrm rot="-992306">
            <a:off x="4533900" y="4679950"/>
            <a:ext cx="2232025" cy="1439863"/>
            <a:chOff x="3061" y="1886"/>
            <a:chExt cx="1678" cy="1632"/>
          </a:xfrm>
        </p:grpSpPr>
        <p:sp>
          <p:nvSpPr>
            <p:cNvPr id="39964" name="Oval 25">
              <a:extLst>
                <a:ext uri="{FF2B5EF4-FFF2-40B4-BE49-F238E27FC236}">
                  <a16:creationId xmlns:a16="http://schemas.microsoft.com/office/drawing/2014/main" id="{9F0738D1-DD6E-4220-A6D3-E074EB77E6F7}"/>
                </a:ext>
              </a:extLst>
            </p:cNvPr>
            <p:cNvSpPr>
              <a:spLocks noChangeArrowheads="1"/>
            </p:cNvSpPr>
            <p:nvPr/>
          </p:nvSpPr>
          <p:spPr bwMode="auto">
            <a:xfrm>
              <a:off x="3061" y="1886"/>
              <a:ext cx="1678" cy="1632"/>
            </a:xfrm>
            <a:prstGeom prst="ellipse">
              <a:avLst/>
            </a:prstGeom>
            <a:noFill/>
            <a:ln w="190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9" name="Oval 26">
              <a:extLst>
                <a:ext uri="{FF2B5EF4-FFF2-40B4-BE49-F238E27FC236}">
                  <a16:creationId xmlns:a16="http://schemas.microsoft.com/office/drawing/2014/main" id="{878EBFB9-14B1-5543-BA43-680C92F83D09}"/>
                </a:ext>
              </a:extLst>
            </p:cNvPr>
            <p:cNvSpPr>
              <a:spLocks noChangeArrowheads="1"/>
            </p:cNvSpPr>
            <p:nvPr/>
          </p:nvSpPr>
          <p:spPr bwMode="auto">
            <a:xfrm>
              <a:off x="3108" y="1909"/>
              <a:ext cx="1585" cy="1585"/>
            </a:xfrm>
            <a:prstGeom prst="ellipse">
              <a:avLst/>
            </a:pr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a:defRPr/>
              </a:pPr>
              <a:endParaRPr lang="en-GB"/>
            </a:p>
          </p:txBody>
        </p:sp>
      </p:grpSp>
      <p:sp>
        <p:nvSpPr>
          <p:cNvPr id="39942" name="Oval 27">
            <a:extLst>
              <a:ext uri="{FF2B5EF4-FFF2-40B4-BE49-F238E27FC236}">
                <a16:creationId xmlns:a16="http://schemas.microsoft.com/office/drawing/2014/main" id="{9AF71BEA-8ECB-4DA6-AAEC-0222D14E93A1}"/>
              </a:ext>
            </a:extLst>
          </p:cNvPr>
          <p:cNvSpPr>
            <a:spLocks noChangeArrowheads="1"/>
          </p:cNvSpPr>
          <p:nvPr/>
        </p:nvSpPr>
        <p:spPr bwMode="auto">
          <a:xfrm>
            <a:off x="4754563" y="5503863"/>
            <a:ext cx="215900" cy="215900"/>
          </a:xfrm>
          <a:prstGeom prst="ellipse">
            <a:avLst/>
          </a:prstGeom>
          <a:solidFill>
            <a:srgbClr val="FFFFFF"/>
          </a:solidFill>
          <a:ln w="38100">
            <a:solidFill>
              <a:schemeClr val="tx1"/>
            </a:solidFill>
            <a:round/>
            <a:headEnd/>
            <a:tailEnd/>
          </a:ln>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9943" name="Text Box 28">
            <a:extLst>
              <a:ext uri="{FF2B5EF4-FFF2-40B4-BE49-F238E27FC236}">
                <a16:creationId xmlns:a16="http://schemas.microsoft.com/office/drawing/2014/main" id="{82406AB6-1251-4AF3-B2DD-86CC67D2C7D1}"/>
              </a:ext>
            </a:extLst>
          </p:cNvPr>
          <p:cNvSpPr txBox="1">
            <a:spLocks noChangeArrowheads="1"/>
          </p:cNvSpPr>
          <p:nvPr/>
        </p:nvSpPr>
        <p:spPr bwMode="auto">
          <a:xfrm>
            <a:off x="3819525" y="4999038"/>
            <a:ext cx="7921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latin typeface="Times New Roman" panose="02020603050405020304" pitchFamily="18" charset="0"/>
              </a:rPr>
              <a:t>start</a:t>
            </a:r>
          </a:p>
        </p:txBody>
      </p:sp>
      <p:grpSp>
        <p:nvGrpSpPr>
          <p:cNvPr id="4" name="Group 3">
            <a:extLst>
              <a:ext uri="{FF2B5EF4-FFF2-40B4-BE49-F238E27FC236}">
                <a16:creationId xmlns:a16="http://schemas.microsoft.com/office/drawing/2014/main" id="{3EB2E4F9-7972-4E75-A658-EE23BF089AF1}"/>
              </a:ext>
            </a:extLst>
          </p:cNvPr>
          <p:cNvGrpSpPr>
            <a:grpSpLocks/>
          </p:cNvGrpSpPr>
          <p:nvPr/>
        </p:nvGrpSpPr>
        <p:grpSpPr bwMode="auto">
          <a:xfrm>
            <a:off x="4287838" y="4135438"/>
            <a:ext cx="2843212" cy="2087562"/>
            <a:chOff x="4287045" y="4136157"/>
            <a:chExt cx="2844007" cy="2087562"/>
          </a:xfrm>
        </p:grpSpPr>
        <p:sp>
          <p:nvSpPr>
            <p:cNvPr id="39961" name="AutoShape 21">
              <a:extLst>
                <a:ext uri="{FF2B5EF4-FFF2-40B4-BE49-F238E27FC236}">
                  <a16:creationId xmlns:a16="http://schemas.microsoft.com/office/drawing/2014/main" id="{E4413D8E-F59D-478D-8548-46B3AC5D0FB2}"/>
                </a:ext>
              </a:extLst>
            </p:cNvPr>
            <p:cNvSpPr>
              <a:spLocks noChangeArrowheads="1"/>
            </p:cNvSpPr>
            <p:nvPr/>
          </p:nvSpPr>
          <p:spPr bwMode="auto">
            <a:xfrm rot="-6842333">
              <a:off x="6735764" y="5828432"/>
              <a:ext cx="287337" cy="503238"/>
            </a:xfrm>
            <a:prstGeom prst="downArrow">
              <a:avLst>
                <a:gd name="adj1" fmla="val 50000"/>
                <a:gd name="adj2" fmla="val 43785"/>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9962" name="AutoShape 29">
              <a:extLst>
                <a:ext uri="{FF2B5EF4-FFF2-40B4-BE49-F238E27FC236}">
                  <a16:creationId xmlns:a16="http://schemas.microsoft.com/office/drawing/2014/main" id="{01B6E4E3-F44A-4F28-89EE-239C96D7F13A}"/>
                </a:ext>
              </a:extLst>
            </p:cNvPr>
            <p:cNvSpPr>
              <a:spLocks noChangeArrowheads="1"/>
            </p:cNvSpPr>
            <p:nvPr/>
          </p:nvSpPr>
          <p:spPr bwMode="auto">
            <a:xfrm rot="-7337988">
              <a:off x="5583239" y="4028207"/>
              <a:ext cx="287337" cy="503238"/>
            </a:xfrm>
            <a:prstGeom prst="downArrow">
              <a:avLst>
                <a:gd name="adj1" fmla="val 50000"/>
                <a:gd name="adj2" fmla="val 43785"/>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9963" name="AutoShape 30">
              <a:extLst>
                <a:ext uri="{FF2B5EF4-FFF2-40B4-BE49-F238E27FC236}">
                  <a16:creationId xmlns:a16="http://schemas.microsoft.com/office/drawing/2014/main" id="{F916AD36-C9BC-4EB4-81CF-1C451B5D0C6C}"/>
                </a:ext>
              </a:extLst>
            </p:cNvPr>
            <p:cNvSpPr>
              <a:spLocks noChangeArrowheads="1"/>
            </p:cNvSpPr>
            <p:nvPr/>
          </p:nvSpPr>
          <p:spPr bwMode="auto">
            <a:xfrm rot="3170786">
              <a:off x="4251326" y="5936382"/>
              <a:ext cx="287337" cy="215900"/>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39945" name="Oval 31">
            <a:extLst>
              <a:ext uri="{FF2B5EF4-FFF2-40B4-BE49-F238E27FC236}">
                <a16:creationId xmlns:a16="http://schemas.microsoft.com/office/drawing/2014/main" id="{F987AF44-CB4E-46EC-B83E-0B08121D3787}"/>
              </a:ext>
            </a:extLst>
          </p:cNvPr>
          <p:cNvSpPr>
            <a:spLocks noChangeArrowheads="1"/>
          </p:cNvSpPr>
          <p:nvPr/>
        </p:nvSpPr>
        <p:spPr bwMode="auto">
          <a:xfrm>
            <a:off x="6699250" y="5070475"/>
            <a:ext cx="103188" cy="111125"/>
          </a:xfrm>
          <a:prstGeom prst="ellipse">
            <a:avLst/>
          </a:prstGeom>
          <a:solidFill>
            <a:schemeClr val="tx1"/>
          </a:solidFill>
          <a:ln w="38100">
            <a:solidFill>
              <a:schemeClr val="tx1"/>
            </a:solidFill>
            <a:round/>
            <a:headEnd/>
            <a:tailEnd/>
          </a:ln>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9946" name="Line 32">
            <a:extLst>
              <a:ext uri="{FF2B5EF4-FFF2-40B4-BE49-F238E27FC236}">
                <a16:creationId xmlns:a16="http://schemas.microsoft.com/office/drawing/2014/main" id="{DA4081CB-DDBD-42C6-B66C-144D0BB15BA7}"/>
              </a:ext>
            </a:extLst>
          </p:cNvPr>
          <p:cNvSpPr>
            <a:spLocks noChangeShapeType="1"/>
          </p:cNvSpPr>
          <p:nvPr/>
        </p:nvSpPr>
        <p:spPr bwMode="auto">
          <a:xfrm flipV="1">
            <a:off x="4970463" y="5143500"/>
            <a:ext cx="1728787" cy="4318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spAutoFit/>
          </a:bodyPr>
          <a:lstStyle/>
          <a:p>
            <a:endParaRPr lang="en-US"/>
          </a:p>
        </p:txBody>
      </p:sp>
      <p:sp>
        <p:nvSpPr>
          <p:cNvPr id="39947" name="Oval 33">
            <a:extLst>
              <a:ext uri="{FF2B5EF4-FFF2-40B4-BE49-F238E27FC236}">
                <a16:creationId xmlns:a16="http://schemas.microsoft.com/office/drawing/2014/main" id="{0BFA14BC-4CAF-46F6-9BA1-DE92DB862FA1}"/>
              </a:ext>
            </a:extLst>
          </p:cNvPr>
          <p:cNvSpPr>
            <a:spLocks noChangeArrowheads="1"/>
          </p:cNvSpPr>
          <p:nvPr/>
        </p:nvSpPr>
        <p:spPr bwMode="auto">
          <a:xfrm>
            <a:off x="6411913" y="5719763"/>
            <a:ext cx="103187" cy="111125"/>
          </a:xfrm>
          <a:prstGeom prst="ellipse">
            <a:avLst/>
          </a:prstGeom>
          <a:solidFill>
            <a:schemeClr val="tx1"/>
          </a:solidFill>
          <a:ln w="38100">
            <a:solidFill>
              <a:schemeClr val="tx1"/>
            </a:solidFill>
            <a:round/>
            <a:headEnd/>
            <a:tailEnd/>
          </a:ln>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9948" name="Text Box 35">
            <a:extLst>
              <a:ext uri="{FF2B5EF4-FFF2-40B4-BE49-F238E27FC236}">
                <a16:creationId xmlns:a16="http://schemas.microsoft.com/office/drawing/2014/main" id="{3E463040-439F-40A9-9F6E-027147AEFDDC}"/>
              </a:ext>
            </a:extLst>
          </p:cNvPr>
          <p:cNvSpPr txBox="1">
            <a:spLocks noChangeArrowheads="1"/>
          </p:cNvSpPr>
          <p:nvPr/>
        </p:nvSpPr>
        <p:spPr bwMode="auto">
          <a:xfrm>
            <a:off x="7038975" y="40116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GB" altLang="en-US">
              <a:latin typeface="Times New Roman" panose="02020603050405020304" pitchFamily="18" charset="0"/>
            </a:endParaRPr>
          </a:p>
        </p:txBody>
      </p:sp>
      <p:sp>
        <p:nvSpPr>
          <p:cNvPr id="39949" name="Text Box 36">
            <a:extLst>
              <a:ext uri="{FF2B5EF4-FFF2-40B4-BE49-F238E27FC236}">
                <a16:creationId xmlns:a16="http://schemas.microsoft.com/office/drawing/2014/main" id="{064BDCF5-3B99-4D0F-8DFD-278E60BEF7CC}"/>
              </a:ext>
            </a:extLst>
          </p:cNvPr>
          <p:cNvSpPr txBox="1">
            <a:spLocks noChangeArrowheads="1"/>
          </p:cNvSpPr>
          <p:nvPr/>
        </p:nvSpPr>
        <p:spPr bwMode="auto">
          <a:xfrm>
            <a:off x="6300788" y="47244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solidFill>
                  <a:schemeClr val="bg1"/>
                </a:solidFill>
              </a:rPr>
              <a:t>n1</a:t>
            </a:r>
          </a:p>
        </p:txBody>
      </p:sp>
      <p:sp>
        <p:nvSpPr>
          <p:cNvPr id="39950" name="Line 38">
            <a:extLst>
              <a:ext uri="{FF2B5EF4-FFF2-40B4-BE49-F238E27FC236}">
                <a16:creationId xmlns:a16="http://schemas.microsoft.com/office/drawing/2014/main" id="{E510BD72-F956-4EF1-A530-03D982564D32}"/>
              </a:ext>
            </a:extLst>
          </p:cNvPr>
          <p:cNvSpPr>
            <a:spLocks noChangeShapeType="1"/>
          </p:cNvSpPr>
          <p:nvPr/>
        </p:nvSpPr>
        <p:spPr bwMode="auto">
          <a:xfrm flipV="1">
            <a:off x="6751638" y="4711700"/>
            <a:ext cx="811212" cy="414338"/>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spAutoFit/>
          </a:bodyPr>
          <a:lstStyle/>
          <a:p>
            <a:endParaRPr lang="en-US"/>
          </a:p>
        </p:txBody>
      </p:sp>
      <p:sp>
        <p:nvSpPr>
          <p:cNvPr id="22551" name="Text Box 40">
            <a:extLst>
              <a:ext uri="{FF2B5EF4-FFF2-40B4-BE49-F238E27FC236}">
                <a16:creationId xmlns:a16="http://schemas.microsoft.com/office/drawing/2014/main" id="{A4F20D59-B4D5-47F0-B956-EAC25DE5ECAF}"/>
              </a:ext>
            </a:extLst>
          </p:cNvPr>
          <p:cNvSpPr txBox="1">
            <a:spLocks noChangeArrowheads="1"/>
          </p:cNvSpPr>
          <p:nvPr/>
        </p:nvSpPr>
        <p:spPr bwMode="auto">
          <a:xfrm>
            <a:off x="5619750" y="4783138"/>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solidFill>
                  <a:schemeClr val="bg1"/>
                </a:solidFill>
              </a:rPr>
              <a:t>g</a:t>
            </a:r>
            <a:r>
              <a:rPr lang="en-US" altLang="en-US" sz="3200" baseline="-25000">
                <a:solidFill>
                  <a:schemeClr val="bg1"/>
                </a:solidFill>
              </a:rPr>
              <a:t>1</a:t>
            </a:r>
          </a:p>
        </p:txBody>
      </p:sp>
      <p:sp>
        <p:nvSpPr>
          <p:cNvPr id="22553" name="Text Box 42">
            <a:extLst>
              <a:ext uri="{FF2B5EF4-FFF2-40B4-BE49-F238E27FC236}">
                <a16:creationId xmlns:a16="http://schemas.microsoft.com/office/drawing/2014/main" id="{90BA2455-D875-4A6F-B790-A9B109F929DF}"/>
              </a:ext>
            </a:extLst>
          </p:cNvPr>
          <p:cNvSpPr txBox="1">
            <a:spLocks noChangeArrowheads="1"/>
          </p:cNvSpPr>
          <p:nvPr/>
        </p:nvSpPr>
        <p:spPr bwMode="auto">
          <a:xfrm>
            <a:off x="6699250" y="4422775"/>
            <a:ext cx="50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t>h</a:t>
            </a:r>
            <a:r>
              <a:rPr lang="en-US" altLang="en-US" sz="3200" baseline="-25000"/>
              <a:t>1</a:t>
            </a:r>
          </a:p>
        </p:txBody>
      </p:sp>
      <p:grpSp>
        <p:nvGrpSpPr>
          <p:cNvPr id="5" name="Group 4">
            <a:extLst>
              <a:ext uri="{FF2B5EF4-FFF2-40B4-BE49-F238E27FC236}">
                <a16:creationId xmlns:a16="http://schemas.microsoft.com/office/drawing/2014/main" id="{4472269E-3DE6-4231-90D5-8A351548F33D}"/>
              </a:ext>
            </a:extLst>
          </p:cNvPr>
          <p:cNvGrpSpPr>
            <a:grpSpLocks/>
          </p:cNvGrpSpPr>
          <p:nvPr/>
        </p:nvGrpSpPr>
        <p:grpSpPr bwMode="auto">
          <a:xfrm>
            <a:off x="4970463" y="4711700"/>
            <a:ext cx="2665412" cy="1397000"/>
            <a:chOff x="4970464" y="4712420"/>
            <a:chExt cx="2665412" cy="1396702"/>
          </a:xfrm>
        </p:grpSpPr>
        <p:sp>
          <p:nvSpPr>
            <p:cNvPr id="39956" name="Line 34">
              <a:extLst>
                <a:ext uri="{FF2B5EF4-FFF2-40B4-BE49-F238E27FC236}">
                  <a16:creationId xmlns:a16="http://schemas.microsoft.com/office/drawing/2014/main" id="{DCB8344C-8212-4823-A4E9-5938587C96B6}"/>
                </a:ext>
              </a:extLst>
            </p:cNvPr>
            <p:cNvSpPr>
              <a:spLocks noChangeShapeType="1"/>
            </p:cNvSpPr>
            <p:nvPr/>
          </p:nvSpPr>
          <p:spPr bwMode="auto">
            <a:xfrm>
              <a:off x="4970464" y="5647457"/>
              <a:ext cx="1441450" cy="14446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spAutoFit/>
            </a:bodyPr>
            <a:lstStyle/>
            <a:p>
              <a:endParaRPr lang="en-US"/>
            </a:p>
          </p:txBody>
        </p:sp>
        <p:sp>
          <p:nvSpPr>
            <p:cNvPr id="39957" name="Text Box 37">
              <a:extLst>
                <a:ext uri="{FF2B5EF4-FFF2-40B4-BE49-F238E27FC236}">
                  <a16:creationId xmlns:a16="http://schemas.microsoft.com/office/drawing/2014/main" id="{8AF81CA0-0275-481B-95F6-5C51DB50A275}"/>
                </a:ext>
              </a:extLst>
            </p:cNvPr>
            <p:cNvSpPr txBox="1">
              <a:spLocks noChangeArrowheads="1"/>
            </p:cNvSpPr>
            <p:nvPr/>
          </p:nvSpPr>
          <p:spPr bwMode="auto">
            <a:xfrm>
              <a:off x="6084169" y="5344319"/>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solidFill>
                    <a:schemeClr val="bg1"/>
                  </a:solidFill>
                </a:rPr>
                <a:t>n2</a:t>
              </a:r>
            </a:p>
          </p:txBody>
        </p:sp>
        <p:sp>
          <p:nvSpPr>
            <p:cNvPr id="39958" name="Line 39">
              <a:extLst>
                <a:ext uri="{FF2B5EF4-FFF2-40B4-BE49-F238E27FC236}">
                  <a16:creationId xmlns:a16="http://schemas.microsoft.com/office/drawing/2014/main" id="{4038C931-8C77-4CE0-946E-55DAC5CD26F7}"/>
                </a:ext>
              </a:extLst>
            </p:cNvPr>
            <p:cNvSpPr>
              <a:spLocks noChangeShapeType="1"/>
            </p:cNvSpPr>
            <p:nvPr/>
          </p:nvSpPr>
          <p:spPr bwMode="auto">
            <a:xfrm flipV="1">
              <a:off x="6483351" y="4712420"/>
              <a:ext cx="1152525" cy="100806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spAutoFit/>
            </a:bodyPr>
            <a:lstStyle/>
            <a:p>
              <a:endParaRPr lang="en-US"/>
            </a:p>
          </p:txBody>
        </p:sp>
        <p:sp>
          <p:nvSpPr>
            <p:cNvPr id="39959" name="Text Box 41">
              <a:extLst>
                <a:ext uri="{FF2B5EF4-FFF2-40B4-BE49-F238E27FC236}">
                  <a16:creationId xmlns:a16="http://schemas.microsoft.com/office/drawing/2014/main" id="{312A798E-2669-49EC-AC70-667AEC5C830D}"/>
                </a:ext>
              </a:extLst>
            </p:cNvPr>
            <p:cNvSpPr txBox="1">
              <a:spLocks noChangeArrowheads="1"/>
            </p:cNvSpPr>
            <p:nvPr/>
          </p:nvSpPr>
          <p:spPr bwMode="auto">
            <a:xfrm>
              <a:off x="5330826" y="5647457"/>
              <a:ext cx="503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solidFill>
                    <a:schemeClr val="bg1"/>
                  </a:solidFill>
                </a:rPr>
                <a:t>g</a:t>
              </a:r>
              <a:r>
                <a:rPr lang="en-US" altLang="en-US" sz="3200" baseline="-25000">
                  <a:solidFill>
                    <a:schemeClr val="bg1"/>
                  </a:solidFill>
                </a:rPr>
                <a:t>2</a:t>
              </a:r>
            </a:p>
          </p:txBody>
        </p:sp>
        <p:sp>
          <p:nvSpPr>
            <p:cNvPr id="39960" name="Text Box 43">
              <a:extLst>
                <a:ext uri="{FF2B5EF4-FFF2-40B4-BE49-F238E27FC236}">
                  <a16:creationId xmlns:a16="http://schemas.microsoft.com/office/drawing/2014/main" id="{A535EEE8-D14D-48EC-9066-3ED2CFC47ABB}"/>
                </a:ext>
              </a:extLst>
            </p:cNvPr>
            <p:cNvSpPr txBox="1">
              <a:spLocks noChangeArrowheads="1"/>
            </p:cNvSpPr>
            <p:nvPr/>
          </p:nvSpPr>
          <p:spPr bwMode="auto">
            <a:xfrm>
              <a:off x="6986589" y="5215657"/>
              <a:ext cx="505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sz="2400"/>
                <a:t>h</a:t>
              </a:r>
              <a:r>
                <a:rPr lang="en-US" altLang="en-US" sz="3200" baseline="-25000"/>
                <a:t>2</a:t>
              </a:r>
            </a:p>
          </p:txBody>
        </p:sp>
      </p:grpSp>
      <p:sp>
        <p:nvSpPr>
          <p:cNvPr id="39954" name="Oval 44">
            <a:extLst>
              <a:ext uri="{FF2B5EF4-FFF2-40B4-BE49-F238E27FC236}">
                <a16:creationId xmlns:a16="http://schemas.microsoft.com/office/drawing/2014/main" id="{82324EC9-07EF-4F8B-81EF-DA1DD44EF9AF}"/>
              </a:ext>
            </a:extLst>
          </p:cNvPr>
          <p:cNvSpPr>
            <a:spLocks noChangeAspect="1" noChangeArrowheads="1"/>
          </p:cNvSpPr>
          <p:nvPr/>
        </p:nvSpPr>
        <p:spPr bwMode="auto">
          <a:xfrm>
            <a:off x="7635875" y="4567238"/>
            <a:ext cx="165100" cy="1793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3" name="Slide Number Placeholder 2">
            <a:extLst>
              <a:ext uri="{FF2B5EF4-FFF2-40B4-BE49-F238E27FC236}">
                <a16:creationId xmlns:a16="http://schemas.microsoft.com/office/drawing/2014/main" id="{6689D0F9-E5C0-FA44-993A-AF502AF678C3}"/>
              </a:ext>
            </a:extLst>
          </p:cNvPr>
          <p:cNvSpPr>
            <a:spLocks noGrp="1"/>
          </p:cNvSpPr>
          <p:nvPr>
            <p:ph type="sldNum" sz="quarter" idx="12"/>
          </p:nvPr>
        </p:nvSpPr>
        <p:spPr/>
        <p:txBody>
          <a:bodyPr/>
          <a:lstStyle/>
          <a:p>
            <a:pPr>
              <a:defRPr/>
            </a:pPr>
            <a:fld id="{6115F197-7E45-457B-B915-81347112EEDB}" type="slidenum">
              <a:rPr lang="en-GB" altLang="en-US"/>
              <a:pPr>
                <a:defRPr/>
              </a:pPr>
              <a:t>21</a:t>
            </a:fld>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61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6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autoUpdateAnimBg="0"/>
      <p:bldP spid="22551" grpId="0"/>
      <p:bldP spid="2255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1C6630A-1912-A841-91AD-50C091059667}"/>
              </a:ext>
            </a:extLst>
          </p:cNvPr>
          <p:cNvSpPr>
            <a:spLocks noGrp="1" noChangeArrowheads="1"/>
          </p:cNvSpPr>
          <p:nvPr>
            <p:ph type="title"/>
          </p:nvPr>
        </p:nvSpPr>
        <p:spPr>
          <a:xfrm>
            <a:off x="624679" y="548680"/>
            <a:ext cx="8174037" cy="1500188"/>
          </a:xfrm>
        </p:spPr>
        <p:txBody>
          <a:bodyPr wrap="square" lIns="92075" tIns="46038" rIns="92075" bIns="46038" numCol="1" anchorCtr="0" compatLnSpc="1">
            <a:prstTxWarp prst="textNoShape">
              <a:avLst/>
            </a:prstTxWarp>
          </a:bodyPr>
          <a:lstStyle/>
          <a:p>
            <a:pPr eaLnBrk="1" hangingPunct="1">
              <a:spcAft>
                <a:spcPts val="300"/>
              </a:spcAft>
              <a:defRPr/>
            </a:pPr>
            <a:r>
              <a:rPr lang="en-GB" altLang="en-US" sz="3200" dirty="0">
                <a:solidFill>
                  <a:schemeClr val="tx1">
                    <a:lumMod val="95000"/>
                    <a:lumOff val="5000"/>
                  </a:schemeClr>
                </a:solidFill>
                <a:latin typeface="Tahoma" charset="0"/>
                <a:ea typeface="Tahoma" charset="0"/>
                <a:cs typeface="Tahoma" charset="0"/>
              </a:rPr>
              <a:t>Heuristic Searches - A* Algorithm</a:t>
            </a:r>
          </a:p>
        </p:txBody>
      </p:sp>
      <p:sp>
        <p:nvSpPr>
          <p:cNvPr id="41986" name="Rectangle 3">
            <a:extLst>
              <a:ext uri="{FF2B5EF4-FFF2-40B4-BE49-F238E27FC236}">
                <a16:creationId xmlns:a16="http://schemas.microsoft.com/office/drawing/2014/main" id="{D0D496DD-E97C-4215-B614-98B726CD1B8C}"/>
              </a:ext>
            </a:extLst>
          </p:cNvPr>
          <p:cNvSpPr>
            <a:spLocks noGrp="1"/>
          </p:cNvSpPr>
          <p:nvPr>
            <p:ph idx="1"/>
          </p:nvPr>
        </p:nvSpPr>
        <p:spPr>
          <a:xfrm>
            <a:off x="468311" y="1988840"/>
            <a:ext cx="8486775" cy="5183187"/>
          </a:xfrm>
        </p:spPr>
        <p:txBody>
          <a:bodyPr lIns="92075" tIns="46038" rIns="92075" bIns="46038"/>
          <a:lstStyle/>
          <a:p>
            <a:pPr eaLnBrk="1" hangingPunct="1">
              <a:lnSpc>
                <a:spcPct val="80000"/>
              </a:lnSpc>
              <a:spcBef>
                <a:spcPct val="10000"/>
              </a:spcBef>
              <a:buFont typeface="Wingdings 3" panose="05040102010807070707" pitchFamily="18" charset="2"/>
              <a:buChar char=""/>
            </a:pPr>
            <a:r>
              <a:rPr lang="en-GB" altLang="en-US" sz="2800" dirty="0">
                <a:cs typeface="Tahoma" panose="020B0604030504040204" pitchFamily="34" charset="0"/>
              </a:rPr>
              <a:t>A*: search algorithm to find the shortest path to a goal state using a heuristic</a:t>
            </a:r>
          </a:p>
          <a:p>
            <a:pPr algn="ctr" eaLnBrk="1" hangingPunct="1">
              <a:lnSpc>
                <a:spcPct val="80000"/>
              </a:lnSpc>
              <a:spcBef>
                <a:spcPct val="10000"/>
              </a:spcBef>
              <a:buFont typeface="Wingdings 3" panose="05040102010807070707" pitchFamily="18" charset="2"/>
              <a:buNone/>
            </a:pPr>
            <a:r>
              <a:rPr lang="en-US" altLang="en-US" sz="2800" b="1" dirty="0">
                <a:cs typeface="Tahoma" panose="020B0604030504040204" pitchFamily="34" charset="0"/>
              </a:rPr>
              <a:t>f</a:t>
            </a:r>
            <a:r>
              <a:rPr lang="en-US" altLang="en-US" sz="2800" b="1" dirty="0">
                <a:solidFill>
                  <a:srgbClr val="0070C0"/>
                </a:solidFill>
                <a:cs typeface="Tahoma" panose="020B0604030504040204" pitchFamily="34" charset="0"/>
              </a:rPr>
              <a:t> </a:t>
            </a:r>
            <a:r>
              <a:rPr lang="en-US" altLang="en-US" sz="2800" b="1" dirty="0">
                <a:cs typeface="Tahoma" panose="020B0604030504040204" pitchFamily="34" charset="0"/>
              </a:rPr>
              <a:t>=</a:t>
            </a:r>
            <a:r>
              <a:rPr lang="en-US" altLang="en-US" sz="2800" b="1" dirty="0">
                <a:solidFill>
                  <a:srgbClr val="0070C0"/>
                </a:solidFill>
                <a:cs typeface="Tahoma" panose="020B0604030504040204" pitchFamily="34" charset="0"/>
              </a:rPr>
              <a:t> </a:t>
            </a:r>
            <a:r>
              <a:rPr lang="en-US" altLang="en-US" sz="2800" b="1" dirty="0">
                <a:solidFill>
                  <a:srgbClr val="FF0000"/>
                </a:solidFill>
                <a:cs typeface="Tahoma" panose="020B0604030504040204" pitchFamily="34" charset="0"/>
              </a:rPr>
              <a:t>g</a:t>
            </a:r>
            <a:r>
              <a:rPr lang="en-US" altLang="en-US" sz="2800" b="1" dirty="0">
                <a:solidFill>
                  <a:srgbClr val="0070C0"/>
                </a:solidFill>
                <a:cs typeface="Tahoma" panose="020B0604030504040204" pitchFamily="34" charset="0"/>
              </a:rPr>
              <a:t> </a:t>
            </a:r>
            <a:r>
              <a:rPr lang="en-US" altLang="en-US" sz="2800" b="1" dirty="0">
                <a:cs typeface="Tahoma" panose="020B0604030504040204" pitchFamily="34" charset="0"/>
              </a:rPr>
              <a:t>+</a:t>
            </a:r>
            <a:r>
              <a:rPr lang="en-US" altLang="en-US" sz="2800" b="1" dirty="0">
                <a:solidFill>
                  <a:srgbClr val="0070C0"/>
                </a:solidFill>
                <a:cs typeface="Tahoma" panose="020B0604030504040204" pitchFamily="34" charset="0"/>
              </a:rPr>
              <a:t> h</a:t>
            </a:r>
          </a:p>
          <a:p>
            <a:pPr lvl="1" eaLnBrk="1" hangingPunct="1">
              <a:lnSpc>
                <a:spcPct val="80000"/>
              </a:lnSpc>
              <a:spcBef>
                <a:spcPct val="10000"/>
              </a:spcBef>
              <a:buFont typeface="Verdana" panose="020B0604030504040204" pitchFamily="34" charset="0"/>
              <a:buChar char="◦"/>
            </a:pPr>
            <a:r>
              <a:rPr lang="en-US" altLang="en-US" sz="2400" b="1" dirty="0">
                <a:solidFill>
                  <a:srgbClr val="0070C0"/>
                </a:solidFill>
                <a:cs typeface="Tahoma" panose="020B0604030504040204" pitchFamily="34" charset="0"/>
              </a:rPr>
              <a:t>h=0</a:t>
            </a:r>
            <a:r>
              <a:rPr lang="en-US" altLang="en-US" sz="2400" dirty="0">
                <a:solidFill>
                  <a:schemeClr val="folHlink"/>
                </a:solidFill>
                <a:cs typeface="Tahoma" panose="020B0604030504040204" pitchFamily="34" charset="0"/>
              </a:rPr>
              <a:t> </a:t>
            </a:r>
          </a:p>
          <a:p>
            <a:pPr lvl="3" eaLnBrk="1" hangingPunct="1">
              <a:lnSpc>
                <a:spcPct val="80000"/>
              </a:lnSpc>
              <a:spcBef>
                <a:spcPct val="10000"/>
              </a:spcBef>
              <a:buFont typeface="Wingdings 2" panose="05020102010507070707" pitchFamily="18" charset="2"/>
              <a:buChar char=""/>
            </a:pPr>
            <a:r>
              <a:rPr lang="en-US" altLang="en-US" sz="2400" dirty="0">
                <a:cs typeface="Tahoma" panose="020B0604030504040204" pitchFamily="34" charset="0"/>
              </a:rPr>
              <a:t>A* becomes UCS</a:t>
            </a:r>
          </a:p>
          <a:p>
            <a:pPr marL="933450" lvl="2" indent="0" eaLnBrk="1" hangingPunct="1">
              <a:lnSpc>
                <a:spcPct val="80000"/>
              </a:lnSpc>
              <a:spcBef>
                <a:spcPct val="10000"/>
              </a:spcBef>
              <a:buFont typeface="Wingdings 2" panose="05020102010507070707" pitchFamily="18" charset="2"/>
              <a:buChar char=""/>
            </a:pPr>
            <a:r>
              <a:rPr lang="en-US" altLang="en-US" sz="2400" dirty="0">
                <a:cs typeface="Tahoma" panose="020B0604030504040204" pitchFamily="34" charset="0"/>
              </a:rPr>
              <a:t> complete &amp; optimal*, but search undirected</a:t>
            </a:r>
          </a:p>
          <a:p>
            <a:pPr lvl="1" eaLnBrk="1" hangingPunct="1">
              <a:lnSpc>
                <a:spcPct val="80000"/>
              </a:lnSpc>
              <a:spcBef>
                <a:spcPct val="10000"/>
              </a:spcBef>
              <a:buFont typeface="Verdana" panose="020B0604030504040204" pitchFamily="34" charset="0"/>
              <a:buChar char="◦"/>
            </a:pPr>
            <a:r>
              <a:rPr lang="en-US" altLang="zh-CN" sz="2400" b="1" dirty="0">
                <a:solidFill>
                  <a:srgbClr val="FF0000"/>
                </a:solidFill>
                <a:cs typeface="Tahoma" panose="020B0604030504040204" pitchFamily="34" charset="0"/>
              </a:rPr>
              <a:t>g=0</a:t>
            </a:r>
            <a:r>
              <a:rPr lang="en-US" altLang="en-US" sz="2400" dirty="0">
                <a:solidFill>
                  <a:srgbClr val="FF0000"/>
                </a:solidFill>
                <a:cs typeface="Tahoma" panose="020B0604030504040204" pitchFamily="34" charset="0"/>
              </a:rPr>
              <a:t> </a:t>
            </a:r>
            <a:endParaRPr lang="en-US" altLang="en-US" sz="2400" i="1" dirty="0">
              <a:solidFill>
                <a:srgbClr val="FF0000"/>
              </a:solidFill>
              <a:cs typeface="Tahoma" panose="020B0604030504040204" pitchFamily="34" charset="0"/>
            </a:endParaRPr>
          </a:p>
          <a:p>
            <a:pPr marL="933450" lvl="2" indent="0" eaLnBrk="1" hangingPunct="1">
              <a:lnSpc>
                <a:spcPct val="80000"/>
              </a:lnSpc>
              <a:spcBef>
                <a:spcPct val="10000"/>
              </a:spcBef>
              <a:buFont typeface="Wingdings 2" panose="05020102010507070707" pitchFamily="18" charset="2"/>
              <a:buChar char=""/>
            </a:pPr>
            <a:r>
              <a:rPr lang="en-US" altLang="en-US" sz="2400" dirty="0">
                <a:cs typeface="Tahoma" panose="020B0604030504040204" pitchFamily="34" charset="0"/>
              </a:rPr>
              <a:t> </a:t>
            </a:r>
            <a:r>
              <a:rPr lang="en-US" altLang="zh-CN" sz="2400" dirty="0">
                <a:cs typeface="Tahoma" panose="020B0604030504040204" pitchFamily="34" charset="0"/>
              </a:rPr>
              <a:t>A</a:t>
            </a:r>
            <a:r>
              <a:rPr lang="zh-CN" altLang="en-US" sz="2400" dirty="0">
                <a:cs typeface="Tahoma" panose="020B0604030504040204" pitchFamily="34" charset="0"/>
              </a:rPr>
              <a:t>* </a:t>
            </a:r>
            <a:r>
              <a:rPr lang="en-US" altLang="en-US" sz="2400" dirty="0">
                <a:cs typeface="Tahoma" panose="020B0604030504040204" pitchFamily="34" charset="0"/>
              </a:rPr>
              <a:t>becomes Greedy, lose optimality</a:t>
            </a:r>
          </a:p>
          <a:p>
            <a:pPr marL="933450" lvl="2" indent="0" eaLnBrk="1" hangingPunct="1">
              <a:lnSpc>
                <a:spcPct val="80000"/>
              </a:lnSpc>
              <a:spcBef>
                <a:spcPct val="10000"/>
              </a:spcBef>
              <a:buFont typeface="Wingdings" panose="05000000000000000000" pitchFamily="2" charset="2"/>
              <a:buNone/>
            </a:pPr>
            <a:endParaRPr lang="en-US" altLang="en-US" sz="2000" dirty="0">
              <a:cs typeface="Tahoma" panose="020B0604030504040204" pitchFamily="34" charset="0"/>
            </a:endParaRPr>
          </a:p>
          <a:p>
            <a:pPr marL="933450" lvl="2" indent="0" eaLnBrk="1" hangingPunct="1">
              <a:lnSpc>
                <a:spcPct val="80000"/>
              </a:lnSpc>
              <a:spcBef>
                <a:spcPct val="10000"/>
              </a:spcBef>
              <a:buFont typeface="Wingdings" panose="05000000000000000000" pitchFamily="2" charset="2"/>
              <a:buNone/>
            </a:pPr>
            <a:r>
              <a:rPr lang="en-US" altLang="en-US" sz="2000" dirty="0">
                <a:cs typeface="Tahoma" panose="020B0604030504040204" pitchFamily="34" charset="0"/>
              </a:rPr>
              <a:t>*</a:t>
            </a:r>
            <a:r>
              <a:rPr lang="en-US" altLang="zh-CN" sz="2000" dirty="0">
                <a:cs typeface="Tahoma" panose="020B0604030504040204" pitchFamily="34" charset="0"/>
              </a:rPr>
              <a:t>condition:</a:t>
            </a:r>
            <a:r>
              <a:rPr lang="zh-CN" altLang="en-US" sz="2000" dirty="0">
                <a:cs typeface="Tahoma" panose="020B0604030504040204" pitchFamily="34" charset="0"/>
              </a:rPr>
              <a:t> </a:t>
            </a:r>
            <a:r>
              <a:rPr lang="en-US" altLang="en-US" sz="2000" dirty="0">
                <a:cs typeface="Tahoma" panose="020B0604030504040204" pitchFamily="34" charset="0"/>
              </a:rPr>
              <a:t>when cost along path never decrease</a:t>
            </a:r>
          </a:p>
          <a:p>
            <a:pPr marL="933450" lvl="2" indent="0" eaLnBrk="1" hangingPunct="1">
              <a:lnSpc>
                <a:spcPct val="80000"/>
              </a:lnSpc>
              <a:spcBef>
                <a:spcPct val="10000"/>
              </a:spcBef>
              <a:buFont typeface="Wingdings" panose="05000000000000000000" pitchFamily="2" charset="2"/>
              <a:buNone/>
            </a:pPr>
            <a:endParaRPr lang="en-GB" altLang="en-US" sz="2400" dirty="0">
              <a:solidFill>
                <a:srgbClr val="0070C0"/>
              </a:solidFill>
              <a:cs typeface="Tahoma" panose="020B0604030504040204" pitchFamily="34" charset="0"/>
            </a:endParaRPr>
          </a:p>
          <a:p>
            <a:pPr eaLnBrk="1" hangingPunct="1">
              <a:spcBef>
                <a:spcPct val="0"/>
              </a:spcBef>
              <a:spcAft>
                <a:spcPct val="0"/>
              </a:spcAft>
              <a:buFont typeface="Wingdings" panose="05000000000000000000" pitchFamily="2" charset="2"/>
              <a:buNone/>
            </a:pPr>
            <a:r>
              <a:rPr lang="en-GB" altLang="en-US" sz="2400" dirty="0">
                <a:solidFill>
                  <a:srgbClr val="002060"/>
                </a:solidFill>
                <a:cs typeface="Tahoma" panose="020B0604030504040204" pitchFamily="34" charset="0"/>
              </a:rPr>
              <a:t>	</a:t>
            </a:r>
            <a:r>
              <a:rPr lang="en-GB" altLang="en-US" sz="2400" b="1" dirty="0">
                <a:solidFill>
                  <a:srgbClr val="C00000"/>
                </a:solidFill>
                <a:cs typeface="Tahoma" panose="020B0604030504040204" pitchFamily="34" charset="0"/>
              </a:rPr>
              <a:t>Return GENERAL-SEARCH(problem, g + h)</a:t>
            </a:r>
            <a:endParaRPr lang="en-GB" altLang="en-US" b="1" dirty="0">
              <a:solidFill>
                <a:srgbClr val="C00000"/>
              </a:solidFill>
              <a:cs typeface="Tahoma" panose="020B0604030504040204" pitchFamily="34" charset="0"/>
            </a:endParaRPr>
          </a:p>
        </p:txBody>
      </p:sp>
      <p:sp>
        <p:nvSpPr>
          <p:cNvPr id="3" name="Slide Number Placeholder 2">
            <a:extLst>
              <a:ext uri="{FF2B5EF4-FFF2-40B4-BE49-F238E27FC236}">
                <a16:creationId xmlns:a16="http://schemas.microsoft.com/office/drawing/2014/main" id="{9E648FAB-A910-0A46-AF6A-15119DD481F2}"/>
              </a:ext>
            </a:extLst>
          </p:cNvPr>
          <p:cNvSpPr>
            <a:spLocks noGrp="1"/>
          </p:cNvSpPr>
          <p:nvPr>
            <p:ph type="sldNum" sz="quarter" idx="12"/>
          </p:nvPr>
        </p:nvSpPr>
        <p:spPr/>
        <p:txBody>
          <a:bodyPr/>
          <a:lstStyle/>
          <a:p>
            <a:pPr>
              <a:defRPr/>
            </a:pPr>
            <a:fld id="{E546903C-32C0-4222-9660-A5BA95294E07}" type="slidenum">
              <a:rPr lang="en-GB" altLang="en-US"/>
              <a:pPr>
                <a:defRPr/>
              </a:pPr>
              <a:t>22</a:t>
            </a:fld>
            <a:endParaRPr lang="en-GB"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722888-9E19-F248-8047-2AE1C5D70C30}"/>
              </a:ext>
            </a:extLst>
          </p:cNvPr>
          <p:cNvSpPr>
            <a:spLocks noGrp="1" noChangeArrowheads="1"/>
          </p:cNvSpPr>
          <p:nvPr>
            <p:ph type="title"/>
          </p:nvPr>
        </p:nvSpPr>
        <p:spPr>
          <a:xfrm>
            <a:off x="608491" y="597496"/>
            <a:ext cx="8247062" cy="1500188"/>
          </a:xfrm>
        </p:spPr>
        <p:txBody>
          <a:bodyPr wrap="square" lIns="92075" tIns="46038" rIns="92075" bIns="46038" numCol="1" anchorCtr="0" compatLnSpc="1">
            <a:prstTxWarp prst="textNoShape">
              <a:avLst/>
            </a:prstTxWarp>
          </a:bodyPr>
          <a:lstStyle/>
          <a:p>
            <a:pPr eaLnBrk="1" hangingPunct="1">
              <a:spcAft>
                <a:spcPts val="300"/>
              </a:spcAft>
              <a:defRPr/>
            </a:pPr>
            <a:r>
              <a:rPr lang="en-GB" altLang="en-US" sz="3200" dirty="0">
                <a:solidFill>
                  <a:schemeClr val="tx1">
                    <a:lumMod val="95000"/>
                    <a:lumOff val="5000"/>
                  </a:schemeClr>
                </a:solidFill>
                <a:latin typeface="Tahoma" charset="0"/>
                <a:ea typeface="Tahoma" charset="0"/>
                <a:cs typeface="Tahoma" charset="0"/>
              </a:rPr>
              <a:t>Heuristic Searches - A* Algorithm</a:t>
            </a:r>
          </a:p>
        </p:txBody>
      </p:sp>
      <p:sp>
        <p:nvSpPr>
          <p:cNvPr id="44034" name="Rectangle 3">
            <a:extLst>
              <a:ext uri="{FF2B5EF4-FFF2-40B4-BE49-F238E27FC236}">
                <a16:creationId xmlns:a16="http://schemas.microsoft.com/office/drawing/2014/main" id="{EB48C457-6575-404E-B442-836BC918FDC1}"/>
              </a:ext>
            </a:extLst>
          </p:cNvPr>
          <p:cNvSpPr>
            <a:spLocks noGrp="1"/>
          </p:cNvSpPr>
          <p:nvPr>
            <p:ph idx="1"/>
          </p:nvPr>
        </p:nvSpPr>
        <p:spPr>
          <a:xfrm>
            <a:off x="626106" y="2060848"/>
            <a:ext cx="8486775" cy="5183187"/>
          </a:xfrm>
        </p:spPr>
        <p:txBody>
          <a:bodyPr lIns="92075" tIns="46038" rIns="92075" bIns="46038"/>
          <a:lstStyle/>
          <a:p>
            <a:pPr eaLnBrk="1" hangingPunct="1">
              <a:lnSpc>
                <a:spcPct val="70000"/>
              </a:lnSpc>
              <a:spcBef>
                <a:spcPct val="10000"/>
              </a:spcBef>
              <a:spcAft>
                <a:spcPts val="600"/>
              </a:spcAft>
            </a:pPr>
            <a:r>
              <a:rPr lang="en-US" altLang="en-US" sz="2800" dirty="0">
                <a:cs typeface="Tahoma" panose="020B0604030504040204" pitchFamily="34" charset="0"/>
              </a:rPr>
              <a:t>How to estimate </a:t>
            </a:r>
            <a:r>
              <a:rPr lang="en-US" altLang="en-US" sz="2800" b="1" dirty="0">
                <a:solidFill>
                  <a:srgbClr val="0070C0"/>
                </a:solidFill>
                <a:cs typeface="Tahoma" panose="020B0604030504040204" pitchFamily="34" charset="0"/>
              </a:rPr>
              <a:t>h</a:t>
            </a:r>
            <a:endParaRPr lang="en-GB" altLang="en-US" sz="2800" dirty="0">
              <a:cs typeface="Tahoma" panose="020B0604030504040204" pitchFamily="34" charset="0"/>
            </a:endParaRPr>
          </a:p>
          <a:p>
            <a:pPr lvl="2" eaLnBrk="1" hangingPunct="1">
              <a:lnSpc>
                <a:spcPct val="70000"/>
              </a:lnSpc>
              <a:spcBef>
                <a:spcPct val="10000"/>
              </a:spcBef>
              <a:spcAft>
                <a:spcPts val="600"/>
              </a:spcAft>
              <a:buFont typeface="Wingdings" pitchFamily="2" charset="2"/>
              <a:buChar char="v"/>
            </a:pPr>
            <a:r>
              <a:rPr lang="en-GB" altLang="en-US" sz="2400" b="1" dirty="0">
                <a:solidFill>
                  <a:srgbClr val="0070C0"/>
                </a:solidFill>
                <a:cs typeface="Tahoma" panose="020B0604030504040204" pitchFamily="34" charset="0"/>
              </a:rPr>
              <a:t>Optimal and complete</a:t>
            </a:r>
            <a:r>
              <a:rPr lang="en-GB" altLang="en-US" sz="2400" dirty="0">
                <a:cs typeface="Tahoma" panose="020B0604030504040204" pitchFamily="34" charset="0"/>
              </a:rPr>
              <a:t>: if the heuristic is </a:t>
            </a:r>
            <a:r>
              <a:rPr lang="en-GB" altLang="en-US" sz="2400" b="1" dirty="0">
                <a:solidFill>
                  <a:srgbClr val="C00000"/>
                </a:solidFill>
                <a:cs typeface="Tahoma" panose="020B0604030504040204" pitchFamily="34" charset="0"/>
              </a:rPr>
              <a:t>admissible</a:t>
            </a:r>
            <a:r>
              <a:rPr lang="en-GB" altLang="en-US" sz="2400" dirty="0">
                <a:cs typeface="Tahoma" panose="020B0604030504040204" pitchFamily="34" charset="0"/>
              </a:rPr>
              <a:t>.</a:t>
            </a:r>
          </a:p>
          <a:p>
            <a:pPr lvl="2" eaLnBrk="1" hangingPunct="1">
              <a:lnSpc>
                <a:spcPct val="70000"/>
              </a:lnSpc>
              <a:spcBef>
                <a:spcPct val="10000"/>
              </a:spcBef>
              <a:spcAft>
                <a:spcPts val="600"/>
              </a:spcAft>
              <a:buFont typeface="Wingdings" pitchFamily="2" charset="2"/>
              <a:buChar char="v"/>
            </a:pPr>
            <a:r>
              <a:rPr lang="en-GB" altLang="en-US" sz="2400" b="1" dirty="0">
                <a:solidFill>
                  <a:srgbClr val="0070C0"/>
                </a:solidFill>
                <a:cs typeface="Tahoma" panose="020B0604030504040204" pitchFamily="34" charset="0"/>
              </a:rPr>
              <a:t>Admissible</a:t>
            </a:r>
            <a:r>
              <a:rPr lang="en-GB" altLang="en-US" sz="2400" dirty="0">
                <a:cs typeface="Tahoma" panose="020B0604030504040204" pitchFamily="34" charset="0"/>
              </a:rPr>
              <a:t>: the heuristic must </a:t>
            </a:r>
            <a:r>
              <a:rPr lang="en-GB" altLang="en-US" sz="2400" b="1" dirty="0">
                <a:solidFill>
                  <a:srgbClr val="C00000"/>
                </a:solidFill>
                <a:cs typeface="Tahoma" panose="020B0604030504040204" pitchFamily="34" charset="0"/>
              </a:rPr>
              <a:t>never over estimate </a:t>
            </a:r>
            <a:r>
              <a:rPr lang="en-GB" altLang="en-US" sz="2400" dirty="0">
                <a:cs typeface="Tahoma" panose="020B0604030504040204" pitchFamily="34" charset="0"/>
              </a:rPr>
              <a:t>the cost to reach the goal</a:t>
            </a:r>
          </a:p>
          <a:p>
            <a:pPr lvl="5">
              <a:lnSpc>
                <a:spcPct val="70000"/>
              </a:lnSpc>
              <a:spcBef>
                <a:spcPct val="10000"/>
              </a:spcBef>
              <a:spcAft>
                <a:spcPts val="600"/>
              </a:spcAft>
            </a:pPr>
            <a:r>
              <a:rPr lang="en-GB" altLang="en-US" sz="2800" dirty="0">
                <a:solidFill>
                  <a:srgbClr val="0070C0"/>
                </a:solidFill>
                <a:cs typeface="Tahoma" panose="020B0604030504040204" pitchFamily="34" charset="0"/>
              </a:rPr>
              <a:t>h(n): </a:t>
            </a:r>
            <a:r>
              <a:rPr lang="en-GB" altLang="en-US" sz="2800" dirty="0">
                <a:cs typeface="Tahoma" panose="020B0604030504040204" pitchFamily="34" charset="0"/>
              </a:rPr>
              <a:t>a valid </a:t>
            </a:r>
            <a:r>
              <a:rPr lang="en-GB" altLang="en-US" sz="2800" b="1" dirty="0">
                <a:solidFill>
                  <a:srgbClr val="0070C0"/>
                </a:solidFill>
                <a:cs typeface="Tahoma" panose="020B0604030504040204" pitchFamily="34" charset="0"/>
              </a:rPr>
              <a:t>lower bound </a:t>
            </a:r>
            <a:r>
              <a:rPr lang="en-GB" altLang="en-US" sz="2800" dirty="0">
                <a:cs typeface="Tahoma" panose="020B0604030504040204" pitchFamily="34" charset="0"/>
              </a:rPr>
              <a:t>on cost to the goal</a:t>
            </a:r>
          </a:p>
          <a:p>
            <a:pPr lvl="2" eaLnBrk="1" hangingPunct="1">
              <a:lnSpc>
                <a:spcPct val="70000"/>
              </a:lnSpc>
              <a:spcBef>
                <a:spcPct val="10000"/>
              </a:spcBef>
              <a:spcAft>
                <a:spcPts val="600"/>
              </a:spcAft>
            </a:pPr>
            <a:endParaRPr lang="en-GB" altLang="en-US" sz="2400" dirty="0">
              <a:cs typeface="Tahoma" panose="020B0604030504040204" pitchFamily="34" charset="0"/>
            </a:endParaRPr>
          </a:p>
        </p:txBody>
      </p:sp>
      <p:cxnSp>
        <p:nvCxnSpPr>
          <p:cNvPr id="44035" name="AutoShape 30">
            <a:extLst>
              <a:ext uri="{FF2B5EF4-FFF2-40B4-BE49-F238E27FC236}">
                <a16:creationId xmlns:a16="http://schemas.microsoft.com/office/drawing/2014/main" id="{77F7777E-9EE4-4D02-A3ED-CC2E06A95B13}"/>
              </a:ext>
            </a:extLst>
          </p:cNvPr>
          <p:cNvCxnSpPr>
            <a:cxnSpLocks noChangeShapeType="1"/>
            <a:stCxn id="44037" idx="5"/>
          </p:cNvCxnSpPr>
          <p:nvPr/>
        </p:nvCxnSpPr>
        <p:spPr bwMode="auto">
          <a:xfrm>
            <a:off x="2911475" y="4832251"/>
            <a:ext cx="841375" cy="10255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36" name="Text Box 72">
            <a:extLst>
              <a:ext uri="{FF2B5EF4-FFF2-40B4-BE49-F238E27FC236}">
                <a16:creationId xmlns:a16="http://schemas.microsoft.com/office/drawing/2014/main" id="{0A07EC21-A041-49F3-9F2F-7E5D248C8CB6}"/>
              </a:ext>
            </a:extLst>
          </p:cNvPr>
          <p:cNvSpPr txBox="1">
            <a:spLocks noChangeArrowheads="1"/>
          </p:cNvSpPr>
          <p:nvPr/>
        </p:nvSpPr>
        <p:spPr bwMode="auto">
          <a:xfrm>
            <a:off x="2850520" y="5206292"/>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latin typeface="Times New Roman" panose="02020603050405020304" pitchFamily="18" charset="0"/>
              </a:rPr>
              <a:t>211</a:t>
            </a:r>
          </a:p>
        </p:txBody>
      </p:sp>
      <p:sp>
        <p:nvSpPr>
          <p:cNvPr id="44037" name="Oval 99">
            <a:extLst>
              <a:ext uri="{FF2B5EF4-FFF2-40B4-BE49-F238E27FC236}">
                <a16:creationId xmlns:a16="http://schemas.microsoft.com/office/drawing/2014/main" id="{A97CC5EF-08C4-4966-B4BD-93A907808C17}"/>
              </a:ext>
            </a:extLst>
          </p:cNvPr>
          <p:cNvSpPr>
            <a:spLocks noChangeAspect="1" noChangeArrowheads="1"/>
          </p:cNvSpPr>
          <p:nvPr/>
        </p:nvSpPr>
        <p:spPr bwMode="auto">
          <a:xfrm>
            <a:off x="2714625" y="4556026"/>
            <a:ext cx="230188" cy="32385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800">
              <a:latin typeface="Times New Roman" panose="02020603050405020304" pitchFamily="18" charset="0"/>
            </a:endParaRPr>
          </a:p>
        </p:txBody>
      </p:sp>
      <p:sp>
        <p:nvSpPr>
          <p:cNvPr id="44038" name="Text Box 101">
            <a:extLst>
              <a:ext uri="{FF2B5EF4-FFF2-40B4-BE49-F238E27FC236}">
                <a16:creationId xmlns:a16="http://schemas.microsoft.com/office/drawing/2014/main" id="{0FB523E0-8EAB-41A4-B560-FF223840649D}"/>
              </a:ext>
            </a:extLst>
          </p:cNvPr>
          <p:cNvSpPr txBox="1">
            <a:spLocks noChangeArrowheads="1"/>
          </p:cNvSpPr>
          <p:nvPr/>
        </p:nvSpPr>
        <p:spPr bwMode="auto">
          <a:xfrm>
            <a:off x="3817937" y="6070600"/>
            <a:ext cx="129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2000" b="1" dirty="0">
                <a:latin typeface="Times New Roman" panose="02020603050405020304" pitchFamily="18" charset="0"/>
              </a:rPr>
              <a:t>Bucharest</a:t>
            </a:r>
          </a:p>
        </p:txBody>
      </p:sp>
      <p:sp>
        <p:nvSpPr>
          <p:cNvPr id="44039" name="Oval 144">
            <a:extLst>
              <a:ext uri="{FF2B5EF4-FFF2-40B4-BE49-F238E27FC236}">
                <a16:creationId xmlns:a16="http://schemas.microsoft.com/office/drawing/2014/main" id="{A13426BF-7C5E-4A14-A15E-464BCB78FC96}"/>
              </a:ext>
            </a:extLst>
          </p:cNvPr>
          <p:cNvSpPr>
            <a:spLocks noChangeAspect="1" noChangeArrowheads="1"/>
          </p:cNvSpPr>
          <p:nvPr/>
        </p:nvSpPr>
        <p:spPr bwMode="auto">
          <a:xfrm>
            <a:off x="3689350" y="5799038"/>
            <a:ext cx="257175" cy="22225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sz="800"/>
          </a:p>
        </p:txBody>
      </p:sp>
      <p:sp>
        <p:nvSpPr>
          <p:cNvPr id="44040" name="Text Box 50">
            <a:extLst>
              <a:ext uri="{FF2B5EF4-FFF2-40B4-BE49-F238E27FC236}">
                <a16:creationId xmlns:a16="http://schemas.microsoft.com/office/drawing/2014/main" id="{82FF159A-7D5C-4AF3-987B-FA874604224A}"/>
              </a:ext>
            </a:extLst>
          </p:cNvPr>
          <p:cNvSpPr txBox="1">
            <a:spLocks noChangeArrowheads="1"/>
          </p:cNvSpPr>
          <p:nvPr/>
        </p:nvSpPr>
        <p:spPr bwMode="auto">
          <a:xfrm>
            <a:off x="1300162" y="4490938"/>
            <a:ext cx="1414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2000" b="1" dirty="0" err="1">
                <a:latin typeface="Times New Roman" panose="02020603050405020304" pitchFamily="18" charset="0"/>
              </a:rPr>
              <a:t>Fagaras</a:t>
            </a:r>
            <a:endParaRPr lang="en-GB" altLang="en-US" sz="2000" b="1" dirty="0">
              <a:latin typeface="Times New Roman" panose="02020603050405020304" pitchFamily="18" charset="0"/>
            </a:endParaRPr>
          </a:p>
        </p:txBody>
      </p:sp>
      <p:graphicFrame>
        <p:nvGraphicFramePr>
          <p:cNvPr id="23" name="Group 5">
            <a:extLst>
              <a:ext uri="{FF2B5EF4-FFF2-40B4-BE49-F238E27FC236}">
                <a16:creationId xmlns:a16="http://schemas.microsoft.com/office/drawing/2014/main" id="{3136DCDF-D286-764E-8E7B-7461DE27CDB4}"/>
              </a:ext>
            </a:extLst>
          </p:cNvPr>
          <p:cNvGraphicFramePr>
            <a:graphicFrameLocks noGrp="1"/>
          </p:cNvGraphicFramePr>
          <p:nvPr>
            <p:extLst>
              <p:ext uri="{D42A27DB-BD31-4B8C-83A1-F6EECF244321}">
                <p14:modId xmlns:p14="http://schemas.microsoft.com/office/powerpoint/2010/main" val="1986369745"/>
              </p:ext>
            </p:extLst>
          </p:nvPr>
        </p:nvGraphicFramePr>
        <p:xfrm>
          <a:off x="5364163" y="4451251"/>
          <a:ext cx="1539875" cy="1341436"/>
        </p:xfrm>
        <a:graphic>
          <a:graphicData uri="http://schemas.openxmlformats.org/drawingml/2006/table">
            <a:tbl>
              <a:tblPr/>
              <a:tblGrid>
                <a:gridCol w="898525">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tblGrid>
              <a:tr h="335359">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Town</a:t>
                      </a:r>
                    </a:p>
                  </a:txBody>
                  <a:tcPr marL="91515" marR="91515"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SLD</a:t>
                      </a:r>
                    </a:p>
                  </a:txBody>
                  <a:tcPr marL="91515" marR="91515"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335359">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0" i="0" u="none" strike="noStrike" cap="none" normalizeH="0" baseline="0">
                          <a:ln>
                            <a:noFill/>
                          </a:ln>
                          <a:solidFill>
                            <a:schemeClr val="tx1"/>
                          </a:solidFill>
                          <a:effectLst/>
                          <a:latin typeface="Tahoma" charset="0"/>
                        </a:rPr>
                        <a:t>…</a:t>
                      </a:r>
                    </a:p>
                  </a:txBody>
                  <a:tcPr marL="91515" marR="91515" marT="45729" marB="4572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0" i="0" u="none" strike="noStrike" cap="none" normalizeH="0" baseline="0">
                          <a:ln>
                            <a:noFill/>
                          </a:ln>
                          <a:solidFill>
                            <a:schemeClr val="tx1"/>
                          </a:solidFill>
                          <a:effectLst/>
                          <a:latin typeface="Tahoma" charset="0"/>
                        </a:rPr>
                        <a:t>…</a:t>
                      </a:r>
                    </a:p>
                  </a:txBody>
                  <a:tcPr marL="91515" marR="91515" marT="45729" marB="4572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0" i="0" u="none" strike="noStrike" cap="none" normalizeH="0" baseline="0">
                          <a:ln>
                            <a:noFill/>
                          </a:ln>
                          <a:solidFill>
                            <a:schemeClr val="tx1"/>
                          </a:solidFill>
                          <a:effectLst/>
                          <a:latin typeface="Tahoma" charset="0"/>
                        </a:rPr>
                        <a:t>Fagaras</a:t>
                      </a:r>
                    </a:p>
                  </a:txBody>
                  <a:tcPr marL="91515" marR="91515" marT="45729" marB="4572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0" i="0" u="none" strike="noStrike" cap="none" normalizeH="0" baseline="0" dirty="0">
                          <a:ln>
                            <a:noFill/>
                          </a:ln>
                          <a:solidFill>
                            <a:srgbClr val="FF0000"/>
                          </a:solidFill>
                          <a:effectLst/>
                          <a:latin typeface="Tahoma" charset="0"/>
                        </a:rPr>
                        <a:t>178</a:t>
                      </a:r>
                    </a:p>
                  </a:txBody>
                  <a:tcPr marL="91515" marR="91515" marT="45729" marB="4572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0" i="0" u="none" strike="noStrike" cap="none" normalizeH="0" baseline="0">
                          <a:ln>
                            <a:noFill/>
                          </a:ln>
                          <a:solidFill>
                            <a:schemeClr val="tx1"/>
                          </a:solidFill>
                          <a:effectLst/>
                          <a:latin typeface="Tahoma" charset="0"/>
                        </a:rPr>
                        <a:t>…</a:t>
                      </a:r>
                    </a:p>
                  </a:txBody>
                  <a:tcPr marL="91515" marR="91515" marT="45729" marB="4572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0" i="0" u="none" strike="noStrike" cap="none" normalizeH="0" baseline="0" dirty="0">
                          <a:ln>
                            <a:noFill/>
                          </a:ln>
                          <a:solidFill>
                            <a:schemeClr val="tx1"/>
                          </a:solidFill>
                          <a:effectLst/>
                          <a:latin typeface="Tahoma" charset="0"/>
                        </a:rPr>
                        <a:t>…</a:t>
                      </a:r>
                    </a:p>
                  </a:txBody>
                  <a:tcPr marL="91515" marR="91515" marT="45729" marB="4572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3A1C4AE2-AE3F-6A4D-A9AD-4DDD5405BDB2}"/>
              </a:ext>
            </a:extLst>
          </p:cNvPr>
          <p:cNvSpPr>
            <a:spLocks noGrp="1"/>
          </p:cNvSpPr>
          <p:nvPr>
            <p:ph type="sldNum" sz="quarter" idx="12"/>
          </p:nvPr>
        </p:nvSpPr>
        <p:spPr/>
        <p:txBody>
          <a:bodyPr/>
          <a:lstStyle/>
          <a:p>
            <a:pPr>
              <a:defRPr/>
            </a:pPr>
            <a:fld id="{B0CFDEF2-3354-4B64-A4FB-7E4CDB7547F9}" type="slidenum">
              <a:rPr lang="en-GB" altLang="en-US"/>
              <a:pPr>
                <a:defRPr/>
              </a:pPr>
              <a:t>23</a:t>
            </a:fld>
            <a:endParaRPr lang="en-GB" altLang="en-US"/>
          </a:p>
        </p:txBody>
      </p:sp>
      <p:sp>
        <p:nvSpPr>
          <p:cNvPr id="4" name="TextBox 3">
            <a:extLst>
              <a:ext uri="{FF2B5EF4-FFF2-40B4-BE49-F238E27FC236}">
                <a16:creationId xmlns:a16="http://schemas.microsoft.com/office/drawing/2014/main" id="{C31DDC22-7B14-1A4C-BE7F-5CCAC1EDFB16}"/>
              </a:ext>
            </a:extLst>
          </p:cNvPr>
          <p:cNvSpPr txBox="1"/>
          <p:nvPr/>
        </p:nvSpPr>
        <p:spPr>
          <a:xfrm>
            <a:off x="5166930" y="6051450"/>
            <a:ext cx="3992116" cy="369332"/>
          </a:xfrm>
          <a:prstGeom prst="rect">
            <a:avLst/>
          </a:prstGeom>
          <a:noFill/>
        </p:spPr>
        <p:txBody>
          <a:bodyPr wrap="square" rtlCol="0">
            <a:spAutoFit/>
          </a:bodyPr>
          <a:lstStyle/>
          <a:p>
            <a:r>
              <a:rPr lang="en-US" altLang="zh-CN" b="1" dirty="0">
                <a:solidFill>
                  <a:srgbClr val="C00000"/>
                </a:solidFill>
              </a:rPr>
              <a:t>!!</a:t>
            </a:r>
            <a:r>
              <a:rPr lang="zh-CN" altLang="en-US" b="1" dirty="0">
                <a:solidFill>
                  <a:srgbClr val="C00000"/>
                </a:solidFill>
              </a:rPr>
              <a:t> </a:t>
            </a:r>
            <a:r>
              <a:rPr lang="en-US" altLang="zh-CN" b="1" dirty="0">
                <a:solidFill>
                  <a:srgbClr val="C00000"/>
                </a:solidFill>
              </a:rPr>
              <a:t>Admissible:</a:t>
            </a:r>
            <a:r>
              <a:rPr lang="zh-CN" altLang="en-US" b="1" dirty="0">
                <a:solidFill>
                  <a:srgbClr val="C00000"/>
                </a:solidFill>
              </a:rPr>
              <a:t> </a:t>
            </a:r>
            <a:r>
              <a:rPr lang="en-US" altLang="zh-CN" b="1" dirty="0">
                <a:solidFill>
                  <a:srgbClr val="C00000"/>
                </a:solidFill>
              </a:rPr>
              <a:t>g</a:t>
            </a:r>
            <a:r>
              <a:rPr lang="zh-CN" altLang="en-US" b="1" dirty="0">
                <a:solidFill>
                  <a:srgbClr val="C00000"/>
                </a:solidFill>
              </a:rPr>
              <a:t> </a:t>
            </a:r>
            <a:r>
              <a:rPr lang="en-US" altLang="zh-CN" b="1" dirty="0">
                <a:solidFill>
                  <a:srgbClr val="C00000"/>
                </a:solidFill>
              </a:rPr>
              <a:t>(F,B)</a:t>
            </a:r>
            <a:r>
              <a:rPr lang="zh-CN" altLang="en-US" b="1" dirty="0">
                <a:solidFill>
                  <a:srgbClr val="C00000"/>
                </a:solidFill>
              </a:rPr>
              <a:t> </a:t>
            </a:r>
            <a:r>
              <a:rPr lang="en-US" altLang="zh-CN" b="1" dirty="0">
                <a:solidFill>
                  <a:srgbClr val="C00000"/>
                </a:solidFill>
              </a:rPr>
              <a:t>&gt;=</a:t>
            </a:r>
            <a:r>
              <a:rPr lang="zh-CN" altLang="en-US" b="1" dirty="0">
                <a:solidFill>
                  <a:srgbClr val="C00000"/>
                </a:solidFill>
              </a:rPr>
              <a:t> </a:t>
            </a:r>
            <a:r>
              <a:rPr lang="en-US" altLang="zh-CN" b="1" dirty="0">
                <a:solidFill>
                  <a:srgbClr val="C00000"/>
                </a:solidFill>
              </a:rPr>
              <a:t>h</a:t>
            </a:r>
            <a:r>
              <a:rPr lang="zh-CN" altLang="en-US" b="1" dirty="0">
                <a:solidFill>
                  <a:srgbClr val="C00000"/>
                </a:solidFill>
              </a:rPr>
              <a:t> </a:t>
            </a:r>
            <a:r>
              <a:rPr lang="en-US" altLang="zh-CN" b="1" dirty="0">
                <a:solidFill>
                  <a:srgbClr val="C00000"/>
                </a:solidFill>
              </a:rPr>
              <a:t>(F,B)</a:t>
            </a:r>
            <a:endParaRPr lang="en-CN" b="1" dirty="0">
              <a:solidFill>
                <a:srgbClr val="C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D5CC6BC2-73FA-8F45-9D33-ECD5CB67FF0E}"/>
              </a:ext>
            </a:extLst>
          </p:cNvPr>
          <p:cNvSpPr>
            <a:spLocks noGrp="1" noChangeArrowheads="1"/>
          </p:cNvSpPr>
          <p:nvPr>
            <p:ph type="title"/>
          </p:nvPr>
        </p:nvSpPr>
        <p:spPr>
          <a:xfrm>
            <a:off x="781050" y="114300"/>
            <a:ext cx="8077200" cy="1498600"/>
          </a:xfrm>
        </p:spPr>
        <p:txBody>
          <a:bodyPr/>
          <a:lstStyle/>
          <a:p>
            <a:pPr eaLnBrk="1" fontAlgn="auto" hangingPunct="1">
              <a:spcAft>
                <a:spcPts val="0"/>
              </a:spcAft>
              <a:defRPr/>
            </a:pPr>
            <a:r>
              <a:rPr lang="en-GB" sz="3200" dirty="0">
                <a:solidFill>
                  <a:schemeClr val="tx1">
                    <a:lumMod val="95000"/>
                    <a:lumOff val="5000"/>
                  </a:schemeClr>
                </a:solidFill>
              </a:rPr>
              <a:t>Straight Line Distances to Bucharest</a:t>
            </a:r>
          </a:p>
        </p:txBody>
      </p:sp>
      <p:graphicFrame>
        <p:nvGraphicFramePr>
          <p:cNvPr id="202757" name="Group 5">
            <a:extLst>
              <a:ext uri="{FF2B5EF4-FFF2-40B4-BE49-F238E27FC236}">
                <a16:creationId xmlns:a16="http://schemas.microsoft.com/office/drawing/2014/main" id="{E1DF81B7-5379-6C41-B422-687E4F19C57D}"/>
              </a:ext>
            </a:extLst>
          </p:cNvPr>
          <p:cNvGraphicFramePr>
            <a:graphicFrameLocks noGrp="1"/>
          </p:cNvGraphicFramePr>
          <p:nvPr/>
        </p:nvGraphicFramePr>
        <p:xfrm>
          <a:off x="1835150" y="2420938"/>
          <a:ext cx="2590800" cy="4117978"/>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45717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400" b="1" i="0" u="none" strike="noStrike" cap="none" normalizeH="0" baseline="0" dirty="0">
                          <a:ln>
                            <a:noFill/>
                          </a:ln>
                          <a:solidFill>
                            <a:schemeClr val="tx1"/>
                          </a:solidFill>
                          <a:effectLst/>
                          <a:latin typeface="Tahoma" pitchFamily="34" charset="0"/>
                        </a:rPr>
                        <a:t>Town</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400" b="1" i="0" u="none" strike="noStrike" cap="none" normalizeH="0" baseline="0">
                          <a:ln>
                            <a:noFill/>
                          </a:ln>
                          <a:solidFill>
                            <a:schemeClr val="tx1"/>
                          </a:solidFill>
                          <a:effectLst/>
                          <a:latin typeface="Tahoma" pitchFamily="34" charset="0"/>
                        </a:rPr>
                        <a:t>SLD</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Arad</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366</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Bucharest</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0</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Craiova</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160</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Dobreta</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242</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Eforie</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161</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Fagaras</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178</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Giurgiu</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77</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Hirsova</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151</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Iasi</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226</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Lugoj</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244</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202795" name="Group 43">
            <a:extLst>
              <a:ext uri="{FF2B5EF4-FFF2-40B4-BE49-F238E27FC236}">
                <a16:creationId xmlns:a16="http://schemas.microsoft.com/office/drawing/2014/main" id="{44DA727C-5C65-E64D-BBEB-614AA5BE5C4A}"/>
              </a:ext>
            </a:extLst>
          </p:cNvPr>
          <p:cNvGraphicFramePr>
            <a:graphicFrameLocks noGrp="1"/>
          </p:cNvGraphicFramePr>
          <p:nvPr/>
        </p:nvGraphicFramePr>
        <p:xfrm>
          <a:off x="4787900" y="2420938"/>
          <a:ext cx="2743200" cy="4119565"/>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45717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400" b="1" i="0" u="none" strike="noStrike" cap="none" normalizeH="0" baseline="0" dirty="0">
                          <a:ln>
                            <a:noFill/>
                          </a:ln>
                          <a:solidFill>
                            <a:schemeClr val="tx1"/>
                          </a:solidFill>
                          <a:effectLst/>
                          <a:latin typeface="Tahoma" pitchFamily="34" charset="0"/>
                        </a:rPr>
                        <a:t>Town</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400" b="1" i="0" u="none" strike="noStrike" cap="none" normalizeH="0" baseline="0">
                          <a:ln>
                            <a:noFill/>
                          </a:ln>
                          <a:solidFill>
                            <a:schemeClr val="tx1"/>
                          </a:solidFill>
                          <a:effectLst/>
                          <a:latin typeface="Tahoma" pitchFamily="34" charset="0"/>
                        </a:rPr>
                        <a:t>SLD</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36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Mehadai</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241</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Neamt</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234</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Oradea</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380</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Pitesti</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98</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Rimnicu</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193</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Sibiu</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253</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1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Timisoara</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329</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Urziceni</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80</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Vaslui</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199</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Zerind</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374</a:t>
                      </a:r>
                    </a:p>
                  </a:txBody>
                  <a:tcPr marT="45707" marB="457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6158" name="Text Box 81">
            <a:extLst>
              <a:ext uri="{FF2B5EF4-FFF2-40B4-BE49-F238E27FC236}">
                <a16:creationId xmlns:a16="http://schemas.microsoft.com/office/drawing/2014/main" id="{B8CEEDE3-D34A-40DB-ADE6-7C3C3243422A}"/>
              </a:ext>
            </a:extLst>
          </p:cNvPr>
          <p:cNvSpPr txBox="1">
            <a:spLocks noChangeArrowheads="1"/>
          </p:cNvSpPr>
          <p:nvPr/>
        </p:nvSpPr>
        <p:spPr bwMode="auto">
          <a:xfrm>
            <a:off x="695325" y="1196975"/>
            <a:ext cx="7934325" cy="1108075"/>
          </a:xfrm>
          <a:prstGeom prst="rect">
            <a:avLst/>
          </a:prstGeom>
          <a:solidFill>
            <a:srgbClr val="EAEAEA"/>
          </a:solidFill>
          <a:ln w="9525">
            <a:solidFill>
              <a:schemeClr val="tx1"/>
            </a:solidFill>
            <a:miter lim="800000"/>
            <a:headEnd/>
            <a:tailEnd/>
          </a:ln>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0">
                <a:latin typeface="Times New Roman" panose="02020603050405020304" pitchFamily="18" charset="0"/>
              </a:rPr>
              <a:t>Straight line distances: an admissible heuristic</a:t>
            </a:r>
          </a:p>
          <a:p>
            <a:pPr eaLnBrk="1" hangingPunct="1"/>
            <a:r>
              <a:rPr lang="en-US" altLang="en-US" sz="2200">
                <a:latin typeface="Times New Roman" panose="02020603050405020304" pitchFamily="18" charset="0"/>
              </a:rPr>
              <a:t>Will never overestimate the cost to the goal (no shorter distance between two cities than the straight line distance)</a:t>
            </a:r>
          </a:p>
        </p:txBody>
      </p:sp>
      <p:sp>
        <p:nvSpPr>
          <p:cNvPr id="2" name="Slide Number Placeholder 1">
            <a:extLst>
              <a:ext uri="{FF2B5EF4-FFF2-40B4-BE49-F238E27FC236}">
                <a16:creationId xmlns:a16="http://schemas.microsoft.com/office/drawing/2014/main" id="{92BF316B-D38B-1744-B5D5-DC40AF22F131}"/>
              </a:ext>
            </a:extLst>
          </p:cNvPr>
          <p:cNvSpPr>
            <a:spLocks noGrp="1"/>
          </p:cNvSpPr>
          <p:nvPr>
            <p:ph type="sldNum" sz="quarter" idx="12"/>
          </p:nvPr>
        </p:nvSpPr>
        <p:spPr/>
        <p:txBody>
          <a:bodyPr/>
          <a:lstStyle/>
          <a:p>
            <a:pPr>
              <a:defRPr/>
            </a:pPr>
            <a:fld id="{09040DF7-34D1-4E41-A480-C33AD3C1DADE}" type="slidenum">
              <a:rPr lang="en-GB" altLang="en-US"/>
              <a:pPr>
                <a:defRPr/>
              </a:pPr>
              <a:t>24</a:t>
            </a:fld>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2">
            <a:extLst>
              <a:ext uri="{FF2B5EF4-FFF2-40B4-BE49-F238E27FC236}">
                <a16:creationId xmlns:a16="http://schemas.microsoft.com/office/drawing/2014/main" id="{82B6B45B-0C64-4661-80D8-B680EB90D3A1}"/>
              </a:ext>
            </a:extLst>
          </p:cNvPr>
          <p:cNvSpPr txBox="1">
            <a:spLocks noChangeArrowheads="1"/>
          </p:cNvSpPr>
          <p:nvPr/>
        </p:nvSpPr>
        <p:spPr bwMode="auto">
          <a:xfrm>
            <a:off x="6075363" y="0"/>
            <a:ext cx="3068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2000">
                <a:latin typeface="Times New Roman" panose="02020603050405020304" pitchFamily="18" charset="0"/>
              </a:rPr>
              <a:t>ANIMATION OF A*.</a:t>
            </a:r>
          </a:p>
        </p:txBody>
      </p:sp>
      <p:sp>
        <p:nvSpPr>
          <p:cNvPr id="48130" name="Oval 3">
            <a:extLst>
              <a:ext uri="{FF2B5EF4-FFF2-40B4-BE49-F238E27FC236}">
                <a16:creationId xmlns:a16="http://schemas.microsoft.com/office/drawing/2014/main" id="{B8245884-1972-4354-A950-AFCE97F8958D}"/>
              </a:ext>
            </a:extLst>
          </p:cNvPr>
          <p:cNvSpPr>
            <a:spLocks noChangeArrowheads="1"/>
          </p:cNvSpPr>
          <p:nvPr/>
        </p:nvSpPr>
        <p:spPr bwMode="auto">
          <a:xfrm>
            <a:off x="6103938" y="1143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31" name="Oval 4">
            <a:extLst>
              <a:ext uri="{FF2B5EF4-FFF2-40B4-BE49-F238E27FC236}">
                <a16:creationId xmlns:a16="http://schemas.microsoft.com/office/drawing/2014/main" id="{CEA65B92-E7E0-4C74-AD56-8FB6B5607F58}"/>
              </a:ext>
            </a:extLst>
          </p:cNvPr>
          <p:cNvSpPr>
            <a:spLocks noChangeArrowheads="1"/>
          </p:cNvSpPr>
          <p:nvPr/>
        </p:nvSpPr>
        <p:spPr bwMode="auto">
          <a:xfrm>
            <a:off x="7620000" y="1828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32" name="Oval 5">
            <a:extLst>
              <a:ext uri="{FF2B5EF4-FFF2-40B4-BE49-F238E27FC236}">
                <a16:creationId xmlns:a16="http://schemas.microsoft.com/office/drawing/2014/main" id="{8E6EB2A4-7326-4DE8-874C-BFA16EFCCB1A}"/>
              </a:ext>
            </a:extLst>
          </p:cNvPr>
          <p:cNvSpPr>
            <a:spLocks noChangeArrowheads="1"/>
          </p:cNvSpPr>
          <p:nvPr/>
        </p:nvSpPr>
        <p:spPr bwMode="auto">
          <a:xfrm>
            <a:off x="8077200" y="43434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48133" name="AutoShape 6">
            <a:extLst>
              <a:ext uri="{FF2B5EF4-FFF2-40B4-BE49-F238E27FC236}">
                <a16:creationId xmlns:a16="http://schemas.microsoft.com/office/drawing/2014/main" id="{4E92333B-AF8A-4486-8294-12E6157C7921}"/>
              </a:ext>
            </a:extLst>
          </p:cNvPr>
          <p:cNvCxnSpPr>
            <a:cxnSpLocks noChangeShapeType="1"/>
            <a:stCxn id="48130" idx="4"/>
            <a:endCxn id="48131" idx="0"/>
          </p:cNvCxnSpPr>
          <p:nvPr/>
        </p:nvCxnSpPr>
        <p:spPr bwMode="auto">
          <a:xfrm>
            <a:off x="6180138" y="1295400"/>
            <a:ext cx="1516062" cy="533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48134" name="Oval 7">
            <a:extLst>
              <a:ext uri="{FF2B5EF4-FFF2-40B4-BE49-F238E27FC236}">
                <a16:creationId xmlns:a16="http://schemas.microsoft.com/office/drawing/2014/main" id="{5B8142F3-5A2D-4F94-86A0-D7193B1655A2}"/>
              </a:ext>
            </a:extLst>
          </p:cNvPr>
          <p:cNvSpPr>
            <a:spLocks noChangeArrowheads="1"/>
          </p:cNvSpPr>
          <p:nvPr/>
        </p:nvSpPr>
        <p:spPr bwMode="auto">
          <a:xfrm>
            <a:off x="8686800" y="3048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35" name="Oval 8">
            <a:extLst>
              <a:ext uri="{FF2B5EF4-FFF2-40B4-BE49-F238E27FC236}">
                <a16:creationId xmlns:a16="http://schemas.microsoft.com/office/drawing/2014/main" id="{8D847720-A9DC-4061-A8FA-B8239C7A8F71}"/>
              </a:ext>
            </a:extLst>
          </p:cNvPr>
          <p:cNvSpPr>
            <a:spLocks noChangeArrowheads="1"/>
          </p:cNvSpPr>
          <p:nvPr/>
        </p:nvSpPr>
        <p:spPr bwMode="auto">
          <a:xfrm>
            <a:off x="7875588" y="6019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36" name="Oval 9">
            <a:extLst>
              <a:ext uri="{FF2B5EF4-FFF2-40B4-BE49-F238E27FC236}">
                <a16:creationId xmlns:a16="http://schemas.microsoft.com/office/drawing/2014/main" id="{316ACB81-BB52-42D8-B4D7-F3EA5172934A}"/>
              </a:ext>
            </a:extLst>
          </p:cNvPr>
          <p:cNvSpPr>
            <a:spLocks noChangeArrowheads="1"/>
          </p:cNvSpPr>
          <p:nvPr/>
        </p:nvSpPr>
        <p:spPr bwMode="auto">
          <a:xfrm>
            <a:off x="6400800" y="4572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37" name="Oval 10">
            <a:extLst>
              <a:ext uri="{FF2B5EF4-FFF2-40B4-BE49-F238E27FC236}">
                <a16:creationId xmlns:a16="http://schemas.microsoft.com/office/drawing/2014/main" id="{1B1B10FC-2815-4BB6-80C8-D1FEFA2F8B89}"/>
              </a:ext>
            </a:extLst>
          </p:cNvPr>
          <p:cNvSpPr>
            <a:spLocks noChangeArrowheads="1"/>
          </p:cNvSpPr>
          <p:nvPr/>
        </p:nvSpPr>
        <p:spPr bwMode="auto">
          <a:xfrm>
            <a:off x="5105400" y="5181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38" name="Oval 11">
            <a:extLst>
              <a:ext uri="{FF2B5EF4-FFF2-40B4-BE49-F238E27FC236}">
                <a16:creationId xmlns:a16="http://schemas.microsoft.com/office/drawing/2014/main" id="{0DA65F4A-DB21-419C-A4A2-90C19BED7AEB}"/>
              </a:ext>
            </a:extLst>
          </p:cNvPr>
          <p:cNvSpPr>
            <a:spLocks noChangeArrowheads="1"/>
          </p:cNvSpPr>
          <p:nvPr/>
        </p:nvSpPr>
        <p:spPr bwMode="auto">
          <a:xfrm>
            <a:off x="4343400" y="6324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39" name="Oval 12">
            <a:extLst>
              <a:ext uri="{FF2B5EF4-FFF2-40B4-BE49-F238E27FC236}">
                <a16:creationId xmlns:a16="http://schemas.microsoft.com/office/drawing/2014/main" id="{68B4D8DD-F5B9-4629-82FC-2EBBEB17D5E3}"/>
              </a:ext>
            </a:extLst>
          </p:cNvPr>
          <p:cNvSpPr>
            <a:spLocks noChangeArrowheads="1"/>
          </p:cNvSpPr>
          <p:nvPr/>
        </p:nvSpPr>
        <p:spPr bwMode="auto">
          <a:xfrm>
            <a:off x="3886200" y="3505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0" name="Oval 13">
            <a:extLst>
              <a:ext uri="{FF2B5EF4-FFF2-40B4-BE49-F238E27FC236}">
                <a16:creationId xmlns:a16="http://schemas.microsoft.com/office/drawing/2014/main" id="{7613FB1A-683D-4E05-A19F-04CE5AAEF352}"/>
              </a:ext>
            </a:extLst>
          </p:cNvPr>
          <p:cNvSpPr>
            <a:spLocks noChangeArrowheads="1"/>
          </p:cNvSpPr>
          <p:nvPr/>
        </p:nvSpPr>
        <p:spPr bwMode="auto">
          <a:xfrm>
            <a:off x="3505200" y="48768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1" name="Oval 14">
            <a:extLst>
              <a:ext uri="{FF2B5EF4-FFF2-40B4-BE49-F238E27FC236}">
                <a16:creationId xmlns:a16="http://schemas.microsoft.com/office/drawing/2014/main" id="{13AE6E4E-7F2B-4BBB-8C97-5ECA6A0DFF02}"/>
              </a:ext>
            </a:extLst>
          </p:cNvPr>
          <p:cNvSpPr>
            <a:spLocks noChangeArrowheads="1"/>
          </p:cNvSpPr>
          <p:nvPr/>
        </p:nvSpPr>
        <p:spPr bwMode="auto">
          <a:xfrm>
            <a:off x="2362200" y="3581400"/>
            <a:ext cx="152400" cy="15240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2" name="Oval 15">
            <a:extLst>
              <a:ext uri="{FF2B5EF4-FFF2-40B4-BE49-F238E27FC236}">
                <a16:creationId xmlns:a16="http://schemas.microsoft.com/office/drawing/2014/main" id="{02E0E7F9-A85E-4341-AA23-180CE1DA908C}"/>
              </a:ext>
            </a:extLst>
          </p:cNvPr>
          <p:cNvSpPr>
            <a:spLocks noChangeArrowheads="1"/>
          </p:cNvSpPr>
          <p:nvPr/>
        </p:nvSpPr>
        <p:spPr bwMode="auto">
          <a:xfrm>
            <a:off x="2133600" y="4267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3" name="Oval 16">
            <a:extLst>
              <a:ext uri="{FF2B5EF4-FFF2-40B4-BE49-F238E27FC236}">
                <a16:creationId xmlns:a16="http://schemas.microsoft.com/office/drawing/2014/main" id="{00C18134-09DC-4B4B-9609-036CC25F2EE3}"/>
              </a:ext>
            </a:extLst>
          </p:cNvPr>
          <p:cNvSpPr>
            <a:spLocks noChangeArrowheads="1"/>
          </p:cNvSpPr>
          <p:nvPr/>
        </p:nvSpPr>
        <p:spPr bwMode="auto">
          <a:xfrm>
            <a:off x="1981200" y="1447800"/>
            <a:ext cx="152400" cy="152400"/>
          </a:xfrm>
          <a:prstGeom prst="ellipse">
            <a:avLst/>
          </a:prstGeom>
          <a:solidFill>
            <a:schemeClr val="tx1"/>
          </a:solidFill>
          <a:ln w="9525">
            <a:solidFill>
              <a:schemeClr val="tx1"/>
            </a:solidFill>
            <a:round/>
            <a:headEnd/>
            <a:tailEnd/>
          </a:ln>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4" name="Oval 17">
            <a:extLst>
              <a:ext uri="{FF2B5EF4-FFF2-40B4-BE49-F238E27FC236}">
                <a16:creationId xmlns:a16="http://schemas.microsoft.com/office/drawing/2014/main" id="{42E97363-1478-4C38-8274-8188D45C4FE5}"/>
              </a:ext>
            </a:extLst>
          </p:cNvPr>
          <p:cNvSpPr>
            <a:spLocks noChangeArrowheads="1"/>
          </p:cNvSpPr>
          <p:nvPr/>
        </p:nvSpPr>
        <p:spPr bwMode="auto">
          <a:xfrm>
            <a:off x="990600" y="2743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5" name="Oval 18">
            <a:extLst>
              <a:ext uri="{FF2B5EF4-FFF2-40B4-BE49-F238E27FC236}">
                <a16:creationId xmlns:a16="http://schemas.microsoft.com/office/drawing/2014/main" id="{1F5B6515-95D9-4C0B-882E-4113A7B093C9}"/>
              </a:ext>
            </a:extLst>
          </p:cNvPr>
          <p:cNvSpPr>
            <a:spLocks noChangeArrowheads="1"/>
          </p:cNvSpPr>
          <p:nvPr/>
        </p:nvSpPr>
        <p:spPr bwMode="auto">
          <a:xfrm>
            <a:off x="457200" y="3505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6" name="Oval 19">
            <a:extLst>
              <a:ext uri="{FF2B5EF4-FFF2-40B4-BE49-F238E27FC236}">
                <a16:creationId xmlns:a16="http://schemas.microsoft.com/office/drawing/2014/main" id="{03265FE3-E161-46EB-ACB0-C1FB83EBBDBD}"/>
              </a:ext>
            </a:extLst>
          </p:cNvPr>
          <p:cNvSpPr>
            <a:spLocks noChangeArrowheads="1"/>
          </p:cNvSpPr>
          <p:nvPr/>
        </p:nvSpPr>
        <p:spPr bwMode="auto">
          <a:xfrm>
            <a:off x="2362200" y="62484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7" name="Oval 20">
            <a:extLst>
              <a:ext uri="{FF2B5EF4-FFF2-40B4-BE49-F238E27FC236}">
                <a16:creationId xmlns:a16="http://schemas.microsoft.com/office/drawing/2014/main" id="{38AA85E3-9614-4CC1-9F6B-6366B45D4054}"/>
              </a:ext>
            </a:extLst>
          </p:cNvPr>
          <p:cNvSpPr>
            <a:spLocks noChangeArrowheads="1"/>
          </p:cNvSpPr>
          <p:nvPr/>
        </p:nvSpPr>
        <p:spPr bwMode="auto">
          <a:xfrm>
            <a:off x="1219200" y="5943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8" name="Oval 21">
            <a:extLst>
              <a:ext uri="{FF2B5EF4-FFF2-40B4-BE49-F238E27FC236}">
                <a16:creationId xmlns:a16="http://schemas.microsoft.com/office/drawing/2014/main" id="{30F2C6A4-F3F5-48F9-B88E-28A8109A7BDF}"/>
              </a:ext>
            </a:extLst>
          </p:cNvPr>
          <p:cNvSpPr>
            <a:spLocks noChangeArrowheads="1"/>
          </p:cNvSpPr>
          <p:nvPr/>
        </p:nvSpPr>
        <p:spPr bwMode="auto">
          <a:xfrm>
            <a:off x="914400" y="4953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149" name="Oval 22">
            <a:extLst>
              <a:ext uri="{FF2B5EF4-FFF2-40B4-BE49-F238E27FC236}">
                <a16:creationId xmlns:a16="http://schemas.microsoft.com/office/drawing/2014/main" id="{1DB0E08F-F983-45D5-8681-0F9217D29B89}"/>
              </a:ext>
            </a:extLst>
          </p:cNvPr>
          <p:cNvSpPr>
            <a:spLocks noChangeArrowheads="1"/>
          </p:cNvSpPr>
          <p:nvPr/>
        </p:nvSpPr>
        <p:spPr bwMode="auto">
          <a:xfrm>
            <a:off x="762000" y="4191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48150" name="AutoShape 23">
            <a:extLst>
              <a:ext uri="{FF2B5EF4-FFF2-40B4-BE49-F238E27FC236}">
                <a16:creationId xmlns:a16="http://schemas.microsoft.com/office/drawing/2014/main" id="{296BE0C2-9D67-43CF-9E97-7D9EDF0EE927}"/>
              </a:ext>
            </a:extLst>
          </p:cNvPr>
          <p:cNvCxnSpPr>
            <a:cxnSpLocks noChangeShapeType="1"/>
            <a:stCxn id="48130" idx="5"/>
            <a:endCxn id="48131" idx="1"/>
          </p:cNvCxnSpPr>
          <p:nvPr/>
        </p:nvCxnSpPr>
        <p:spPr bwMode="auto">
          <a:xfrm>
            <a:off x="6234113" y="1273175"/>
            <a:ext cx="1408112" cy="577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1" name="AutoShape 24">
            <a:extLst>
              <a:ext uri="{FF2B5EF4-FFF2-40B4-BE49-F238E27FC236}">
                <a16:creationId xmlns:a16="http://schemas.microsoft.com/office/drawing/2014/main" id="{1F21B863-6654-418A-B156-6D040A451E10}"/>
              </a:ext>
            </a:extLst>
          </p:cNvPr>
          <p:cNvCxnSpPr>
            <a:cxnSpLocks noChangeShapeType="1"/>
            <a:stCxn id="48131" idx="5"/>
            <a:endCxn id="48134" idx="1"/>
          </p:cNvCxnSpPr>
          <p:nvPr/>
        </p:nvCxnSpPr>
        <p:spPr bwMode="auto">
          <a:xfrm>
            <a:off x="7750175" y="1958975"/>
            <a:ext cx="958850" cy="1111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2" name="AutoShape 25">
            <a:extLst>
              <a:ext uri="{FF2B5EF4-FFF2-40B4-BE49-F238E27FC236}">
                <a16:creationId xmlns:a16="http://schemas.microsoft.com/office/drawing/2014/main" id="{9CB70B40-3DC0-412D-B6E7-91CE5B5E5E91}"/>
              </a:ext>
            </a:extLst>
          </p:cNvPr>
          <p:cNvCxnSpPr>
            <a:cxnSpLocks noChangeShapeType="1"/>
            <a:stCxn id="48134" idx="4"/>
            <a:endCxn id="48132" idx="0"/>
          </p:cNvCxnSpPr>
          <p:nvPr/>
        </p:nvCxnSpPr>
        <p:spPr bwMode="auto">
          <a:xfrm flipH="1">
            <a:off x="8153400" y="3200400"/>
            <a:ext cx="609600" cy="1143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3" name="AutoShape 26">
            <a:extLst>
              <a:ext uri="{FF2B5EF4-FFF2-40B4-BE49-F238E27FC236}">
                <a16:creationId xmlns:a16="http://schemas.microsoft.com/office/drawing/2014/main" id="{11E3D39E-C35F-47E2-A1C8-672CD8B4A187}"/>
              </a:ext>
            </a:extLst>
          </p:cNvPr>
          <p:cNvCxnSpPr>
            <a:cxnSpLocks noChangeShapeType="1"/>
            <a:stCxn id="48132" idx="4"/>
            <a:endCxn id="48135" idx="0"/>
          </p:cNvCxnSpPr>
          <p:nvPr/>
        </p:nvCxnSpPr>
        <p:spPr bwMode="auto">
          <a:xfrm flipH="1">
            <a:off x="7951788" y="4495800"/>
            <a:ext cx="201612" cy="1524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4" name="AutoShape 27">
            <a:extLst>
              <a:ext uri="{FF2B5EF4-FFF2-40B4-BE49-F238E27FC236}">
                <a16:creationId xmlns:a16="http://schemas.microsoft.com/office/drawing/2014/main" id="{F9C4C6A7-5EA6-4134-8880-6248EC28673A}"/>
              </a:ext>
            </a:extLst>
          </p:cNvPr>
          <p:cNvCxnSpPr>
            <a:cxnSpLocks noChangeShapeType="1"/>
            <a:stCxn id="48136" idx="6"/>
            <a:endCxn id="48132" idx="2"/>
          </p:cNvCxnSpPr>
          <p:nvPr/>
        </p:nvCxnSpPr>
        <p:spPr bwMode="auto">
          <a:xfrm flipV="1">
            <a:off x="6553200" y="4419600"/>
            <a:ext cx="15240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5" name="AutoShape 28">
            <a:extLst>
              <a:ext uri="{FF2B5EF4-FFF2-40B4-BE49-F238E27FC236}">
                <a16:creationId xmlns:a16="http://schemas.microsoft.com/office/drawing/2014/main" id="{ED2948B8-3699-457F-AFC6-CE70E8F53105}"/>
              </a:ext>
            </a:extLst>
          </p:cNvPr>
          <p:cNvCxnSpPr>
            <a:cxnSpLocks noChangeShapeType="1"/>
            <a:stCxn id="48137" idx="7"/>
            <a:endCxn id="48136" idx="2"/>
          </p:cNvCxnSpPr>
          <p:nvPr/>
        </p:nvCxnSpPr>
        <p:spPr bwMode="auto">
          <a:xfrm flipV="1">
            <a:off x="5235575" y="4648200"/>
            <a:ext cx="116522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6" name="AutoShape 29">
            <a:extLst>
              <a:ext uri="{FF2B5EF4-FFF2-40B4-BE49-F238E27FC236}">
                <a16:creationId xmlns:a16="http://schemas.microsoft.com/office/drawing/2014/main" id="{7D30D5FE-2F43-4099-B7CD-93ED867BD51D}"/>
              </a:ext>
            </a:extLst>
          </p:cNvPr>
          <p:cNvCxnSpPr>
            <a:cxnSpLocks noChangeShapeType="1"/>
            <a:stCxn id="48138" idx="7"/>
            <a:endCxn id="48137" idx="3"/>
          </p:cNvCxnSpPr>
          <p:nvPr/>
        </p:nvCxnSpPr>
        <p:spPr bwMode="auto">
          <a:xfrm flipV="1">
            <a:off x="4473575" y="5311775"/>
            <a:ext cx="654050" cy="1035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7" name="AutoShape 30">
            <a:extLst>
              <a:ext uri="{FF2B5EF4-FFF2-40B4-BE49-F238E27FC236}">
                <a16:creationId xmlns:a16="http://schemas.microsoft.com/office/drawing/2014/main" id="{0DAE6577-3BBD-406D-8969-F1F8B9FFA916}"/>
              </a:ext>
            </a:extLst>
          </p:cNvPr>
          <p:cNvCxnSpPr>
            <a:cxnSpLocks noChangeShapeType="1"/>
            <a:stCxn id="48139" idx="5"/>
            <a:endCxn id="48137" idx="0"/>
          </p:cNvCxnSpPr>
          <p:nvPr/>
        </p:nvCxnSpPr>
        <p:spPr bwMode="auto">
          <a:xfrm>
            <a:off x="4016375" y="3635375"/>
            <a:ext cx="1165225" cy="1546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8" name="AutoShape 31">
            <a:extLst>
              <a:ext uri="{FF2B5EF4-FFF2-40B4-BE49-F238E27FC236}">
                <a16:creationId xmlns:a16="http://schemas.microsoft.com/office/drawing/2014/main" id="{69F10A7A-2C2A-4E54-B058-204BCA7FBFAF}"/>
              </a:ext>
            </a:extLst>
          </p:cNvPr>
          <p:cNvCxnSpPr>
            <a:cxnSpLocks noChangeShapeType="1"/>
            <a:stCxn id="48140" idx="6"/>
            <a:endCxn id="48137" idx="2"/>
          </p:cNvCxnSpPr>
          <p:nvPr/>
        </p:nvCxnSpPr>
        <p:spPr bwMode="auto">
          <a:xfrm>
            <a:off x="3657600" y="4953000"/>
            <a:ext cx="14478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59" name="AutoShape 32">
            <a:extLst>
              <a:ext uri="{FF2B5EF4-FFF2-40B4-BE49-F238E27FC236}">
                <a16:creationId xmlns:a16="http://schemas.microsoft.com/office/drawing/2014/main" id="{9B3D8B64-87CD-42EC-BBAD-D38E597FD743}"/>
              </a:ext>
            </a:extLst>
          </p:cNvPr>
          <p:cNvCxnSpPr>
            <a:cxnSpLocks noChangeShapeType="1"/>
            <a:stCxn id="48141" idx="6"/>
            <a:endCxn id="48139" idx="2"/>
          </p:cNvCxnSpPr>
          <p:nvPr/>
        </p:nvCxnSpPr>
        <p:spPr bwMode="auto">
          <a:xfrm flipV="1">
            <a:off x="2514600" y="3581400"/>
            <a:ext cx="1371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0" name="AutoShape 33">
            <a:extLst>
              <a:ext uri="{FF2B5EF4-FFF2-40B4-BE49-F238E27FC236}">
                <a16:creationId xmlns:a16="http://schemas.microsoft.com/office/drawing/2014/main" id="{3AB4FFFD-C212-4242-B2F8-34699A81FAA4}"/>
              </a:ext>
            </a:extLst>
          </p:cNvPr>
          <p:cNvCxnSpPr>
            <a:cxnSpLocks noChangeShapeType="1"/>
            <a:stCxn id="48142" idx="6"/>
            <a:endCxn id="48140" idx="2"/>
          </p:cNvCxnSpPr>
          <p:nvPr/>
        </p:nvCxnSpPr>
        <p:spPr bwMode="auto">
          <a:xfrm>
            <a:off x="2286000" y="4343400"/>
            <a:ext cx="12192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1" name="AutoShape 34">
            <a:extLst>
              <a:ext uri="{FF2B5EF4-FFF2-40B4-BE49-F238E27FC236}">
                <a16:creationId xmlns:a16="http://schemas.microsoft.com/office/drawing/2014/main" id="{6EDD594D-85E5-4320-B348-79A8A3D43064}"/>
              </a:ext>
            </a:extLst>
          </p:cNvPr>
          <p:cNvCxnSpPr>
            <a:cxnSpLocks noChangeShapeType="1"/>
            <a:stCxn id="48142" idx="0"/>
            <a:endCxn id="48141" idx="3"/>
          </p:cNvCxnSpPr>
          <p:nvPr/>
        </p:nvCxnSpPr>
        <p:spPr bwMode="auto">
          <a:xfrm flipV="1">
            <a:off x="2209800" y="3711575"/>
            <a:ext cx="17462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2" name="AutoShape 35">
            <a:extLst>
              <a:ext uri="{FF2B5EF4-FFF2-40B4-BE49-F238E27FC236}">
                <a16:creationId xmlns:a16="http://schemas.microsoft.com/office/drawing/2014/main" id="{1F7BB15D-CC89-47CA-A2C6-7BEFC2666D9B}"/>
              </a:ext>
            </a:extLst>
          </p:cNvPr>
          <p:cNvCxnSpPr>
            <a:cxnSpLocks noChangeShapeType="1"/>
            <a:stCxn id="48144" idx="0"/>
            <a:endCxn id="48143" idx="2"/>
          </p:cNvCxnSpPr>
          <p:nvPr/>
        </p:nvCxnSpPr>
        <p:spPr bwMode="auto">
          <a:xfrm flipV="1">
            <a:off x="1066800" y="1524000"/>
            <a:ext cx="914400" cy="12192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48163" name="AutoShape 36">
            <a:extLst>
              <a:ext uri="{FF2B5EF4-FFF2-40B4-BE49-F238E27FC236}">
                <a16:creationId xmlns:a16="http://schemas.microsoft.com/office/drawing/2014/main" id="{B1024082-589D-41D1-810B-6BA1094CB82D}"/>
              </a:ext>
            </a:extLst>
          </p:cNvPr>
          <p:cNvCxnSpPr>
            <a:cxnSpLocks noChangeShapeType="1"/>
            <a:stCxn id="48146" idx="0"/>
            <a:endCxn id="48140" idx="4"/>
          </p:cNvCxnSpPr>
          <p:nvPr/>
        </p:nvCxnSpPr>
        <p:spPr bwMode="auto">
          <a:xfrm flipV="1">
            <a:off x="2438400" y="5029200"/>
            <a:ext cx="1143000" cy="1219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4" name="AutoShape 37">
            <a:extLst>
              <a:ext uri="{FF2B5EF4-FFF2-40B4-BE49-F238E27FC236}">
                <a16:creationId xmlns:a16="http://schemas.microsoft.com/office/drawing/2014/main" id="{8B3B2924-9111-4675-BAED-9B5AE492B5DD}"/>
              </a:ext>
            </a:extLst>
          </p:cNvPr>
          <p:cNvCxnSpPr>
            <a:cxnSpLocks noChangeShapeType="1"/>
            <a:stCxn id="48146" idx="1"/>
            <a:endCxn id="48142" idx="4"/>
          </p:cNvCxnSpPr>
          <p:nvPr/>
        </p:nvCxnSpPr>
        <p:spPr bwMode="auto">
          <a:xfrm flipH="1" flipV="1">
            <a:off x="2209800" y="4419600"/>
            <a:ext cx="174625" cy="1851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5" name="AutoShape 38">
            <a:extLst>
              <a:ext uri="{FF2B5EF4-FFF2-40B4-BE49-F238E27FC236}">
                <a16:creationId xmlns:a16="http://schemas.microsoft.com/office/drawing/2014/main" id="{56B806FD-B4FC-4002-8FF3-6B97DD3B6C03}"/>
              </a:ext>
            </a:extLst>
          </p:cNvPr>
          <p:cNvCxnSpPr>
            <a:cxnSpLocks noChangeShapeType="1"/>
            <a:stCxn id="48144" idx="5"/>
            <a:endCxn id="48141" idx="1"/>
          </p:cNvCxnSpPr>
          <p:nvPr/>
        </p:nvCxnSpPr>
        <p:spPr bwMode="auto">
          <a:xfrm>
            <a:off x="1120775" y="2873375"/>
            <a:ext cx="1263650" cy="730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6" name="AutoShape 39">
            <a:extLst>
              <a:ext uri="{FF2B5EF4-FFF2-40B4-BE49-F238E27FC236}">
                <a16:creationId xmlns:a16="http://schemas.microsoft.com/office/drawing/2014/main" id="{063953EF-7F03-471A-9963-26AAA9840CF3}"/>
              </a:ext>
            </a:extLst>
          </p:cNvPr>
          <p:cNvCxnSpPr>
            <a:cxnSpLocks noChangeShapeType="1"/>
            <a:stCxn id="48144" idx="5"/>
            <a:endCxn id="48145" idx="0"/>
          </p:cNvCxnSpPr>
          <p:nvPr/>
        </p:nvCxnSpPr>
        <p:spPr bwMode="auto">
          <a:xfrm flipH="1">
            <a:off x="533400" y="2873375"/>
            <a:ext cx="587375" cy="631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7" name="AutoShape 40">
            <a:extLst>
              <a:ext uri="{FF2B5EF4-FFF2-40B4-BE49-F238E27FC236}">
                <a16:creationId xmlns:a16="http://schemas.microsoft.com/office/drawing/2014/main" id="{BB2E204C-1A5F-431F-A26B-C66D6AF34F17}"/>
              </a:ext>
            </a:extLst>
          </p:cNvPr>
          <p:cNvCxnSpPr>
            <a:cxnSpLocks noChangeShapeType="1"/>
            <a:stCxn id="48145" idx="4"/>
            <a:endCxn id="48149" idx="0"/>
          </p:cNvCxnSpPr>
          <p:nvPr/>
        </p:nvCxnSpPr>
        <p:spPr bwMode="auto">
          <a:xfrm>
            <a:off x="533400" y="3657600"/>
            <a:ext cx="3048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8" name="AutoShape 41">
            <a:extLst>
              <a:ext uri="{FF2B5EF4-FFF2-40B4-BE49-F238E27FC236}">
                <a16:creationId xmlns:a16="http://schemas.microsoft.com/office/drawing/2014/main" id="{F5FF04C0-59A6-48DE-9C1E-BA49AB38ECFD}"/>
              </a:ext>
            </a:extLst>
          </p:cNvPr>
          <p:cNvCxnSpPr>
            <a:cxnSpLocks noChangeShapeType="1"/>
            <a:stCxn id="48149" idx="4"/>
            <a:endCxn id="48148" idx="1"/>
          </p:cNvCxnSpPr>
          <p:nvPr/>
        </p:nvCxnSpPr>
        <p:spPr bwMode="auto">
          <a:xfrm>
            <a:off x="838200" y="4343400"/>
            <a:ext cx="98425" cy="631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69" name="AutoShape 42">
            <a:extLst>
              <a:ext uri="{FF2B5EF4-FFF2-40B4-BE49-F238E27FC236}">
                <a16:creationId xmlns:a16="http://schemas.microsoft.com/office/drawing/2014/main" id="{B6981280-9BA5-426B-ADCE-34EF44EEF00A}"/>
              </a:ext>
            </a:extLst>
          </p:cNvPr>
          <p:cNvCxnSpPr>
            <a:cxnSpLocks noChangeShapeType="1"/>
            <a:stCxn id="48148" idx="4"/>
            <a:endCxn id="48147" idx="1"/>
          </p:cNvCxnSpPr>
          <p:nvPr/>
        </p:nvCxnSpPr>
        <p:spPr bwMode="auto">
          <a:xfrm>
            <a:off x="990600" y="5105400"/>
            <a:ext cx="250825" cy="860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70" name="AutoShape 43">
            <a:extLst>
              <a:ext uri="{FF2B5EF4-FFF2-40B4-BE49-F238E27FC236}">
                <a16:creationId xmlns:a16="http://schemas.microsoft.com/office/drawing/2014/main" id="{D1561E70-1A61-4161-9B68-5AA7B30A8CCC}"/>
              </a:ext>
            </a:extLst>
          </p:cNvPr>
          <p:cNvCxnSpPr>
            <a:cxnSpLocks noChangeShapeType="1"/>
            <a:stCxn id="48147" idx="5"/>
            <a:endCxn id="48146" idx="7"/>
          </p:cNvCxnSpPr>
          <p:nvPr/>
        </p:nvCxnSpPr>
        <p:spPr bwMode="auto">
          <a:xfrm>
            <a:off x="1349375" y="6073775"/>
            <a:ext cx="1143000" cy="196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8171" name="Text Box 44">
            <a:extLst>
              <a:ext uri="{FF2B5EF4-FFF2-40B4-BE49-F238E27FC236}">
                <a16:creationId xmlns:a16="http://schemas.microsoft.com/office/drawing/2014/main" id="{2703B537-C5C7-448B-B5E8-CD45E6918AFB}"/>
              </a:ext>
            </a:extLst>
          </p:cNvPr>
          <p:cNvSpPr txBox="1">
            <a:spLocks noChangeArrowheads="1"/>
          </p:cNvSpPr>
          <p:nvPr/>
        </p:nvSpPr>
        <p:spPr bwMode="auto">
          <a:xfrm>
            <a:off x="304800" y="2514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2000">
                <a:latin typeface="Times New Roman" panose="02020603050405020304" pitchFamily="18" charset="0"/>
              </a:rPr>
              <a:t>Arad</a:t>
            </a:r>
          </a:p>
        </p:txBody>
      </p:sp>
      <p:sp>
        <p:nvSpPr>
          <p:cNvPr id="48172" name="Text Box 45">
            <a:extLst>
              <a:ext uri="{FF2B5EF4-FFF2-40B4-BE49-F238E27FC236}">
                <a16:creationId xmlns:a16="http://schemas.microsoft.com/office/drawing/2014/main" id="{515BE5CF-E06F-4D8E-AB45-4A80F4C5A427}"/>
              </a:ext>
            </a:extLst>
          </p:cNvPr>
          <p:cNvSpPr txBox="1">
            <a:spLocks noChangeArrowheads="1"/>
          </p:cNvSpPr>
          <p:nvPr/>
        </p:nvSpPr>
        <p:spPr bwMode="auto">
          <a:xfrm>
            <a:off x="2057400" y="1219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Oradea</a:t>
            </a:r>
          </a:p>
        </p:txBody>
      </p:sp>
      <p:sp>
        <p:nvSpPr>
          <p:cNvPr id="48173" name="Oval 46">
            <a:extLst>
              <a:ext uri="{FF2B5EF4-FFF2-40B4-BE49-F238E27FC236}">
                <a16:creationId xmlns:a16="http://schemas.microsoft.com/office/drawing/2014/main" id="{124344F8-2B79-4032-889D-12041CEA8286}"/>
              </a:ext>
            </a:extLst>
          </p:cNvPr>
          <p:cNvSpPr>
            <a:spLocks noChangeArrowheads="1"/>
          </p:cNvSpPr>
          <p:nvPr/>
        </p:nvSpPr>
        <p:spPr bwMode="auto">
          <a:xfrm>
            <a:off x="838200" y="17526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48174" name="AutoShape 47">
            <a:extLst>
              <a:ext uri="{FF2B5EF4-FFF2-40B4-BE49-F238E27FC236}">
                <a16:creationId xmlns:a16="http://schemas.microsoft.com/office/drawing/2014/main" id="{A88721A1-1B1D-4293-A4A0-549259AF65E1}"/>
              </a:ext>
            </a:extLst>
          </p:cNvPr>
          <p:cNvCxnSpPr>
            <a:cxnSpLocks noChangeShapeType="1"/>
            <a:stCxn id="48173" idx="6"/>
            <a:endCxn id="48143" idx="3"/>
          </p:cNvCxnSpPr>
          <p:nvPr/>
        </p:nvCxnSpPr>
        <p:spPr bwMode="auto">
          <a:xfrm flipV="1">
            <a:off x="990600" y="1577975"/>
            <a:ext cx="10128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75" name="AutoShape 48">
            <a:extLst>
              <a:ext uri="{FF2B5EF4-FFF2-40B4-BE49-F238E27FC236}">
                <a16:creationId xmlns:a16="http://schemas.microsoft.com/office/drawing/2014/main" id="{70EF3154-00F5-4315-85EF-D9322BB4D512}"/>
              </a:ext>
            </a:extLst>
          </p:cNvPr>
          <p:cNvCxnSpPr>
            <a:cxnSpLocks noChangeShapeType="1"/>
            <a:endCxn id="48171" idx="3"/>
          </p:cNvCxnSpPr>
          <p:nvPr/>
        </p:nvCxnSpPr>
        <p:spPr bwMode="auto">
          <a:xfrm>
            <a:off x="914400" y="1828800"/>
            <a:ext cx="152400" cy="8842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8176" name="Text Box 49">
            <a:extLst>
              <a:ext uri="{FF2B5EF4-FFF2-40B4-BE49-F238E27FC236}">
                <a16:creationId xmlns:a16="http://schemas.microsoft.com/office/drawing/2014/main" id="{DEFF2B30-5385-487A-9E34-F747360311C2}"/>
              </a:ext>
            </a:extLst>
          </p:cNvPr>
          <p:cNvSpPr txBox="1">
            <a:spLocks noChangeArrowheads="1"/>
          </p:cNvSpPr>
          <p:nvPr/>
        </p:nvSpPr>
        <p:spPr bwMode="auto">
          <a:xfrm>
            <a:off x="152400" y="1447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Zerind</a:t>
            </a:r>
          </a:p>
        </p:txBody>
      </p:sp>
      <p:sp>
        <p:nvSpPr>
          <p:cNvPr id="48177" name="Text Box 50">
            <a:extLst>
              <a:ext uri="{FF2B5EF4-FFF2-40B4-BE49-F238E27FC236}">
                <a16:creationId xmlns:a16="http://schemas.microsoft.com/office/drawing/2014/main" id="{0A784811-CE5E-4AAE-A99F-58C302CF9865}"/>
              </a:ext>
            </a:extLst>
          </p:cNvPr>
          <p:cNvSpPr txBox="1">
            <a:spLocks noChangeArrowheads="1"/>
          </p:cNvSpPr>
          <p:nvPr/>
        </p:nvSpPr>
        <p:spPr bwMode="auto">
          <a:xfrm>
            <a:off x="3962400" y="3276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Fagaras</a:t>
            </a:r>
          </a:p>
        </p:txBody>
      </p:sp>
      <p:sp>
        <p:nvSpPr>
          <p:cNvPr id="48178" name="Text Box 51">
            <a:extLst>
              <a:ext uri="{FF2B5EF4-FFF2-40B4-BE49-F238E27FC236}">
                <a16:creationId xmlns:a16="http://schemas.microsoft.com/office/drawing/2014/main" id="{9329EA31-3418-4BAD-8A5D-142278D13158}"/>
              </a:ext>
            </a:extLst>
          </p:cNvPr>
          <p:cNvSpPr txBox="1">
            <a:spLocks noChangeArrowheads="1"/>
          </p:cNvSpPr>
          <p:nvPr/>
        </p:nvSpPr>
        <p:spPr bwMode="auto">
          <a:xfrm>
            <a:off x="6256338" y="914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latin typeface="Times New Roman" panose="02020603050405020304" pitchFamily="18" charset="0"/>
              </a:rPr>
              <a:t>Neamt</a:t>
            </a:r>
          </a:p>
        </p:txBody>
      </p:sp>
      <p:sp>
        <p:nvSpPr>
          <p:cNvPr id="48179" name="Text Box 52">
            <a:extLst>
              <a:ext uri="{FF2B5EF4-FFF2-40B4-BE49-F238E27FC236}">
                <a16:creationId xmlns:a16="http://schemas.microsoft.com/office/drawing/2014/main" id="{EF6763F2-09A0-4EBD-8A80-C94690004724}"/>
              </a:ext>
            </a:extLst>
          </p:cNvPr>
          <p:cNvSpPr txBox="1">
            <a:spLocks noChangeArrowheads="1"/>
          </p:cNvSpPr>
          <p:nvPr/>
        </p:nvSpPr>
        <p:spPr bwMode="auto">
          <a:xfrm>
            <a:off x="7772400" y="1676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Iasi</a:t>
            </a:r>
          </a:p>
        </p:txBody>
      </p:sp>
      <p:sp>
        <p:nvSpPr>
          <p:cNvPr id="48180" name="Text Box 53">
            <a:extLst>
              <a:ext uri="{FF2B5EF4-FFF2-40B4-BE49-F238E27FC236}">
                <a16:creationId xmlns:a16="http://schemas.microsoft.com/office/drawing/2014/main" id="{0144D37A-6DCD-4AE1-BC78-6DEE0E0683DC}"/>
              </a:ext>
            </a:extLst>
          </p:cNvPr>
          <p:cNvSpPr txBox="1">
            <a:spLocks noChangeArrowheads="1"/>
          </p:cNvSpPr>
          <p:nvPr/>
        </p:nvSpPr>
        <p:spPr bwMode="auto">
          <a:xfrm>
            <a:off x="7924800" y="2971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Vaslui</a:t>
            </a:r>
          </a:p>
        </p:txBody>
      </p:sp>
      <p:sp>
        <p:nvSpPr>
          <p:cNvPr id="48181" name="Text Box 54">
            <a:extLst>
              <a:ext uri="{FF2B5EF4-FFF2-40B4-BE49-F238E27FC236}">
                <a16:creationId xmlns:a16="http://schemas.microsoft.com/office/drawing/2014/main" id="{2E7D5D68-0767-4BDD-AB61-F1C295D0970A}"/>
              </a:ext>
            </a:extLst>
          </p:cNvPr>
          <p:cNvSpPr txBox="1">
            <a:spLocks noChangeArrowheads="1"/>
          </p:cNvSpPr>
          <p:nvPr/>
        </p:nvSpPr>
        <p:spPr bwMode="auto">
          <a:xfrm>
            <a:off x="8229600" y="4267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Hirsova</a:t>
            </a:r>
          </a:p>
        </p:txBody>
      </p:sp>
      <p:sp>
        <p:nvSpPr>
          <p:cNvPr id="48182" name="Text Box 55">
            <a:extLst>
              <a:ext uri="{FF2B5EF4-FFF2-40B4-BE49-F238E27FC236}">
                <a16:creationId xmlns:a16="http://schemas.microsoft.com/office/drawing/2014/main" id="{783CD116-78F2-44F1-A629-1FE5814310C5}"/>
              </a:ext>
            </a:extLst>
          </p:cNvPr>
          <p:cNvSpPr txBox="1">
            <a:spLocks noChangeArrowheads="1"/>
          </p:cNvSpPr>
          <p:nvPr/>
        </p:nvSpPr>
        <p:spPr bwMode="auto">
          <a:xfrm>
            <a:off x="7848600" y="6172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latin typeface="Times New Roman" panose="02020603050405020304" pitchFamily="18" charset="0"/>
              </a:rPr>
              <a:t>Eforie</a:t>
            </a:r>
          </a:p>
        </p:txBody>
      </p:sp>
      <p:sp>
        <p:nvSpPr>
          <p:cNvPr id="48183" name="Text Box 56">
            <a:extLst>
              <a:ext uri="{FF2B5EF4-FFF2-40B4-BE49-F238E27FC236}">
                <a16:creationId xmlns:a16="http://schemas.microsoft.com/office/drawing/2014/main" id="{F6D1BE2D-11D7-437F-9DF0-6007E97ACCF0}"/>
              </a:ext>
            </a:extLst>
          </p:cNvPr>
          <p:cNvSpPr txBox="1">
            <a:spLocks noChangeArrowheads="1"/>
          </p:cNvSpPr>
          <p:nvPr/>
        </p:nvSpPr>
        <p:spPr bwMode="auto">
          <a:xfrm>
            <a:off x="6019800" y="4191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Urziceni</a:t>
            </a:r>
          </a:p>
        </p:txBody>
      </p:sp>
      <p:sp>
        <p:nvSpPr>
          <p:cNvPr id="48184" name="Text Box 57">
            <a:extLst>
              <a:ext uri="{FF2B5EF4-FFF2-40B4-BE49-F238E27FC236}">
                <a16:creationId xmlns:a16="http://schemas.microsoft.com/office/drawing/2014/main" id="{D35FDAC3-8E89-4E9A-A2FD-2B562CDD252D}"/>
              </a:ext>
            </a:extLst>
          </p:cNvPr>
          <p:cNvSpPr txBox="1">
            <a:spLocks noChangeArrowheads="1"/>
          </p:cNvSpPr>
          <p:nvPr/>
        </p:nvSpPr>
        <p:spPr bwMode="auto">
          <a:xfrm>
            <a:off x="4419600" y="6248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Giurgui</a:t>
            </a:r>
          </a:p>
        </p:txBody>
      </p:sp>
      <p:sp>
        <p:nvSpPr>
          <p:cNvPr id="48185" name="Text Box 58">
            <a:extLst>
              <a:ext uri="{FF2B5EF4-FFF2-40B4-BE49-F238E27FC236}">
                <a16:creationId xmlns:a16="http://schemas.microsoft.com/office/drawing/2014/main" id="{D011E487-34D5-4153-A795-81CA226A1058}"/>
              </a:ext>
            </a:extLst>
          </p:cNvPr>
          <p:cNvSpPr txBox="1">
            <a:spLocks noChangeArrowheads="1"/>
          </p:cNvSpPr>
          <p:nvPr/>
        </p:nvSpPr>
        <p:spPr bwMode="auto">
          <a:xfrm>
            <a:off x="3581400" y="4648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Pitesti</a:t>
            </a:r>
          </a:p>
        </p:txBody>
      </p:sp>
      <p:sp>
        <p:nvSpPr>
          <p:cNvPr id="48186" name="Text Box 59">
            <a:extLst>
              <a:ext uri="{FF2B5EF4-FFF2-40B4-BE49-F238E27FC236}">
                <a16:creationId xmlns:a16="http://schemas.microsoft.com/office/drawing/2014/main" id="{9D5B60A1-B115-4AB9-8D49-DA835EFD1DBD}"/>
              </a:ext>
            </a:extLst>
          </p:cNvPr>
          <p:cNvSpPr txBox="1">
            <a:spLocks noChangeArrowheads="1"/>
          </p:cNvSpPr>
          <p:nvPr/>
        </p:nvSpPr>
        <p:spPr bwMode="auto">
          <a:xfrm>
            <a:off x="2362200" y="3276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b="1">
                <a:latin typeface="Times New Roman" panose="02020603050405020304" pitchFamily="18" charset="0"/>
              </a:rPr>
              <a:t>Sibiu</a:t>
            </a:r>
          </a:p>
        </p:txBody>
      </p:sp>
      <p:sp>
        <p:nvSpPr>
          <p:cNvPr id="48187" name="Text Box 60">
            <a:extLst>
              <a:ext uri="{FF2B5EF4-FFF2-40B4-BE49-F238E27FC236}">
                <a16:creationId xmlns:a16="http://schemas.microsoft.com/office/drawing/2014/main" id="{32437F63-418E-4141-A8BE-B95A7DE7CEE2}"/>
              </a:ext>
            </a:extLst>
          </p:cNvPr>
          <p:cNvSpPr txBox="1">
            <a:spLocks noChangeArrowheads="1"/>
          </p:cNvSpPr>
          <p:nvPr/>
        </p:nvSpPr>
        <p:spPr bwMode="auto">
          <a:xfrm>
            <a:off x="1295400" y="5638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Dobreta</a:t>
            </a:r>
          </a:p>
        </p:txBody>
      </p:sp>
      <p:sp>
        <p:nvSpPr>
          <p:cNvPr id="48188" name="Text Box 61">
            <a:extLst>
              <a:ext uri="{FF2B5EF4-FFF2-40B4-BE49-F238E27FC236}">
                <a16:creationId xmlns:a16="http://schemas.microsoft.com/office/drawing/2014/main" id="{8ED6968B-184B-48FA-920D-4E915D8F0A35}"/>
              </a:ext>
            </a:extLst>
          </p:cNvPr>
          <p:cNvSpPr txBox="1">
            <a:spLocks noChangeArrowheads="1"/>
          </p:cNvSpPr>
          <p:nvPr/>
        </p:nvSpPr>
        <p:spPr bwMode="auto">
          <a:xfrm>
            <a:off x="2438400" y="6096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Craiova</a:t>
            </a:r>
          </a:p>
        </p:txBody>
      </p:sp>
      <p:sp>
        <p:nvSpPr>
          <p:cNvPr id="48189" name="Text Box 62">
            <a:extLst>
              <a:ext uri="{FF2B5EF4-FFF2-40B4-BE49-F238E27FC236}">
                <a16:creationId xmlns:a16="http://schemas.microsoft.com/office/drawing/2014/main" id="{873D5E42-4A02-48E8-AA2C-E71324D18A90}"/>
              </a:ext>
            </a:extLst>
          </p:cNvPr>
          <p:cNvSpPr txBox="1">
            <a:spLocks noChangeArrowheads="1"/>
          </p:cNvSpPr>
          <p:nvPr/>
        </p:nvSpPr>
        <p:spPr bwMode="auto">
          <a:xfrm>
            <a:off x="2209800" y="403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latin typeface="Times New Roman" panose="02020603050405020304" pitchFamily="18" charset="0"/>
              </a:rPr>
              <a:t>Rimnicu</a:t>
            </a:r>
          </a:p>
        </p:txBody>
      </p:sp>
      <p:sp>
        <p:nvSpPr>
          <p:cNvPr id="48190" name="Text Box 63">
            <a:extLst>
              <a:ext uri="{FF2B5EF4-FFF2-40B4-BE49-F238E27FC236}">
                <a16:creationId xmlns:a16="http://schemas.microsoft.com/office/drawing/2014/main" id="{2D5F971F-830D-4198-AB5A-8B7D4766D9F9}"/>
              </a:ext>
            </a:extLst>
          </p:cNvPr>
          <p:cNvSpPr txBox="1">
            <a:spLocks noChangeArrowheads="1"/>
          </p:cNvSpPr>
          <p:nvPr/>
        </p:nvSpPr>
        <p:spPr bwMode="auto">
          <a:xfrm>
            <a:off x="990600" y="4800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Mehadia</a:t>
            </a:r>
          </a:p>
        </p:txBody>
      </p:sp>
      <p:sp>
        <p:nvSpPr>
          <p:cNvPr id="48191" name="Text Box 64">
            <a:extLst>
              <a:ext uri="{FF2B5EF4-FFF2-40B4-BE49-F238E27FC236}">
                <a16:creationId xmlns:a16="http://schemas.microsoft.com/office/drawing/2014/main" id="{E636E04B-77FB-45B5-9D93-46220404F646}"/>
              </a:ext>
            </a:extLst>
          </p:cNvPr>
          <p:cNvSpPr txBox="1">
            <a:spLocks noChangeArrowheads="1"/>
          </p:cNvSpPr>
          <p:nvPr/>
        </p:nvSpPr>
        <p:spPr bwMode="auto">
          <a:xfrm>
            <a:off x="533400" y="3429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Timisoara</a:t>
            </a:r>
          </a:p>
        </p:txBody>
      </p:sp>
      <p:sp>
        <p:nvSpPr>
          <p:cNvPr id="48192" name="Text Box 65">
            <a:extLst>
              <a:ext uri="{FF2B5EF4-FFF2-40B4-BE49-F238E27FC236}">
                <a16:creationId xmlns:a16="http://schemas.microsoft.com/office/drawing/2014/main" id="{E71D4C8E-96D0-45BC-A01C-7AB49AD61381}"/>
              </a:ext>
            </a:extLst>
          </p:cNvPr>
          <p:cNvSpPr txBox="1">
            <a:spLocks noChangeArrowheads="1"/>
          </p:cNvSpPr>
          <p:nvPr/>
        </p:nvSpPr>
        <p:spPr bwMode="auto">
          <a:xfrm>
            <a:off x="838200" y="4038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Lugoj</a:t>
            </a:r>
          </a:p>
        </p:txBody>
      </p:sp>
      <p:sp>
        <p:nvSpPr>
          <p:cNvPr id="48193" name="Text Box 66">
            <a:extLst>
              <a:ext uri="{FF2B5EF4-FFF2-40B4-BE49-F238E27FC236}">
                <a16:creationId xmlns:a16="http://schemas.microsoft.com/office/drawing/2014/main" id="{DAC265AF-379C-4C34-A41C-5CDAD5D1D3B0}"/>
              </a:ext>
            </a:extLst>
          </p:cNvPr>
          <p:cNvSpPr txBox="1">
            <a:spLocks noChangeArrowheads="1"/>
          </p:cNvSpPr>
          <p:nvPr/>
        </p:nvSpPr>
        <p:spPr bwMode="auto">
          <a:xfrm>
            <a:off x="6629400" y="1600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87</a:t>
            </a:r>
          </a:p>
        </p:txBody>
      </p:sp>
      <p:sp>
        <p:nvSpPr>
          <p:cNvPr id="48194" name="Text Box 67">
            <a:extLst>
              <a:ext uri="{FF2B5EF4-FFF2-40B4-BE49-F238E27FC236}">
                <a16:creationId xmlns:a16="http://schemas.microsoft.com/office/drawing/2014/main" id="{0889B6AC-3065-4B47-AD57-830AA15B80AB}"/>
              </a:ext>
            </a:extLst>
          </p:cNvPr>
          <p:cNvSpPr txBox="1">
            <a:spLocks noChangeArrowheads="1"/>
          </p:cNvSpPr>
          <p:nvPr/>
        </p:nvSpPr>
        <p:spPr bwMode="auto">
          <a:xfrm>
            <a:off x="7848600" y="2438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92</a:t>
            </a:r>
          </a:p>
        </p:txBody>
      </p:sp>
      <p:sp>
        <p:nvSpPr>
          <p:cNvPr id="48195" name="Text Box 68">
            <a:extLst>
              <a:ext uri="{FF2B5EF4-FFF2-40B4-BE49-F238E27FC236}">
                <a16:creationId xmlns:a16="http://schemas.microsoft.com/office/drawing/2014/main" id="{DBD01822-949B-471E-9237-EF1AAE8F5067}"/>
              </a:ext>
            </a:extLst>
          </p:cNvPr>
          <p:cNvSpPr txBox="1">
            <a:spLocks noChangeArrowheads="1"/>
          </p:cNvSpPr>
          <p:nvPr/>
        </p:nvSpPr>
        <p:spPr bwMode="auto">
          <a:xfrm>
            <a:off x="7924800" y="3505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142</a:t>
            </a:r>
          </a:p>
        </p:txBody>
      </p:sp>
      <p:sp>
        <p:nvSpPr>
          <p:cNvPr id="48196" name="Text Box 69">
            <a:extLst>
              <a:ext uri="{FF2B5EF4-FFF2-40B4-BE49-F238E27FC236}">
                <a16:creationId xmlns:a16="http://schemas.microsoft.com/office/drawing/2014/main" id="{4A6D0071-7A42-4583-8A77-F2423F0F3C11}"/>
              </a:ext>
            </a:extLst>
          </p:cNvPr>
          <p:cNvSpPr txBox="1">
            <a:spLocks noChangeArrowheads="1"/>
          </p:cNvSpPr>
          <p:nvPr/>
        </p:nvSpPr>
        <p:spPr bwMode="auto">
          <a:xfrm>
            <a:off x="7772400" y="5181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86</a:t>
            </a:r>
          </a:p>
        </p:txBody>
      </p:sp>
      <p:sp>
        <p:nvSpPr>
          <p:cNvPr id="48197" name="Text Box 70">
            <a:extLst>
              <a:ext uri="{FF2B5EF4-FFF2-40B4-BE49-F238E27FC236}">
                <a16:creationId xmlns:a16="http://schemas.microsoft.com/office/drawing/2014/main" id="{FE91458E-1C1C-443F-8867-942360DD0FF9}"/>
              </a:ext>
            </a:extLst>
          </p:cNvPr>
          <p:cNvSpPr txBox="1">
            <a:spLocks noChangeArrowheads="1"/>
          </p:cNvSpPr>
          <p:nvPr/>
        </p:nvSpPr>
        <p:spPr bwMode="auto">
          <a:xfrm>
            <a:off x="70866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98</a:t>
            </a:r>
          </a:p>
        </p:txBody>
      </p:sp>
      <p:sp>
        <p:nvSpPr>
          <p:cNvPr id="48198" name="Text Box 71">
            <a:extLst>
              <a:ext uri="{FF2B5EF4-FFF2-40B4-BE49-F238E27FC236}">
                <a16:creationId xmlns:a16="http://schemas.microsoft.com/office/drawing/2014/main" id="{0F569487-6116-44D0-85E7-53CFA7240EAE}"/>
              </a:ext>
            </a:extLst>
          </p:cNvPr>
          <p:cNvSpPr txBox="1">
            <a:spLocks noChangeArrowheads="1"/>
          </p:cNvSpPr>
          <p:nvPr/>
        </p:nvSpPr>
        <p:spPr bwMode="auto">
          <a:xfrm>
            <a:off x="5410200" y="4495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86</a:t>
            </a:r>
          </a:p>
        </p:txBody>
      </p:sp>
      <p:sp>
        <p:nvSpPr>
          <p:cNvPr id="48199" name="Text Box 72">
            <a:extLst>
              <a:ext uri="{FF2B5EF4-FFF2-40B4-BE49-F238E27FC236}">
                <a16:creationId xmlns:a16="http://schemas.microsoft.com/office/drawing/2014/main" id="{D9734E21-877F-4866-80CB-1B092B6B6800}"/>
              </a:ext>
            </a:extLst>
          </p:cNvPr>
          <p:cNvSpPr txBox="1">
            <a:spLocks noChangeArrowheads="1"/>
          </p:cNvSpPr>
          <p:nvPr/>
        </p:nvSpPr>
        <p:spPr bwMode="auto">
          <a:xfrm>
            <a:off x="4572000" y="3962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211</a:t>
            </a:r>
          </a:p>
        </p:txBody>
      </p:sp>
      <p:sp>
        <p:nvSpPr>
          <p:cNvPr id="48200" name="Text Box 73">
            <a:extLst>
              <a:ext uri="{FF2B5EF4-FFF2-40B4-BE49-F238E27FC236}">
                <a16:creationId xmlns:a16="http://schemas.microsoft.com/office/drawing/2014/main" id="{95FECF1D-6AAC-4DB9-A0E7-D510B5049BD4}"/>
              </a:ext>
            </a:extLst>
          </p:cNvPr>
          <p:cNvSpPr txBox="1">
            <a:spLocks noChangeArrowheads="1"/>
          </p:cNvSpPr>
          <p:nvPr/>
        </p:nvSpPr>
        <p:spPr bwMode="auto">
          <a:xfrm>
            <a:off x="4038600" y="5105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101</a:t>
            </a:r>
          </a:p>
        </p:txBody>
      </p:sp>
      <p:sp>
        <p:nvSpPr>
          <p:cNvPr id="48201" name="Text Box 74">
            <a:extLst>
              <a:ext uri="{FF2B5EF4-FFF2-40B4-BE49-F238E27FC236}">
                <a16:creationId xmlns:a16="http://schemas.microsoft.com/office/drawing/2014/main" id="{7B42E797-CB63-4600-93DA-871AE7DD1E86}"/>
              </a:ext>
            </a:extLst>
          </p:cNvPr>
          <p:cNvSpPr txBox="1">
            <a:spLocks noChangeArrowheads="1"/>
          </p:cNvSpPr>
          <p:nvPr/>
        </p:nvSpPr>
        <p:spPr bwMode="auto">
          <a:xfrm>
            <a:off x="4953000" y="5791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90</a:t>
            </a:r>
          </a:p>
        </p:txBody>
      </p:sp>
      <p:sp>
        <p:nvSpPr>
          <p:cNvPr id="48202" name="Text Box 75">
            <a:extLst>
              <a:ext uri="{FF2B5EF4-FFF2-40B4-BE49-F238E27FC236}">
                <a16:creationId xmlns:a16="http://schemas.microsoft.com/office/drawing/2014/main" id="{E1D66A33-BD27-4D2E-812E-C0F79CF0B304}"/>
              </a:ext>
            </a:extLst>
          </p:cNvPr>
          <p:cNvSpPr txBox="1">
            <a:spLocks noChangeArrowheads="1"/>
          </p:cNvSpPr>
          <p:nvPr/>
        </p:nvSpPr>
        <p:spPr bwMode="auto">
          <a:xfrm>
            <a:off x="3124200" y="3200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99</a:t>
            </a:r>
          </a:p>
        </p:txBody>
      </p:sp>
      <p:sp>
        <p:nvSpPr>
          <p:cNvPr id="48203" name="Text Box 76">
            <a:extLst>
              <a:ext uri="{FF2B5EF4-FFF2-40B4-BE49-F238E27FC236}">
                <a16:creationId xmlns:a16="http://schemas.microsoft.com/office/drawing/2014/main" id="{EBFAFE89-D2C3-42C0-BF8A-4CB083ABE568}"/>
              </a:ext>
            </a:extLst>
          </p:cNvPr>
          <p:cNvSpPr txBox="1">
            <a:spLocks noChangeArrowheads="1"/>
          </p:cNvSpPr>
          <p:nvPr/>
        </p:nvSpPr>
        <p:spPr bwMode="auto">
          <a:xfrm>
            <a:off x="1143000" y="1295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71</a:t>
            </a:r>
          </a:p>
        </p:txBody>
      </p:sp>
      <p:sp>
        <p:nvSpPr>
          <p:cNvPr id="48204" name="Text Box 77">
            <a:extLst>
              <a:ext uri="{FF2B5EF4-FFF2-40B4-BE49-F238E27FC236}">
                <a16:creationId xmlns:a16="http://schemas.microsoft.com/office/drawing/2014/main" id="{44D3F3AB-49F5-4E1B-B24E-C0AEC47D199F}"/>
              </a:ext>
            </a:extLst>
          </p:cNvPr>
          <p:cNvSpPr txBox="1">
            <a:spLocks noChangeArrowheads="1"/>
          </p:cNvSpPr>
          <p:nvPr/>
        </p:nvSpPr>
        <p:spPr bwMode="auto">
          <a:xfrm>
            <a:off x="533400" y="2209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75</a:t>
            </a:r>
          </a:p>
        </p:txBody>
      </p:sp>
      <p:sp>
        <p:nvSpPr>
          <p:cNvPr id="48205" name="Text Box 78">
            <a:extLst>
              <a:ext uri="{FF2B5EF4-FFF2-40B4-BE49-F238E27FC236}">
                <a16:creationId xmlns:a16="http://schemas.microsoft.com/office/drawing/2014/main" id="{C99D325E-95D4-431F-8F2E-D1C4A10884E7}"/>
              </a:ext>
            </a:extLst>
          </p:cNvPr>
          <p:cNvSpPr txBox="1">
            <a:spLocks noChangeArrowheads="1"/>
          </p:cNvSpPr>
          <p:nvPr/>
        </p:nvSpPr>
        <p:spPr bwMode="auto">
          <a:xfrm>
            <a:off x="15240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chemeClr val="bg2"/>
                </a:solidFill>
                <a:latin typeface="Times New Roman" panose="02020603050405020304" pitchFamily="18" charset="0"/>
              </a:rPr>
              <a:t>140</a:t>
            </a:r>
          </a:p>
        </p:txBody>
      </p:sp>
      <p:sp>
        <p:nvSpPr>
          <p:cNvPr id="48206" name="Text Box 79">
            <a:extLst>
              <a:ext uri="{FF2B5EF4-FFF2-40B4-BE49-F238E27FC236}">
                <a16:creationId xmlns:a16="http://schemas.microsoft.com/office/drawing/2014/main" id="{CA186724-E53D-4522-932D-672F10DA58FB}"/>
              </a:ext>
            </a:extLst>
          </p:cNvPr>
          <p:cNvSpPr txBox="1">
            <a:spLocks noChangeArrowheads="1"/>
          </p:cNvSpPr>
          <p:nvPr/>
        </p:nvSpPr>
        <p:spPr bwMode="auto">
          <a:xfrm>
            <a:off x="228600" y="3048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118</a:t>
            </a:r>
          </a:p>
        </p:txBody>
      </p:sp>
      <p:sp>
        <p:nvSpPr>
          <p:cNvPr id="48207" name="Text Box 80">
            <a:extLst>
              <a:ext uri="{FF2B5EF4-FFF2-40B4-BE49-F238E27FC236}">
                <a16:creationId xmlns:a16="http://schemas.microsoft.com/office/drawing/2014/main" id="{8B634EFF-E15B-4E06-A9FA-073FCC429993}"/>
              </a:ext>
            </a:extLst>
          </p:cNvPr>
          <p:cNvSpPr txBox="1">
            <a:spLocks noChangeArrowheads="1"/>
          </p:cNvSpPr>
          <p:nvPr/>
        </p:nvSpPr>
        <p:spPr bwMode="auto">
          <a:xfrm>
            <a:off x="228600" y="3810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111</a:t>
            </a:r>
          </a:p>
        </p:txBody>
      </p:sp>
      <p:sp>
        <p:nvSpPr>
          <p:cNvPr id="48208" name="Text Box 81">
            <a:extLst>
              <a:ext uri="{FF2B5EF4-FFF2-40B4-BE49-F238E27FC236}">
                <a16:creationId xmlns:a16="http://schemas.microsoft.com/office/drawing/2014/main" id="{5BD8758E-3EC0-4FC6-9F6C-2734625DC26F}"/>
              </a:ext>
            </a:extLst>
          </p:cNvPr>
          <p:cNvSpPr txBox="1">
            <a:spLocks noChangeArrowheads="1"/>
          </p:cNvSpPr>
          <p:nvPr/>
        </p:nvSpPr>
        <p:spPr bwMode="auto">
          <a:xfrm>
            <a:off x="5334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70</a:t>
            </a:r>
          </a:p>
        </p:txBody>
      </p:sp>
      <p:sp>
        <p:nvSpPr>
          <p:cNvPr id="48209" name="Text Box 82">
            <a:extLst>
              <a:ext uri="{FF2B5EF4-FFF2-40B4-BE49-F238E27FC236}">
                <a16:creationId xmlns:a16="http://schemas.microsoft.com/office/drawing/2014/main" id="{8A8376A5-5444-4772-B3D7-702C74B7C308}"/>
              </a:ext>
            </a:extLst>
          </p:cNvPr>
          <p:cNvSpPr txBox="1">
            <a:spLocks noChangeArrowheads="1"/>
          </p:cNvSpPr>
          <p:nvPr/>
        </p:nvSpPr>
        <p:spPr bwMode="auto">
          <a:xfrm>
            <a:off x="762000" y="5334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75</a:t>
            </a:r>
          </a:p>
        </p:txBody>
      </p:sp>
      <p:sp>
        <p:nvSpPr>
          <p:cNvPr id="48210" name="Text Box 83">
            <a:extLst>
              <a:ext uri="{FF2B5EF4-FFF2-40B4-BE49-F238E27FC236}">
                <a16:creationId xmlns:a16="http://schemas.microsoft.com/office/drawing/2014/main" id="{C2AFF20A-B113-429E-A3CB-EEC6DB8C1BBD}"/>
              </a:ext>
            </a:extLst>
          </p:cNvPr>
          <p:cNvSpPr txBox="1">
            <a:spLocks noChangeArrowheads="1"/>
          </p:cNvSpPr>
          <p:nvPr/>
        </p:nvSpPr>
        <p:spPr bwMode="auto">
          <a:xfrm>
            <a:off x="1447800" y="6096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120</a:t>
            </a:r>
          </a:p>
        </p:txBody>
      </p:sp>
      <p:sp>
        <p:nvSpPr>
          <p:cNvPr id="48211" name="Text Box 84">
            <a:extLst>
              <a:ext uri="{FF2B5EF4-FFF2-40B4-BE49-F238E27FC236}">
                <a16:creationId xmlns:a16="http://schemas.microsoft.com/office/drawing/2014/main" id="{40FA0FC1-563D-4E09-9DB0-E79DB50246F9}"/>
              </a:ext>
            </a:extLst>
          </p:cNvPr>
          <p:cNvSpPr txBox="1">
            <a:spLocks noChangeArrowheads="1"/>
          </p:cNvSpPr>
          <p:nvPr/>
        </p:nvSpPr>
        <p:spPr bwMode="auto">
          <a:xfrm>
            <a:off x="3048000" y="5410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138</a:t>
            </a:r>
          </a:p>
        </p:txBody>
      </p:sp>
      <p:sp>
        <p:nvSpPr>
          <p:cNvPr id="48212" name="Text Box 85">
            <a:extLst>
              <a:ext uri="{FF2B5EF4-FFF2-40B4-BE49-F238E27FC236}">
                <a16:creationId xmlns:a16="http://schemas.microsoft.com/office/drawing/2014/main" id="{A53FE288-D86C-4F43-90F5-6EBF8C21F3E7}"/>
              </a:ext>
            </a:extLst>
          </p:cNvPr>
          <p:cNvSpPr txBox="1">
            <a:spLocks noChangeArrowheads="1"/>
          </p:cNvSpPr>
          <p:nvPr/>
        </p:nvSpPr>
        <p:spPr bwMode="auto">
          <a:xfrm>
            <a:off x="2286000" y="5029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146</a:t>
            </a:r>
          </a:p>
        </p:txBody>
      </p:sp>
      <p:sp>
        <p:nvSpPr>
          <p:cNvPr id="48213" name="Text Box 86">
            <a:extLst>
              <a:ext uri="{FF2B5EF4-FFF2-40B4-BE49-F238E27FC236}">
                <a16:creationId xmlns:a16="http://schemas.microsoft.com/office/drawing/2014/main" id="{D388840A-3181-4128-BBE5-44C4A7B701C6}"/>
              </a:ext>
            </a:extLst>
          </p:cNvPr>
          <p:cNvSpPr txBox="1">
            <a:spLocks noChangeArrowheads="1"/>
          </p:cNvSpPr>
          <p:nvPr/>
        </p:nvSpPr>
        <p:spPr bwMode="auto">
          <a:xfrm>
            <a:off x="2590800" y="4572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97</a:t>
            </a:r>
          </a:p>
        </p:txBody>
      </p:sp>
      <p:sp>
        <p:nvSpPr>
          <p:cNvPr id="48214" name="Text Box 87">
            <a:extLst>
              <a:ext uri="{FF2B5EF4-FFF2-40B4-BE49-F238E27FC236}">
                <a16:creationId xmlns:a16="http://schemas.microsoft.com/office/drawing/2014/main" id="{8A273345-00FD-4DCC-8F9E-7EB86C28AA6C}"/>
              </a:ext>
            </a:extLst>
          </p:cNvPr>
          <p:cNvSpPr txBox="1">
            <a:spLocks noChangeArrowheads="1"/>
          </p:cNvSpPr>
          <p:nvPr/>
        </p:nvSpPr>
        <p:spPr bwMode="auto">
          <a:xfrm>
            <a:off x="1905000" y="3733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80</a:t>
            </a:r>
          </a:p>
        </p:txBody>
      </p:sp>
      <p:cxnSp>
        <p:nvCxnSpPr>
          <p:cNvPr id="48215" name="AutoShape 88">
            <a:extLst>
              <a:ext uri="{FF2B5EF4-FFF2-40B4-BE49-F238E27FC236}">
                <a16:creationId xmlns:a16="http://schemas.microsoft.com/office/drawing/2014/main" id="{19D22E1A-2D04-4D61-B46B-A95043C428A0}"/>
              </a:ext>
            </a:extLst>
          </p:cNvPr>
          <p:cNvCxnSpPr>
            <a:cxnSpLocks noChangeShapeType="1"/>
            <a:stCxn id="48144" idx="5"/>
          </p:cNvCxnSpPr>
          <p:nvPr/>
        </p:nvCxnSpPr>
        <p:spPr bwMode="auto">
          <a:xfrm>
            <a:off x="1120775" y="2873375"/>
            <a:ext cx="631825" cy="55562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48216" name="Text Box 89">
            <a:extLst>
              <a:ext uri="{FF2B5EF4-FFF2-40B4-BE49-F238E27FC236}">
                <a16:creationId xmlns:a16="http://schemas.microsoft.com/office/drawing/2014/main" id="{819C3A18-4319-48D6-B761-AD65834BB4D7}"/>
              </a:ext>
            </a:extLst>
          </p:cNvPr>
          <p:cNvSpPr txBox="1">
            <a:spLocks noChangeArrowheads="1"/>
          </p:cNvSpPr>
          <p:nvPr/>
        </p:nvSpPr>
        <p:spPr bwMode="auto">
          <a:xfrm>
            <a:off x="15240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140</a:t>
            </a:r>
          </a:p>
        </p:txBody>
      </p:sp>
      <p:sp>
        <p:nvSpPr>
          <p:cNvPr id="48217" name="Oval 90">
            <a:extLst>
              <a:ext uri="{FF2B5EF4-FFF2-40B4-BE49-F238E27FC236}">
                <a16:creationId xmlns:a16="http://schemas.microsoft.com/office/drawing/2014/main" id="{71C1E78F-0A58-4EFC-B671-CA564C0B13F5}"/>
              </a:ext>
            </a:extLst>
          </p:cNvPr>
          <p:cNvSpPr>
            <a:spLocks noChangeArrowheads="1"/>
          </p:cNvSpPr>
          <p:nvPr/>
        </p:nvSpPr>
        <p:spPr bwMode="auto">
          <a:xfrm>
            <a:off x="990600" y="27432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67" name="Oval 91">
            <a:extLst>
              <a:ext uri="{FF2B5EF4-FFF2-40B4-BE49-F238E27FC236}">
                <a16:creationId xmlns:a16="http://schemas.microsoft.com/office/drawing/2014/main" id="{04800A38-76DE-4885-AD89-C67B10698C52}"/>
              </a:ext>
            </a:extLst>
          </p:cNvPr>
          <p:cNvSpPr>
            <a:spLocks noChangeAspect="1" noChangeArrowheads="1"/>
          </p:cNvSpPr>
          <p:nvPr/>
        </p:nvSpPr>
        <p:spPr bwMode="auto">
          <a:xfrm>
            <a:off x="2124075" y="4221163"/>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48219" name="AutoShape 92">
            <a:extLst>
              <a:ext uri="{FF2B5EF4-FFF2-40B4-BE49-F238E27FC236}">
                <a16:creationId xmlns:a16="http://schemas.microsoft.com/office/drawing/2014/main" id="{B169D0C5-B134-465D-B593-62F82A4115A0}"/>
              </a:ext>
            </a:extLst>
          </p:cNvPr>
          <p:cNvCxnSpPr>
            <a:cxnSpLocks noChangeShapeType="1"/>
          </p:cNvCxnSpPr>
          <p:nvPr/>
        </p:nvCxnSpPr>
        <p:spPr bwMode="auto">
          <a:xfrm>
            <a:off x="3657600" y="4953000"/>
            <a:ext cx="1524000" cy="4270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03869" name="Oval 93">
            <a:extLst>
              <a:ext uri="{FF2B5EF4-FFF2-40B4-BE49-F238E27FC236}">
                <a16:creationId xmlns:a16="http://schemas.microsoft.com/office/drawing/2014/main" id="{EB5109C5-593B-45D2-9A4D-EAA9DC50F320}"/>
              </a:ext>
            </a:extLst>
          </p:cNvPr>
          <p:cNvSpPr>
            <a:spLocks noChangeAspect="1" noChangeArrowheads="1"/>
          </p:cNvSpPr>
          <p:nvPr/>
        </p:nvSpPr>
        <p:spPr bwMode="auto">
          <a:xfrm>
            <a:off x="2339975" y="3573463"/>
            <a:ext cx="215900" cy="215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70" name="Oval 94">
            <a:extLst>
              <a:ext uri="{FF2B5EF4-FFF2-40B4-BE49-F238E27FC236}">
                <a16:creationId xmlns:a16="http://schemas.microsoft.com/office/drawing/2014/main" id="{DD2176AE-49F0-4951-931D-EFA04E1A0687}"/>
              </a:ext>
            </a:extLst>
          </p:cNvPr>
          <p:cNvSpPr>
            <a:spLocks noChangeAspect="1" noChangeArrowheads="1"/>
          </p:cNvSpPr>
          <p:nvPr/>
        </p:nvSpPr>
        <p:spPr bwMode="auto">
          <a:xfrm>
            <a:off x="2124075" y="4221163"/>
            <a:ext cx="215900" cy="215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71" name="Oval 95">
            <a:extLst>
              <a:ext uri="{FF2B5EF4-FFF2-40B4-BE49-F238E27FC236}">
                <a16:creationId xmlns:a16="http://schemas.microsoft.com/office/drawing/2014/main" id="{F2AA00E5-D7C9-4C51-ADFE-D0D1B3275F17}"/>
              </a:ext>
            </a:extLst>
          </p:cNvPr>
          <p:cNvSpPr>
            <a:spLocks noChangeAspect="1" noChangeArrowheads="1"/>
          </p:cNvSpPr>
          <p:nvPr/>
        </p:nvSpPr>
        <p:spPr bwMode="auto">
          <a:xfrm>
            <a:off x="3851275" y="350043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72" name="Oval 96">
            <a:extLst>
              <a:ext uri="{FF2B5EF4-FFF2-40B4-BE49-F238E27FC236}">
                <a16:creationId xmlns:a16="http://schemas.microsoft.com/office/drawing/2014/main" id="{67BA6083-83AB-4C8F-899D-6867A5B37F89}"/>
              </a:ext>
            </a:extLst>
          </p:cNvPr>
          <p:cNvSpPr>
            <a:spLocks noChangeAspect="1" noChangeArrowheads="1"/>
          </p:cNvSpPr>
          <p:nvPr/>
        </p:nvSpPr>
        <p:spPr bwMode="auto">
          <a:xfrm>
            <a:off x="971550" y="2708275"/>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73" name="Oval 97">
            <a:extLst>
              <a:ext uri="{FF2B5EF4-FFF2-40B4-BE49-F238E27FC236}">
                <a16:creationId xmlns:a16="http://schemas.microsoft.com/office/drawing/2014/main" id="{3D70D1CE-E650-4900-8849-47416F7258B8}"/>
              </a:ext>
            </a:extLst>
          </p:cNvPr>
          <p:cNvSpPr>
            <a:spLocks noChangeAspect="1" noChangeArrowheads="1"/>
          </p:cNvSpPr>
          <p:nvPr/>
        </p:nvSpPr>
        <p:spPr bwMode="auto">
          <a:xfrm>
            <a:off x="3492500" y="4868863"/>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74" name="Oval 98">
            <a:extLst>
              <a:ext uri="{FF2B5EF4-FFF2-40B4-BE49-F238E27FC236}">
                <a16:creationId xmlns:a16="http://schemas.microsoft.com/office/drawing/2014/main" id="{BA13A277-F5A4-405E-8266-B166DB681B2A}"/>
              </a:ext>
            </a:extLst>
          </p:cNvPr>
          <p:cNvSpPr>
            <a:spLocks noChangeAspect="1" noChangeArrowheads="1"/>
          </p:cNvSpPr>
          <p:nvPr/>
        </p:nvSpPr>
        <p:spPr bwMode="auto">
          <a:xfrm>
            <a:off x="2312988" y="619283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75" name="Oval 99">
            <a:extLst>
              <a:ext uri="{FF2B5EF4-FFF2-40B4-BE49-F238E27FC236}">
                <a16:creationId xmlns:a16="http://schemas.microsoft.com/office/drawing/2014/main" id="{F57CC020-4ED8-43BD-99E7-187EDD6BAAF3}"/>
              </a:ext>
            </a:extLst>
          </p:cNvPr>
          <p:cNvSpPr>
            <a:spLocks noChangeAspect="1" noChangeArrowheads="1"/>
          </p:cNvSpPr>
          <p:nvPr/>
        </p:nvSpPr>
        <p:spPr bwMode="auto">
          <a:xfrm>
            <a:off x="3851275" y="3495675"/>
            <a:ext cx="215900" cy="215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a:latin typeface="Times New Roman" panose="02020603050405020304" pitchFamily="18" charset="0"/>
            </a:endParaRPr>
          </a:p>
        </p:txBody>
      </p:sp>
      <p:sp>
        <p:nvSpPr>
          <p:cNvPr id="203876" name="Oval 100">
            <a:extLst>
              <a:ext uri="{FF2B5EF4-FFF2-40B4-BE49-F238E27FC236}">
                <a16:creationId xmlns:a16="http://schemas.microsoft.com/office/drawing/2014/main" id="{44CF8B80-2E86-426A-A58B-18C6E0F7CF01}"/>
              </a:ext>
            </a:extLst>
          </p:cNvPr>
          <p:cNvSpPr>
            <a:spLocks noChangeAspect="1" noChangeArrowheads="1"/>
          </p:cNvSpPr>
          <p:nvPr/>
        </p:nvSpPr>
        <p:spPr bwMode="auto">
          <a:xfrm>
            <a:off x="5086350" y="5164138"/>
            <a:ext cx="215900" cy="215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228" name="Text Box 101">
            <a:extLst>
              <a:ext uri="{FF2B5EF4-FFF2-40B4-BE49-F238E27FC236}">
                <a16:creationId xmlns:a16="http://schemas.microsoft.com/office/drawing/2014/main" id="{B6232CA6-5A72-4170-9BF3-7F05D5DEEF16}"/>
              </a:ext>
            </a:extLst>
          </p:cNvPr>
          <p:cNvSpPr txBox="1">
            <a:spLocks noChangeArrowheads="1"/>
          </p:cNvSpPr>
          <p:nvPr/>
        </p:nvSpPr>
        <p:spPr bwMode="auto">
          <a:xfrm>
            <a:off x="5375275" y="5162550"/>
            <a:ext cx="1292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b="1">
                <a:latin typeface="Times New Roman" panose="02020603050405020304" pitchFamily="18" charset="0"/>
              </a:rPr>
              <a:t>Bucharest</a:t>
            </a:r>
          </a:p>
        </p:txBody>
      </p:sp>
      <p:sp>
        <p:nvSpPr>
          <p:cNvPr id="203878" name="Text Box 102">
            <a:extLst>
              <a:ext uri="{FF2B5EF4-FFF2-40B4-BE49-F238E27FC236}">
                <a16:creationId xmlns:a16="http://schemas.microsoft.com/office/drawing/2014/main" id="{B15DE061-919B-47D9-924C-C29571E2170A}"/>
              </a:ext>
            </a:extLst>
          </p:cNvPr>
          <p:cNvSpPr txBox="1">
            <a:spLocks noChangeArrowheads="1"/>
          </p:cNvSpPr>
          <p:nvPr/>
        </p:nvSpPr>
        <p:spPr bwMode="auto">
          <a:xfrm>
            <a:off x="4125913" y="300355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99</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178</a:t>
            </a:r>
            <a:r>
              <a:rPr lang="en-GB" altLang="en-US">
                <a:latin typeface="Times New Roman" panose="02020603050405020304" pitchFamily="18" charset="0"/>
              </a:rPr>
              <a:t>=277</a:t>
            </a:r>
          </a:p>
        </p:txBody>
      </p:sp>
      <p:sp>
        <p:nvSpPr>
          <p:cNvPr id="203879" name="Text Box 103">
            <a:extLst>
              <a:ext uri="{FF2B5EF4-FFF2-40B4-BE49-F238E27FC236}">
                <a16:creationId xmlns:a16="http://schemas.microsoft.com/office/drawing/2014/main" id="{B415C6B9-E84A-4831-A520-5E2F1818F074}"/>
              </a:ext>
            </a:extLst>
          </p:cNvPr>
          <p:cNvSpPr txBox="1">
            <a:spLocks noChangeArrowheads="1"/>
          </p:cNvSpPr>
          <p:nvPr/>
        </p:nvSpPr>
        <p:spPr bwMode="auto">
          <a:xfrm>
            <a:off x="2620963" y="3856038"/>
            <a:ext cx="1519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80</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193</a:t>
            </a:r>
            <a:r>
              <a:rPr lang="en-GB" altLang="en-US">
                <a:latin typeface="Times New Roman" panose="02020603050405020304" pitchFamily="18" charset="0"/>
              </a:rPr>
              <a:t>=273</a:t>
            </a:r>
          </a:p>
        </p:txBody>
      </p:sp>
      <p:sp>
        <p:nvSpPr>
          <p:cNvPr id="203880" name="Text Box 104">
            <a:extLst>
              <a:ext uri="{FF2B5EF4-FFF2-40B4-BE49-F238E27FC236}">
                <a16:creationId xmlns:a16="http://schemas.microsoft.com/office/drawing/2014/main" id="{C5A56B3E-654B-4211-8617-A745C25E0E9F}"/>
              </a:ext>
            </a:extLst>
          </p:cNvPr>
          <p:cNvSpPr txBox="1">
            <a:spLocks noChangeArrowheads="1"/>
          </p:cNvSpPr>
          <p:nvPr/>
        </p:nvSpPr>
        <p:spPr bwMode="auto">
          <a:xfrm>
            <a:off x="1173163" y="2424113"/>
            <a:ext cx="1470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140</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366</a:t>
            </a:r>
            <a:r>
              <a:rPr lang="en-GB" altLang="en-US">
                <a:latin typeface="Times New Roman" panose="02020603050405020304" pitchFamily="18" charset="0"/>
              </a:rPr>
              <a:t>=506</a:t>
            </a:r>
          </a:p>
        </p:txBody>
      </p:sp>
      <p:sp>
        <p:nvSpPr>
          <p:cNvPr id="203881" name="Text Box 105">
            <a:extLst>
              <a:ext uri="{FF2B5EF4-FFF2-40B4-BE49-F238E27FC236}">
                <a16:creationId xmlns:a16="http://schemas.microsoft.com/office/drawing/2014/main" id="{353CBAA2-15D9-4B3E-B9F3-D3F9E16BBBCE}"/>
              </a:ext>
            </a:extLst>
          </p:cNvPr>
          <p:cNvSpPr txBox="1">
            <a:spLocks noChangeArrowheads="1"/>
          </p:cNvSpPr>
          <p:nvPr/>
        </p:nvSpPr>
        <p:spPr bwMode="auto">
          <a:xfrm>
            <a:off x="3203575" y="4365625"/>
            <a:ext cx="1355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177</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98</a:t>
            </a:r>
            <a:r>
              <a:rPr lang="en-GB" altLang="en-US">
                <a:latin typeface="Times New Roman" panose="02020603050405020304" pitchFamily="18" charset="0"/>
              </a:rPr>
              <a:t>=275</a:t>
            </a:r>
          </a:p>
        </p:txBody>
      </p:sp>
      <p:sp>
        <p:nvSpPr>
          <p:cNvPr id="203882" name="Text Box 106">
            <a:extLst>
              <a:ext uri="{FF2B5EF4-FFF2-40B4-BE49-F238E27FC236}">
                <a16:creationId xmlns:a16="http://schemas.microsoft.com/office/drawing/2014/main" id="{A89D3FB9-FF97-4D26-A426-A43DB1F41C60}"/>
              </a:ext>
            </a:extLst>
          </p:cNvPr>
          <p:cNvSpPr txBox="1">
            <a:spLocks noChangeArrowheads="1"/>
          </p:cNvSpPr>
          <p:nvPr/>
        </p:nvSpPr>
        <p:spPr bwMode="auto">
          <a:xfrm>
            <a:off x="2908300" y="5878513"/>
            <a:ext cx="177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226</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160</a:t>
            </a:r>
            <a:r>
              <a:rPr lang="en-GB" altLang="en-US">
                <a:latin typeface="Times New Roman" panose="02020603050405020304" pitchFamily="18" charset="0"/>
              </a:rPr>
              <a:t>=386(R)</a:t>
            </a:r>
          </a:p>
        </p:txBody>
      </p:sp>
      <p:sp>
        <p:nvSpPr>
          <p:cNvPr id="203883" name="Text Box 107">
            <a:extLst>
              <a:ext uri="{FF2B5EF4-FFF2-40B4-BE49-F238E27FC236}">
                <a16:creationId xmlns:a16="http://schemas.microsoft.com/office/drawing/2014/main" id="{F4DFBBA2-DB40-418C-A4CF-27600427B003}"/>
              </a:ext>
            </a:extLst>
          </p:cNvPr>
          <p:cNvSpPr txBox="1">
            <a:spLocks noChangeArrowheads="1"/>
          </p:cNvSpPr>
          <p:nvPr/>
        </p:nvSpPr>
        <p:spPr bwMode="auto">
          <a:xfrm>
            <a:off x="6011863" y="5459413"/>
            <a:ext cx="1738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310</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0</a:t>
            </a:r>
            <a:r>
              <a:rPr lang="en-GB" altLang="en-US">
                <a:latin typeface="Times New Roman" panose="02020603050405020304" pitchFamily="18" charset="0"/>
              </a:rPr>
              <a:t>=310 (F)</a:t>
            </a:r>
          </a:p>
        </p:txBody>
      </p:sp>
      <p:sp>
        <p:nvSpPr>
          <p:cNvPr id="203884" name="Text Box 108">
            <a:extLst>
              <a:ext uri="{FF2B5EF4-FFF2-40B4-BE49-F238E27FC236}">
                <a16:creationId xmlns:a16="http://schemas.microsoft.com/office/drawing/2014/main" id="{8A15F926-DBA1-4F8C-B7EB-E497BC06BE53}"/>
              </a:ext>
            </a:extLst>
          </p:cNvPr>
          <p:cNvSpPr txBox="1">
            <a:spLocks noChangeArrowheads="1"/>
          </p:cNvSpPr>
          <p:nvPr/>
        </p:nvSpPr>
        <p:spPr bwMode="auto">
          <a:xfrm>
            <a:off x="3116263" y="2230438"/>
            <a:ext cx="4198937"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C00000"/>
                </a:solidFill>
                <a:latin typeface="Times New Roman" panose="02020603050405020304" pitchFamily="18" charset="0"/>
              </a:rPr>
              <a:t>Optimal route is (80+97+101) = 278 miles</a:t>
            </a:r>
          </a:p>
        </p:txBody>
      </p:sp>
      <p:sp>
        <p:nvSpPr>
          <p:cNvPr id="203885" name="Text Box 109">
            <a:extLst>
              <a:ext uri="{FF2B5EF4-FFF2-40B4-BE49-F238E27FC236}">
                <a16:creationId xmlns:a16="http://schemas.microsoft.com/office/drawing/2014/main" id="{150240F1-9331-44E2-9078-D5E0A3755280}"/>
              </a:ext>
            </a:extLst>
          </p:cNvPr>
          <p:cNvSpPr txBox="1">
            <a:spLocks noChangeArrowheads="1"/>
          </p:cNvSpPr>
          <p:nvPr/>
        </p:nvSpPr>
        <p:spPr bwMode="auto">
          <a:xfrm>
            <a:off x="395288" y="476250"/>
            <a:ext cx="15065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0070C0"/>
                </a:solidFill>
                <a:latin typeface="Times New Roman" panose="02020603050405020304" pitchFamily="18" charset="0"/>
              </a:rPr>
              <a:t>1.Sibiu</a:t>
            </a:r>
          </a:p>
        </p:txBody>
      </p:sp>
      <p:sp>
        <p:nvSpPr>
          <p:cNvPr id="203886" name="Oval 110">
            <a:extLst>
              <a:ext uri="{FF2B5EF4-FFF2-40B4-BE49-F238E27FC236}">
                <a16:creationId xmlns:a16="http://schemas.microsoft.com/office/drawing/2014/main" id="{0542B7F9-0B60-4C16-82BE-2DC884B11080}"/>
              </a:ext>
            </a:extLst>
          </p:cNvPr>
          <p:cNvSpPr>
            <a:spLocks noChangeAspect="1" noChangeArrowheads="1"/>
          </p:cNvSpPr>
          <p:nvPr/>
        </p:nvSpPr>
        <p:spPr bwMode="auto">
          <a:xfrm>
            <a:off x="3486150" y="4868863"/>
            <a:ext cx="230188" cy="2301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3887" name="Text Box 111">
            <a:extLst>
              <a:ext uri="{FF2B5EF4-FFF2-40B4-BE49-F238E27FC236}">
                <a16:creationId xmlns:a16="http://schemas.microsoft.com/office/drawing/2014/main" id="{6179030B-7EF1-4D0E-B8C5-DF21712A54CB}"/>
              </a:ext>
            </a:extLst>
          </p:cNvPr>
          <p:cNvSpPr txBox="1">
            <a:spLocks noChangeArrowheads="1"/>
          </p:cNvSpPr>
          <p:nvPr/>
        </p:nvSpPr>
        <p:spPr bwMode="auto">
          <a:xfrm>
            <a:off x="6022975" y="5734050"/>
            <a:ext cx="1787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278</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0</a:t>
            </a:r>
            <a:r>
              <a:rPr lang="en-GB" altLang="en-US">
                <a:latin typeface="Times New Roman" panose="02020603050405020304" pitchFamily="18" charset="0"/>
              </a:rPr>
              <a:t>=278 (R,P)</a:t>
            </a:r>
          </a:p>
        </p:txBody>
      </p:sp>
      <p:sp>
        <p:nvSpPr>
          <p:cNvPr id="203888" name="Text Box 112">
            <a:extLst>
              <a:ext uri="{FF2B5EF4-FFF2-40B4-BE49-F238E27FC236}">
                <a16:creationId xmlns:a16="http://schemas.microsoft.com/office/drawing/2014/main" id="{78A7FD93-A167-4DF6-8B31-C01D6CF8C4A7}"/>
              </a:ext>
            </a:extLst>
          </p:cNvPr>
          <p:cNvSpPr txBox="1">
            <a:spLocks noChangeArrowheads="1"/>
          </p:cNvSpPr>
          <p:nvPr/>
        </p:nvSpPr>
        <p:spPr bwMode="auto">
          <a:xfrm>
            <a:off x="1187450" y="476250"/>
            <a:ext cx="121602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dirty="0">
                <a:solidFill>
                  <a:srgbClr val="0070C0"/>
                </a:solidFill>
                <a:latin typeface="Times New Roman" panose="02020603050405020304" pitchFamily="18" charset="0"/>
              </a:rPr>
              <a:t>2.Rimnicu</a:t>
            </a:r>
          </a:p>
        </p:txBody>
      </p:sp>
      <p:sp>
        <p:nvSpPr>
          <p:cNvPr id="203889" name="Text Box 113">
            <a:extLst>
              <a:ext uri="{FF2B5EF4-FFF2-40B4-BE49-F238E27FC236}">
                <a16:creationId xmlns:a16="http://schemas.microsoft.com/office/drawing/2014/main" id="{F6C2857A-D0D5-49E4-956F-14A3AC7E6AD4}"/>
              </a:ext>
            </a:extLst>
          </p:cNvPr>
          <p:cNvSpPr txBox="1">
            <a:spLocks noChangeArrowheads="1"/>
          </p:cNvSpPr>
          <p:nvPr/>
        </p:nvSpPr>
        <p:spPr bwMode="auto">
          <a:xfrm>
            <a:off x="2411413" y="476250"/>
            <a:ext cx="121602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0070C0"/>
                </a:solidFill>
                <a:latin typeface="Times New Roman" panose="02020603050405020304" pitchFamily="18" charset="0"/>
              </a:rPr>
              <a:t>3.Pitesti</a:t>
            </a:r>
          </a:p>
        </p:txBody>
      </p:sp>
      <p:sp>
        <p:nvSpPr>
          <p:cNvPr id="203890" name="Text Box 114">
            <a:extLst>
              <a:ext uri="{FF2B5EF4-FFF2-40B4-BE49-F238E27FC236}">
                <a16:creationId xmlns:a16="http://schemas.microsoft.com/office/drawing/2014/main" id="{50D30ED7-805E-4447-8AF9-30096CFC2C5F}"/>
              </a:ext>
            </a:extLst>
          </p:cNvPr>
          <p:cNvSpPr txBox="1">
            <a:spLocks noChangeArrowheads="1"/>
          </p:cNvSpPr>
          <p:nvPr/>
        </p:nvSpPr>
        <p:spPr bwMode="auto">
          <a:xfrm>
            <a:off x="3419475" y="476250"/>
            <a:ext cx="10668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0070C0"/>
                </a:solidFill>
                <a:latin typeface="Times New Roman" panose="02020603050405020304" pitchFamily="18" charset="0"/>
              </a:rPr>
              <a:t>4.Fagaras</a:t>
            </a:r>
          </a:p>
        </p:txBody>
      </p:sp>
      <p:sp>
        <p:nvSpPr>
          <p:cNvPr id="203891" name="Text Box 115">
            <a:extLst>
              <a:ext uri="{FF2B5EF4-FFF2-40B4-BE49-F238E27FC236}">
                <a16:creationId xmlns:a16="http://schemas.microsoft.com/office/drawing/2014/main" id="{099AA7DB-9659-4D82-BF20-D450DCE5B879}"/>
              </a:ext>
            </a:extLst>
          </p:cNvPr>
          <p:cNvSpPr txBox="1">
            <a:spLocks noChangeArrowheads="1"/>
          </p:cNvSpPr>
          <p:nvPr/>
        </p:nvSpPr>
        <p:spPr bwMode="auto">
          <a:xfrm>
            <a:off x="4572000" y="476250"/>
            <a:ext cx="28003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b="1">
                <a:solidFill>
                  <a:srgbClr val="0070C0"/>
                </a:solidFill>
                <a:latin typeface="Times New Roman" panose="02020603050405020304" pitchFamily="18" charset="0"/>
              </a:rPr>
              <a:t>5.Bucharest 278    GOAL!!</a:t>
            </a:r>
          </a:p>
        </p:txBody>
      </p:sp>
      <p:sp>
        <p:nvSpPr>
          <p:cNvPr id="203892" name="Oval 116">
            <a:extLst>
              <a:ext uri="{FF2B5EF4-FFF2-40B4-BE49-F238E27FC236}">
                <a16:creationId xmlns:a16="http://schemas.microsoft.com/office/drawing/2014/main" id="{F30BFA9A-CC6D-45D8-A901-2FC38E685847}"/>
              </a:ext>
            </a:extLst>
          </p:cNvPr>
          <p:cNvSpPr>
            <a:spLocks noChangeAspect="1" noChangeArrowheads="1"/>
          </p:cNvSpPr>
          <p:nvPr/>
        </p:nvSpPr>
        <p:spPr bwMode="auto">
          <a:xfrm>
            <a:off x="5026025" y="5099050"/>
            <a:ext cx="349250" cy="34925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48244" name="Text Box 117">
            <a:extLst>
              <a:ext uri="{FF2B5EF4-FFF2-40B4-BE49-F238E27FC236}">
                <a16:creationId xmlns:a16="http://schemas.microsoft.com/office/drawing/2014/main" id="{824DCAF3-B11C-42FC-A6AF-145943D82DA1}"/>
              </a:ext>
            </a:extLst>
          </p:cNvPr>
          <p:cNvSpPr txBox="1">
            <a:spLocks noChangeArrowheads="1"/>
          </p:cNvSpPr>
          <p:nvPr/>
        </p:nvSpPr>
        <p:spPr bwMode="auto">
          <a:xfrm>
            <a:off x="3116263" y="1562100"/>
            <a:ext cx="2886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GB" altLang="en-US">
                <a:latin typeface="Times New Roman" panose="02020603050405020304" pitchFamily="18" charset="0"/>
              </a:rPr>
              <a:t>Annotations: </a:t>
            </a:r>
            <a:r>
              <a:rPr lang="en-GB" altLang="en-US">
                <a:solidFill>
                  <a:srgbClr val="FF0000"/>
                </a:solidFill>
                <a:latin typeface="Times New Roman" panose="02020603050405020304" pitchFamily="18" charset="0"/>
              </a:rPr>
              <a:t>g</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h</a:t>
            </a:r>
            <a:r>
              <a:rPr lang="en-GB" altLang="en-US">
                <a:latin typeface="Times New Roman" panose="02020603050405020304" pitchFamily="18" charset="0"/>
              </a:rPr>
              <a:t>=f</a:t>
            </a:r>
          </a:p>
          <a:p>
            <a:pPr eaLnBrk="1" hangingPunct="1"/>
            <a:r>
              <a:rPr lang="en-GB" altLang="en-US">
                <a:solidFill>
                  <a:srgbClr val="C00000"/>
                </a:solidFill>
                <a:latin typeface="Times New Roman" panose="02020603050405020304" pitchFamily="18" charset="0"/>
              </a:rPr>
              <a:t>Fringe; </a:t>
            </a:r>
            <a:r>
              <a:rPr lang="en-GB" altLang="en-US">
                <a:solidFill>
                  <a:srgbClr val="0070C0"/>
                </a:solidFill>
                <a:latin typeface="Times New Roman" panose="02020603050405020304" pitchFamily="18" charset="0"/>
              </a:rPr>
              <a:t>Visited</a:t>
            </a:r>
          </a:p>
        </p:txBody>
      </p:sp>
      <p:sp>
        <p:nvSpPr>
          <p:cNvPr id="203894" name="Text Box 118">
            <a:extLst>
              <a:ext uri="{FF2B5EF4-FFF2-40B4-BE49-F238E27FC236}">
                <a16:creationId xmlns:a16="http://schemas.microsoft.com/office/drawing/2014/main" id="{82180248-7033-467A-8C81-9FDA5DEABCE5}"/>
              </a:ext>
            </a:extLst>
          </p:cNvPr>
          <p:cNvSpPr txBox="1">
            <a:spLocks noChangeArrowheads="1"/>
          </p:cNvSpPr>
          <p:nvPr/>
        </p:nvSpPr>
        <p:spPr bwMode="auto">
          <a:xfrm>
            <a:off x="212725" y="171450"/>
            <a:ext cx="17716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latin typeface="Times New Roman" panose="02020603050405020304" pitchFamily="18" charset="0"/>
              </a:rPr>
              <a:t>Nodes Expanded</a:t>
            </a:r>
          </a:p>
        </p:txBody>
      </p:sp>
      <p:sp>
        <p:nvSpPr>
          <p:cNvPr id="203895" name="Text Box 119">
            <a:extLst>
              <a:ext uri="{FF2B5EF4-FFF2-40B4-BE49-F238E27FC236}">
                <a16:creationId xmlns:a16="http://schemas.microsoft.com/office/drawing/2014/main" id="{D6AFACF1-9B06-4900-AE76-102D82588E66}"/>
              </a:ext>
            </a:extLst>
          </p:cNvPr>
          <p:cNvSpPr txBox="1">
            <a:spLocks noChangeArrowheads="1"/>
          </p:cNvSpPr>
          <p:nvPr/>
        </p:nvSpPr>
        <p:spPr bwMode="auto">
          <a:xfrm>
            <a:off x="2124075" y="2997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0</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253</a:t>
            </a:r>
            <a:r>
              <a:rPr lang="en-GB" altLang="en-US">
                <a:latin typeface="Times New Roman" panose="02020603050405020304" pitchFamily="18" charset="0"/>
              </a:rPr>
              <a:t>=253</a:t>
            </a:r>
          </a:p>
        </p:txBody>
      </p:sp>
      <p:sp>
        <p:nvSpPr>
          <p:cNvPr id="203897" name="AutoShape 121">
            <a:extLst>
              <a:ext uri="{FF2B5EF4-FFF2-40B4-BE49-F238E27FC236}">
                <a16:creationId xmlns:a16="http://schemas.microsoft.com/office/drawing/2014/main" id="{03CCE79F-3201-4600-88B0-8E62BB8F35EC}"/>
              </a:ext>
            </a:extLst>
          </p:cNvPr>
          <p:cNvSpPr>
            <a:spLocks/>
          </p:cNvSpPr>
          <p:nvPr/>
        </p:nvSpPr>
        <p:spPr bwMode="auto">
          <a:xfrm>
            <a:off x="5411788" y="3500438"/>
            <a:ext cx="1482725" cy="369887"/>
          </a:xfrm>
          <a:prstGeom prst="borderCallout1">
            <a:avLst>
              <a:gd name="adj1" fmla="val 17560"/>
              <a:gd name="adj2" fmla="val -4829"/>
              <a:gd name="adj3" fmla="val -32194"/>
              <a:gd name="adj4" fmla="val -36014"/>
            </a:avLst>
          </a:prstGeom>
          <a:noFill/>
          <a:ln w="9525">
            <a:solidFill>
              <a:srgbClr val="00FF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latin typeface="Times New Roman" panose="02020603050405020304" pitchFamily="18" charset="0"/>
              </a:rPr>
              <a:t>Why not 211?</a:t>
            </a:r>
          </a:p>
        </p:txBody>
      </p:sp>
      <p:sp>
        <p:nvSpPr>
          <p:cNvPr id="203898" name="Text Box 122">
            <a:extLst>
              <a:ext uri="{FF2B5EF4-FFF2-40B4-BE49-F238E27FC236}">
                <a16:creationId xmlns:a16="http://schemas.microsoft.com/office/drawing/2014/main" id="{E21B2893-51D1-4656-95F1-DC63C3E1E927}"/>
              </a:ext>
            </a:extLst>
          </p:cNvPr>
          <p:cNvSpPr txBox="1">
            <a:spLocks noChangeArrowheads="1"/>
          </p:cNvSpPr>
          <p:nvPr/>
        </p:nvSpPr>
        <p:spPr bwMode="auto">
          <a:xfrm>
            <a:off x="2700338" y="6308725"/>
            <a:ext cx="1765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a:solidFill>
                  <a:srgbClr val="FF0000"/>
                </a:solidFill>
                <a:latin typeface="Times New Roman" panose="02020603050405020304" pitchFamily="18" charset="0"/>
              </a:rPr>
              <a:t>315</a:t>
            </a:r>
            <a:r>
              <a:rPr lang="en-GB" altLang="en-US">
                <a:latin typeface="Times New Roman" panose="02020603050405020304" pitchFamily="18" charset="0"/>
              </a:rPr>
              <a:t>+</a:t>
            </a:r>
            <a:r>
              <a:rPr lang="en-GB" altLang="en-US">
                <a:solidFill>
                  <a:srgbClr val="0070C0"/>
                </a:solidFill>
                <a:latin typeface="Times New Roman" panose="02020603050405020304" pitchFamily="18" charset="0"/>
              </a:rPr>
              <a:t>160</a:t>
            </a:r>
            <a:r>
              <a:rPr lang="en-GB" altLang="en-US">
                <a:latin typeface="Times New Roman" panose="02020603050405020304" pitchFamily="18" charset="0"/>
              </a:rPr>
              <a:t>=475(P)</a:t>
            </a:r>
          </a:p>
        </p:txBody>
      </p:sp>
      <p:sp>
        <p:nvSpPr>
          <p:cNvPr id="2" name="Slide Number Placeholder 1">
            <a:extLst>
              <a:ext uri="{FF2B5EF4-FFF2-40B4-BE49-F238E27FC236}">
                <a16:creationId xmlns:a16="http://schemas.microsoft.com/office/drawing/2014/main" id="{2F678EA4-C7E3-C04C-88F2-F0E765CBF604}"/>
              </a:ext>
            </a:extLst>
          </p:cNvPr>
          <p:cNvSpPr>
            <a:spLocks noGrp="1"/>
          </p:cNvSpPr>
          <p:nvPr>
            <p:ph type="sldNum" sz="quarter" idx="12"/>
          </p:nvPr>
        </p:nvSpPr>
        <p:spPr/>
        <p:txBody>
          <a:bodyPr/>
          <a:lstStyle/>
          <a:p>
            <a:pPr>
              <a:defRPr/>
            </a:pPr>
            <a:fld id="{70941D61-319C-44CA-B9A4-EC6A588F96B2}" type="slidenum">
              <a:rPr lang="en-GB" altLang="en-US"/>
              <a:pPr>
                <a:defRPr/>
              </a:pPr>
              <a:t>25</a:t>
            </a:fld>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38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8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38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38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8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038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38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038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3888"/>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387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499"/>
                                          </p:stCondLst>
                                        </p:cTn>
                                        <p:tgtEl>
                                          <p:spTgt spid="20387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203874"/>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03881"/>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0388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38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499"/>
                                          </p:stCondLst>
                                        </p:cTn>
                                        <p:tgtEl>
                                          <p:spTgt spid="203876"/>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03886"/>
                                        </p:tgtEl>
                                        <p:attrNameLst>
                                          <p:attrName>style.visibility</p:attrName>
                                        </p:attrNameLst>
                                      </p:cBhvr>
                                      <p:to>
                                        <p:strVal val="visible"/>
                                      </p:to>
                                    </p:se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03887"/>
                                        </p:tgtEl>
                                        <p:attrNameLst>
                                          <p:attrName>style.visibility</p:attrName>
                                        </p:attrNameLst>
                                      </p:cBhvr>
                                      <p:to>
                                        <p:strVal val="visible"/>
                                      </p:to>
                                    </p:se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2038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3890"/>
                                        </p:tgtEl>
                                        <p:attrNameLst>
                                          <p:attrName>style.visibility</p:attrName>
                                        </p:attrNameLst>
                                      </p:cBhvr>
                                      <p:to>
                                        <p:strVal val="visible"/>
                                      </p:to>
                                    </p:set>
                                  </p:childTnLst>
                                </p:cTn>
                              </p:par>
                            </p:childTnLst>
                          </p:cTn>
                        </p:par>
                        <p:par>
                          <p:cTn id="63" fill="hold" nodeType="afterGroup">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203883"/>
                                        </p:tgtEl>
                                        <p:attrNameLst>
                                          <p:attrName>style.visibility</p:attrName>
                                        </p:attrNameLst>
                                      </p:cBhvr>
                                      <p:to>
                                        <p:strVal val="visible"/>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20387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3891"/>
                                        </p:tgtEl>
                                        <p:attrNameLst>
                                          <p:attrName>style.visibility</p:attrName>
                                        </p:attrNameLst>
                                      </p:cBhvr>
                                      <p:to>
                                        <p:strVal val="visible"/>
                                      </p:to>
                                    </p:set>
                                  </p:childTnLst>
                                </p:cTn>
                              </p:par>
                            </p:childTnLst>
                          </p:cTn>
                        </p:par>
                        <p:par>
                          <p:cTn id="73" fill="hold" nodeType="afterGroup">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203892"/>
                                        </p:tgtEl>
                                        <p:attrNameLst>
                                          <p:attrName>style.visibility</p:attrName>
                                        </p:attrNameLst>
                                      </p:cBhvr>
                                      <p:to>
                                        <p:strVal val="visible"/>
                                      </p:to>
                                    </p:set>
                                  </p:childTnLst>
                                </p:cTn>
                              </p:par>
                            </p:childTnLst>
                          </p:cTn>
                        </p:par>
                        <p:par>
                          <p:cTn id="76" fill="hold" nodeType="afterGroup">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20388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3897"/>
                                        </p:tgtEl>
                                        <p:attrNameLst>
                                          <p:attrName>style.visibility</p:attrName>
                                        </p:attrNameLst>
                                      </p:cBhvr>
                                      <p:to>
                                        <p:strVal val="visible"/>
                                      </p:to>
                                    </p:set>
                                  </p:childTnLst>
                                  <p:subTnLst>
                                    <p:set>
                                      <p:cBhvr override="childStyle">
                                        <p:cTn dur="1" fill="hold" display="0" masterRel="nextClick" afterEffect="1"/>
                                        <p:tgtEl>
                                          <p:spTgt spid="2038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67" grpId="0" animBg="1"/>
      <p:bldP spid="203869" grpId="0" animBg="1"/>
      <p:bldP spid="203870" grpId="0" animBg="1"/>
      <p:bldP spid="203871" grpId="0" animBg="1"/>
      <p:bldP spid="203872" grpId="0" animBg="1"/>
      <p:bldP spid="203873" grpId="0" animBg="1"/>
      <p:bldP spid="203874" grpId="0" animBg="1"/>
      <p:bldP spid="203875" grpId="0" animBg="1"/>
      <p:bldP spid="203876" grpId="0" animBg="1"/>
      <p:bldP spid="203878" grpId="0"/>
      <p:bldP spid="203879" grpId="0"/>
      <p:bldP spid="203880" grpId="0"/>
      <p:bldP spid="203881" grpId="0"/>
      <p:bldP spid="203882" grpId="0"/>
      <p:bldP spid="203883" grpId="0"/>
      <p:bldP spid="203884" grpId="0" animBg="1"/>
      <p:bldP spid="203885" grpId="0" animBg="1"/>
      <p:bldP spid="203886" grpId="0" animBg="1"/>
      <p:bldP spid="203887" grpId="0"/>
      <p:bldP spid="203888" grpId="0" animBg="1"/>
      <p:bldP spid="203889" grpId="0" animBg="1"/>
      <p:bldP spid="203890" grpId="0" animBg="1"/>
      <p:bldP spid="203891" grpId="0" animBg="1"/>
      <p:bldP spid="203892" grpId="0" animBg="1"/>
      <p:bldP spid="203894" grpId="0" animBg="1"/>
      <p:bldP spid="203895" grpId="0"/>
      <p:bldP spid="203897" grpId="0" animBg="1"/>
      <p:bldP spid="2038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2">
            <a:extLst>
              <a:ext uri="{FF2B5EF4-FFF2-40B4-BE49-F238E27FC236}">
                <a16:creationId xmlns:a16="http://schemas.microsoft.com/office/drawing/2014/main" id="{E1F9EC35-24CE-4703-89AF-E137F739F8CF}"/>
              </a:ext>
            </a:extLst>
          </p:cNvPr>
          <p:cNvSpPr txBox="1">
            <a:spLocks noChangeArrowheads="1"/>
          </p:cNvSpPr>
          <p:nvPr/>
        </p:nvSpPr>
        <p:spPr bwMode="auto">
          <a:xfrm>
            <a:off x="6732588" y="4437063"/>
            <a:ext cx="431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b="1">
                <a:latin typeface="Arial" panose="020B0604020202020204" pitchFamily="34" charset="0"/>
              </a:rPr>
              <a:t>A*</a:t>
            </a:r>
          </a:p>
        </p:txBody>
      </p:sp>
      <p:sp>
        <p:nvSpPr>
          <p:cNvPr id="50178" name="Text Box 109">
            <a:extLst>
              <a:ext uri="{FF2B5EF4-FFF2-40B4-BE49-F238E27FC236}">
                <a16:creationId xmlns:a16="http://schemas.microsoft.com/office/drawing/2014/main" id="{946A2AF5-2FEC-460C-823B-B61CB2E8BE91}"/>
              </a:ext>
            </a:extLst>
          </p:cNvPr>
          <p:cNvSpPr txBox="1">
            <a:spLocks noChangeArrowheads="1"/>
          </p:cNvSpPr>
          <p:nvPr/>
        </p:nvSpPr>
        <p:spPr bwMode="auto">
          <a:xfrm>
            <a:off x="5076825" y="5084763"/>
            <a:ext cx="3671888" cy="71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20000"/>
              </a:spcBef>
            </a:pPr>
            <a:r>
              <a:rPr lang="en-GB" altLang="en-US" sz="1600" dirty="0"/>
              <a:t>Nodes Expanded:</a:t>
            </a:r>
          </a:p>
          <a:p>
            <a:pPr eaLnBrk="1" hangingPunct="1">
              <a:lnSpc>
                <a:spcPct val="90000"/>
              </a:lnSpc>
              <a:spcBef>
                <a:spcPct val="20000"/>
              </a:spcBef>
            </a:pPr>
            <a:r>
              <a:rPr lang="en-GB" altLang="en-US" sz="1600" dirty="0">
                <a:solidFill>
                  <a:srgbClr val="0070C0"/>
                </a:solidFill>
              </a:rPr>
              <a:t>1.Sibiu; 2.Rimnicu; 3.Pitesti; 4.Fagaras; </a:t>
            </a:r>
            <a:r>
              <a:rPr lang="en-GB" altLang="en-US" sz="1600" b="1" dirty="0">
                <a:solidFill>
                  <a:srgbClr val="0070C0"/>
                </a:solidFill>
              </a:rPr>
              <a:t>5.Bucharest 278</a:t>
            </a:r>
          </a:p>
        </p:txBody>
      </p:sp>
      <p:grpSp>
        <p:nvGrpSpPr>
          <p:cNvPr id="50179" name="Group 276">
            <a:extLst>
              <a:ext uri="{FF2B5EF4-FFF2-40B4-BE49-F238E27FC236}">
                <a16:creationId xmlns:a16="http://schemas.microsoft.com/office/drawing/2014/main" id="{A298397B-8395-42DE-A188-54C8B905DBB2}"/>
              </a:ext>
            </a:extLst>
          </p:cNvPr>
          <p:cNvGrpSpPr>
            <a:grpSpLocks/>
          </p:cNvGrpSpPr>
          <p:nvPr/>
        </p:nvGrpSpPr>
        <p:grpSpPr bwMode="auto">
          <a:xfrm>
            <a:off x="4572000" y="708025"/>
            <a:ext cx="4384675" cy="3430588"/>
            <a:chOff x="2925" y="446"/>
            <a:chExt cx="2835" cy="2161"/>
          </a:xfrm>
        </p:grpSpPr>
        <p:sp>
          <p:nvSpPr>
            <p:cNvPr id="50294" name="Oval 3">
              <a:extLst>
                <a:ext uri="{FF2B5EF4-FFF2-40B4-BE49-F238E27FC236}">
                  <a16:creationId xmlns:a16="http://schemas.microsoft.com/office/drawing/2014/main" id="{41312419-2B01-45DE-B393-29100895B1C0}"/>
                </a:ext>
              </a:extLst>
            </p:cNvPr>
            <p:cNvSpPr>
              <a:spLocks noChangeArrowheads="1"/>
            </p:cNvSpPr>
            <p:nvPr/>
          </p:nvSpPr>
          <p:spPr bwMode="auto">
            <a:xfrm>
              <a:off x="4801" y="533"/>
              <a:ext cx="49"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95" name="Oval 4">
              <a:extLst>
                <a:ext uri="{FF2B5EF4-FFF2-40B4-BE49-F238E27FC236}">
                  <a16:creationId xmlns:a16="http://schemas.microsoft.com/office/drawing/2014/main" id="{B82E767F-A4D9-43C7-83D6-B03F0FA75CBA}"/>
                </a:ext>
              </a:extLst>
            </p:cNvPr>
            <p:cNvSpPr>
              <a:spLocks noChangeArrowheads="1"/>
            </p:cNvSpPr>
            <p:nvPr/>
          </p:nvSpPr>
          <p:spPr bwMode="auto">
            <a:xfrm>
              <a:off x="5280" y="794"/>
              <a:ext cx="47"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96" name="Oval 5">
              <a:extLst>
                <a:ext uri="{FF2B5EF4-FFF2-40B4-BE49-F238E27FC236}">
                  <a16:creationId xmlns:a16="http://schemas.microsoft.com/office/drawing/2014/main" id="{F9739C6A-23FD-4322-9BD7-85A90E927848}"/>
                </a:ext>
              </a:extLst>
            </p:cNvPr>
            <p:cNvSpPr>
              <a:spLocks noChangeArrowheads="1"/>
            </p:cNvSpPr>
            <p:nvPr/>
          </p:nvSpPr>
          <p:spPr bwMode="auto">
            <a:xfrm>
              <a:off x="5424" y="1752"/>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297" name="AutoShape 6">
              <a:extLst>
                <a:ext uri="{FF2B5EF4-FFF2-40B4-BE49-F238E27FC236}">
                  <a16:creationId xmlns:a16="http://schemas.microsoft.com/office/drawing/2014/main" id="{98771BCF-EE98-409B-AB21-3D499DBA97FB}"/>
                </a:ext>
              </a:extLst>
            </p:cNvPr>
            <p:cNvCxnSpPr>
              <a:cxnSpLocks noChangeShapeType="1"/>
              <a:stCxn id="50294" idx="4"/>
              <a:endCxn id="50295" idx="0"/>
            </p:cNvCxnSpPr>
            <p:nvPr/>
          </p:nvCxnSpPr>
          <p:spPr bwMode="auto">
            <a:xfrm>
              <a:off x="4825" y="592"/>
              <a:ext cx="478" cy="20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50298" name="Oval 7">
              <a:extLst>
                <a:ext uri="{FF2B5EF4-FFF2-40B4-BE49-F238E27FC236}">
                  <a16:creationId xmlns:a16="http://schemas.microsoft.com/office/drawing/2014/main" id="{7203246E-DB26-4517-AB36-6EA98005EAE4}"/>
                </a:ext>
              </a:extLst>
            </p:cNvPr>
            <p:cNvSpPr>
              <a:spLocks noChangeArrowheads="1"/>
            </p:cNvSpPr>
            <p:nvPr/>
          </p:nvSpPr>
          <p:spPr bwMode="auto">
            <a:xfrm>
              <a:off x="5616" y="1259"/>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99" name="Oval 8">
              <a:extLst>
                <a:ext uri="{FF2B5EF4-FFF2-40B4-BE49-F238E27FC236}">
                  <a16:creationId xmlns:a16="http://schemas.microsoft.com/office/drawing/2014/main" id="{8B8A7628-9F8B-4BA0-93C4-7043CCF79CEA}"/>
                </a:ext>
              </a:extLst>
            </p:cNvPr>
            <p:cNvSpPr>
              <a:spLocks noChangeArrowheads="1"/>
            </p:cNvSpPr>
            <p:nvPr/>
          </p:nvSpPr>
          <p:spPr bwMode="auto">
            <a:xfrm>
              <a:off x="5360" y="2391"/>
              <a:ext cx="48"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0" name="Oval 9">
              <a:extLst>
                <a:ext uri="{FF2B5EF4-FFF2-40B4-BE49-F238E27FC236}">
                  <a16:creationId xmlns:a16="http://schemas.microsoft.com/office/drawing/2014/main" id="{E3EBCE52-34EF-4AA9-84AB-7B25219880C4}"/>
                </a:ext>
              </a:extLst>
            </p:cNvPr>
            <p:cNvSpPr>
              <a:spLocks noChangeArrowheads="1"/>
            </p:cNvSpPr>
            <p:nvPr/>
          </p:nvSpPr>
          <p:spPr bwMode="auto">
            <a:xfrm>
              <a:off x="4895" y="1840"/>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1" name="Oval 10">
              <a:extLst>
                <a:ext uri="{FF2B5EF4-FFF2-40B4-BE49-F238E27FC236}">
                  <a16:creationId xmlns:a16="http://schemas.microsoft.com/office/drawing/2014/main" id="{5C66262A-A9B2-4D40-9E54-BCBBD30F6A7E}"/>
                </a:ext>
              </a:extLst>
            </p:cNvPr>
            <p:cNvSpPr>
              <a:spLocks noChangeArrowheads="1"/>
            </p:cNvSpPr>
            <p:nvPr/>
          </p:nvSpPr>
          <p:spPr bwMode="auto">
            <a:xfrm>
              <a:off x="4486" y="2071"/>
              <a:ext cx="49"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2" name="Oval 11">
              <a:extLst>
                <a:ext uri="{FF2B5EF4-FFF2-40B4-BE49-F238E27FC236}">
                  <a16:creationId xmlns:a16="http://schemas.microsoft.com/office/drawing/2014/main" id="{878EC602-7030-45E0-B263-42C6E8403554}"/>
                </a:ext>
              </a:extLst>
            </p:cNvPr>
            <p:cNvSpPr>
              <a:spLocks noChangeArrowheads="1"/>
            </p:cNvSpPr>
            <p:nvPr/>
          </p:nvSpPr>
          <p:spPr bwMode="auto">
            <a:xfrm>
              <a:off x="4246" y="2507"/>
              <a:ext cx="49"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3" name="Oval 12">
              <a:extLst>
                <a:ext uri="{FF2B5EF4-FFF2-40B4-BE49-F238E27FC236}">
                  <a16:creationId xmlns:a16="http://schemas.microsoft.com/office/drawing/2014/main" id="{05F48AB8-E4A9-4EF1-82D1-513359957863}"/>
                </a:ext>
              </a:extLst>
            </p:cNvPr>
            <p:cNvSpPr>
              <a:spLocks noChangeArrowheads="1"/>
            </p:cNvSpPr>
            <p:nvPr/>
          </p:nvSpPr>
          <p:spPr bwMode="auto">
            <a:xfrm>
              <a:off x="4102" y="1433"/>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4" name="Oval 13">
              <a:extLst>
                <a:ext uri="{FF2B5EF4-FFF2-40B4-BE49-F238E27FC236}">
                  <a16:creationId xmlns:a16="http://schemas.microsoft.com/office/drawing/2014/main" id="{D3F7190E-CEF4-48D7-BF67-06B18DA48FC7}"/>
                </a:ext>
              </a:extLst>
            </p:cNvPr>
            <p:cNvSpPr>
              <a:spLocks noChangeArrowheads="1"/>
            </p:cNvSpPr>
            <p:nvPr/>
          </p:nvSpPr>
          <p:spPr bwMode="auto">
            <a:xfrm>
              <a:off x="3982" y="1956"/>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5" name="Oval 14">
              <a:extLst>
                <a:ext uri="{FF2B5EF4-FFF2-40B4-BE49-F238E27FC236}">
                  <a16:creationId xmlns:a16="http://schemas.microsoft.com/office/drawing/2014/main" id="{605B8C73-8D8E-4593-8DE3-23A27BD57D91}"/>
                </a:ext>
              </a:extLst>
            </p:cNvPr>
            <p:cNvSpPr>
              <a:spLocks noChangeArrowheads="1"/>
            </p:cNvSpPr>
            <p:nvPr/>
          </p:nvSpPr>
          <p:spPr bwMode="auto">
            <a:xfrm>
              <a:off x="3622" y="1462"/>
              <a:ext cx="48" cy="58"/>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6" name="Oval 15">
              <a:extLst>
                <a:ext uri="{FF2B5EF4-FFF2-40B4-BE49-F238E27FC236}">
                  <a16:creationId xmlns:a16="http://schemas.microsoft.com/office/drawing/2014/main" id="{6499005D-FC0E-4F9C-B0E5-60FCD066FDE8}"/>
                </a:ext>
              </a:extLst>
            </p:cNvPr>
            <p:cNvSpPr>
              <a:spLocks noChangeArrowheads="1"/>
            </p:cNvSpPr>
            <p:nvPr/>
          </p:nvSpPr>
          <p:spPr bwMode="auto">
            <a:xfrm>
              <a:off x="3550" y="1723"/>
              <a:ext cx="48"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7" name="Oval 16">
              <a:extLst>
                <a:ext uri="{FF2B5EF4-FFF2-40B4-BE49-F238E27FC236}">
                  <a16:creationId xmlns:a16="http://schemas.microsoft.com/office/drawing/2014/main" id="{B351B0A3-1CC6-4B32-9A55-A915D2AEBB1B}"/>
                </a:ext>
              </a:extLst>
            </p:cNvPr>
            <p:cNvSpPr>
              <a:spLocks noChangeArrowheads="1"/>
            </p:cNvSpPr>
            <p:nvPr/>
          </p:nvSpPr>
          <p:spPr bwMode="auto">
            <a:xfrm>
              <a:off x="3502" y="650"/>
              <a:ext cx="48" cy="58"/>
            </a:xfrm>
            <a:prstGeom prst="ellipse">
              <a:avLst/>
            </a:prstGeom>
            <a:solidFill>
              <a:schemeClr val="tx1"/>
            </a:solidFill>
            <a:ln w="9525">
              <a:solidFill>
                <a:schemeClr val="tx1"/>
              </a:solidFill>
              <a:round/>
              <a:headEnd/>
              <a:tailEnd/>
            </a:ln>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8" name="Oval 17">
              <a:extLst>
                <a:ext uri="{FF2B5EF4-FFF2-40B4-BE49-F238E27FC236}">
                  <a16:creationId xmlns:a16="http://schemas.microsoft.com/office/drawing/2014/main" id="{F86B4A49-EAF0-4655-BED4-09BE05EC01B4}"/>
                </a:ext>
              </a:extLst>
            </p:cNvPr>
            <p:cNvSpPr>
              <a:spLocks noChangeArrowheads="1"/>
            </p:cNvSpPr>
            <p:nvPr/>
          </p:nvSpPr>
          <p:spPr bwMode="auto">
            <a:xfrm>
              <a:off x="3189" y="1143"/>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09" name="Oval 18">
              <a:extLst>
                <a:ext uri="{FF2B5EF4-FFF2-40B4-BE49-F238E27FC236}">
                  <a16:creationId xmlns:a16="http://schemas.microsoft.com/office/drawing/2014/main" id="{3A2621E6-A632-435A-A589-62FB3BD482CB}"/>
                </a:ext>
              </a:extLst>
            </p:cNvPr>
            <p:cNvSpPr>
              <a:spLocks noChangeArrowheads="1"/>
            </p:cNvSpPr>
            <p:nvPr/>
          </p:nvSpPr>
          <p:spPr bwMode="auto">
            <a:xfrm>
              <a:off x="3021" y="1433"/>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10" name="Oval 19">
              <a:extLst>
                <a:ext uri="{FF2B5EF4-FFF2-40B4-BE49-F238E27FC236}">
                  <a16:creationId xmlns:a16="http://schemas.microsoft.com/office/drawing/2014/main" id="{C83C938D-F7D5-43DC-BD4A-77710A4D2464}"/>
                </a:ext>
              </a:extLst>
            </p:cNvPr>
            <p:cNvSpPr>
              <a:spLocks noChangeArrowheads="1"/>
            </p:cNvSpPr>
            <p:nvPr/>
          </p:nvSpPr>
          <p:spPr bwMode="auto">
            <a:xfrm>
              <a:off x="3622" y="2478"/>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11" name="Oval 20">
              <a:extLst>
                <a:ext uri="{FF2B5EF4-FFF2-40B4-BE49-F238E27FC236}">
                  <a16:creationId xmlns:a16="http://schemas.microsoft.com/office/drawing/2014/main" id="{8C70921F-D672-459E-8AA6-7B1257BA5F68}"/>
                </a:ext>
              </a:extLst>
            </p:cNvPr>
            <p:cNvSpPr>
              <a:spLocks noChangeArrowheads="1"/>
            </p:cNvSpPr>
            <p:nvPr/>
          </p:nvSpPr>
          <p:spPr bwMode="auto">
            <a:xfrm>
              <a:off x="3261" y="2362"/>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12" name="Oval 21">
              <a:extLst>
                <a:ext uri="{FF2B5EF4-FFF2-40B4-BE49-F238E27FC236}">
                  <a16:creationId xmlns:a16="http://schemas.microsoft.com/office/drawing/2014/main" id="{C083F888-A52A-46A3-85ED-107C2DDF8B75}"/>
                </a:ext>
              </a:extLst>
            </p:cNvPr>
            <p:cNvSpPr>
              <a:spLocks noChangeArrowheads="1"/>
            </p:cNvSpPr>
            <p:nvPr/>
          </p:nvSpPr>
          <p:spPr bwMode="auto">
            <a:xfrm>
              <a:off x="3165" y="1984"/>
              <a:ext cx="49"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13" name="Oval 22">
              <a:extLst>
                <a:ext uri="{FF2B5EF4-FFF2-40B4-BE49-F238E27FC236}">
                  <a16:creationId xmlns:a16="http://schemas.microsoft.com/office/drawing/2014/main" id="{3CF8D108-7E56-4130-846D-8BAD401831CA}"/>
                </a:ext>
              </a:extLst>
            </p:cNvPr>
            <p:cNvSpPr>
              <a:spLocks noChangeArrowheads="1"/>
            </p:cNvSpPr>
            <p:nvPr/>
          </p:nvSpPr>
          <p:spPr bwMode="auto">
            <a:xfrm>
              <a:off x="3117" y="1694"/>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314" name="AutoShape 23">
              <a:extLst>
                <a:ext uri="{FF2B5EF4-FFF2-40B4-BE49-F238E27FC236}">
                  <a16:creationId xmlns:a16="http://schemas.microsoft.com/office/drawing/2014/main" id="{20CA19E6-6EC9-4DE6-AF57-6B3445E3BB17}"/>
                </a:ext>
              </a:extLst>
            </p:cNvPr>
            <p:cNvCxnSpPr>
              <a:cxnSpLocks noChangeShapeType="1"/>
              <a:stCxn id="50294" idx="5"/>
              <a:endCxn id="50295" idx="1"/>
            </p:cNvCxnSpPr>
            <p:nvPr/>
          </p:nvCxnSpPr>
          <p:spPr bwMode="auto">
            <a:xfrm>
              <a:off x="4843" y="583"/>
              <a:ext cx="444"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15" name="AutoShape 24">
              <a:extLst>
                <a:ext uri="{FF2B5EF4-FFF2-40B4-BE49-F238E27FC236}">
                  <a16:creationId xmlns:a16="http://schemas.microsoft.com/office/drawing/2014/main" id="{20D2F48B-DD0E-43F9-88C3-DD751ACCBD91}"/>
                </a:ext>
              </a:extLst>
            </p:cNvPr>
            <p:cNvCxnSpPr>
              <a:cxnSpLocks noChangeShapeType="1"/>
              <a:stCxn id="50295" idx="5"/>
              <a:endCxn id="50298" idx="1"/>
            </p:cNvCxnSpPr>
            <p:nvPr/>
          </p:nvCxnSpPr>
          <p:spPr bwMode="auto">
            <a:xfrm>
              <a:off x="5320" y="844"/>
              <a:ext cx="303" cy="42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16" name="AutoShape 25">
              <a:extLst>
                <a:ext uri="{FF2B5EF4-FFF2-40B4-BE49-F238E27FC236}">
                  <a16:creationId xmlns:a16="http://schemas.microsoft.com/office/drawing/2014/main" id="{9A3F1DFD-0ADA-403D-AEEF-D201135361FB}"/>
                </a:ext>
              </a:extLst>
            </p:cNvPr>
            <p:cNvCxnSpPr>
              <a:cxnSpLocks noChangeShapeType="1"/>
              <a:stCxn id="50298" idx="4"/>
              <a:endCxn id="50296" idx="0"/>
            </p:cNvCxnSpPr>
            <p:nvPr/>
          </p:nvCxnSpPr>
          <p:spPr bwMode="auto">
            <a:xfrm flipH="1">
              <a:off x="5448" y="1317"/>
              <a:ext cx="191" cy="43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17" name="AutoShape 26">
              <a:extLst>
                <a:ext uri="{FF2B5EF4-FFF2-40B4-BE49-F238E27FC236}">
                  <a16:creationId xmlns:a16="http://schemas.microsoft.com/office/drawing/2014/main" id="{79862A65-3EB8-43DD-9055-D42EED4149E7}"/>
                </a:ext>
              </a:extLst>
            </p:cNvPr>
            <p:cNvCxnSpPr>
              <a:cxnSpLocks noChangeShapeType="1"/>
              <a:stCxn id="50296" idx="4"/>
              <a:endCxn id="50299" idx="0"/>
            </p:cNvCxnSpPr>
            <p:nvPr/>
          </p:nvCxnSpPr>
          <p:spPr bwMode="auto">
            <a:xfrm flipH="1">
              <a:off x="5384" y="1810"/>
              <a:ext cx="64" cy="58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18" name="AutoShape 27">
              <a:extLst>
                <a:ext uri="{FF2B5EF4-FFF2-40B4-BE49-F238E27FC236}">
                  <a16:creationId xmlns:a16="http://schemas.microsoft.com/office/drawing/2014/main" id="{4BCE3974-1025-4301-B1A0-8218F504A971}"/>
                </a:ext>
              </a:extLst>
            </p:cNvPr>
            <p:cNvCxnSpPr>
              <a:cxnSpLocks noChangeShapeType="1"/>
              <a:stCxn id="50300" idx="6"/>
              <a:endCxn id="50296" idx="2"/>
            </p:cNvCxnSpPr>
            <p:nvPr/>
          </p:nvCxnSpPr>
          <p:spPr bwMode="auto">
            <a:xfrm flipV="1">
              <a:off x="4943" y="1782"/>
              <a:ext cx="481" cy="8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19" name="AutoShape 28">
              <a:extLst>
                <a:ext uri="{FF2B5EF4-FFF2-40B4-BE49-F238E27FC236}">
                  <a16:creationId xmlns:a16="http://schemas.microsoft.com/office/drawing/2014/main" id="{172DD33F-CF97-49A7-A7C9-728274E60EF4}"/>
                </a:ext>
              </a:extLst>
            </p:cNvPr>
            <p:cNvCxnSpPr>
              <a:cxnSpLocks noChangeShapeType="1"/>
              <a:stCxn id="50301" idx="7"/>
              <a:endCxn id="50300" idx="2"/>
            </p:cNvCxnSpPr>
            <p:nvPr/>
          </p:nvCxnSpPr>
          <p:spPr bwMode="auto">
            <a:xfrm flipV="1">
              <a:off x="4528" y="1868"/>
              <a:ext cx="367"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0" name="AutoShape 29">
              <a:extLst>
                <a:ext uri="{FF2B5EF4-FFF2-40B4-BE49-F238E27FC236}">
                  <a16:creationId xmlns:a16="http://schemas.microsoft.com/office/drawing/2014/main" id="{0EE7793F-3082-494A-BA57-A6BEC5E4F084}"/>
                </a:ext>
              </a:extLst>
            </p:cNvPr>
            <p:cNvCxnSpPr>
              <a:cxnSpLocks noChangeShapeType="1"/>
              <a:stCxn id="50302" idx="7"/>
              <a:endCxn id="50301" idx="3"/>
            </p:cNvCxnSpPr>
            <p:nvPr/>
          </p:nvCxnSpPr>
          <p:spPr bwMode="auto">
            <a:xfrm flipV="1">
              <a:off x="4288" y="2121"/>
              <a:ext cx="206" cy="39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1" name="AutoShape 30">
              <a:extLst>
                <a:ext uri="{FF2B5EF4-FFF2-40B4-BE49-F238E27FC236}">
                  <a16:creationId xmlns:a16="http://schemas.microsoft.com/office/drawing/2014/main" id="{F777738A-7CB3-4258-93CF-1327E4C8618F}"/>
                </a:ext>
              </a:extLst>
            </p:cNvPr>
            <p:cNvCxnSpPr>
              <a:cxnSpLocks noChangeShapeType="1"/>
              <a:stCxn id="50303" idx="5"/>
              <a:endCxn id="50301" idx="0"/>
            </p:cNvCxnSpPr>
            <p:nvPr/>
          </p:nvCxnSpPr>
          <p:spPr bwMode="auto">
            <a:xfrm>
              <a:off x="4144" y="1483"/>
              <a:ext cx="367" cy="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2" name="AutoShape 31">
              <a:extLst>
                <a:ext uri="{FF2B5EF4-FFF2-40B4-BE49-F238E27FC236}">
                  <a16:creationId xmlns:a16="http://schemas.microsoft.com/office/drawing/2014/main" id="{87C37EBA-4619-47B0-84E9-855A38195BDE}"/>
                </a:ext>
              </a:extLst>
            </p:cNvPr>
            <p:cNvCxnSpPr>
              <a:cxnSpLocks noChangeShapeType="1"/>
              <a:stCxn id="50304" idx="6"/>
              <a:endCxn id="50301" idx="2"/>
            </p:cNvCxnSpPr>
            <p:nvPr/>
          </p:nvCxnSpPr>
          <p:spPr bwMode="auto">
            <a:xfrm>
              <a:off x="4030" y="1984"/>
              <a:ext cx="456" cy="11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3" name="AutoShape 32">
              <a:extLst>
                <a:ext uri="{FF2B5EF4-FFF2-40B4-BE49-F238E27FC236}">
                  <a16:creationId xmlns:a16="http://schemas.microsoft.com/office/drawing/2014/main" id="{9D9E023B-3AB6-436F-8147-65B757DC271A}"/>
                </a:ext>
              </a:extLst>
            </p:cNvPr>
            <p:cNvCxnSpPr>
              <a:cxnSpLocks noChangeShapeType="1"/>
              <a:stCxn id="50305" idx="6"/>
              <a:endCxn id="50303" idx="2"/>
            </p:cNvCxnSpPr>
            <p:nvPr/>
          </p:nvCxnSpPr>
          <p:spPr bwMode="auto">
            <a:xfrm flipV="1">
              <a:off x="3670" y="1462"/>
              <a:ext cx="432" cy="2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4" name="AutoShape 33">
              <a:extLst>
                <a:ext uri="{FF2B5EF4-FFF2-40B4-BE49-F238E27FC236}">
                  <a16:creationId xmlns:a16="http://schemas.microsoft.com/office/drawing/2014/main" id="{16742FE8-6B27-4AEB-9A04-739C5899ECB3}"/>
                </a:ext>
              </a:extLst>
            </p:cNvPr>
            <p:cNvCxnSpPr>
              <a:cxnSpLocks noChangeShapeType="1"/>
              <a:stCxn id="50306" idx="6"/>
              <a:endCxn id="50304" idx="2"/>
            </p:cNvCxnSpPr>
            <p:nvPr/>
          </p:nvCxnSpPr>
          <p:spPr bwMode="auto">
            <a:xfrm>
              <a:off x="3598" y="1752"/>
              <a:ext cx="384" cy="2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5" name="AutoShape 34">
              <a:extLst>
                <a:ext uri="{FF2B5EF4-FFF2-40B4-BE49-F238E27FC236}">
                  <a16:creationId xmlns:a16="http://schemas.microsoft.com/office/drawing/2014/main" id="{10178EA9-FB0E-4D85-BE22-A812FB4C185A}"/>
                </a:ext>
              </a:extLst>
            </p:cNvPr>
            <p:cNvCxnSpPr>
              <a:cxnSpLocks noChangeShapeType="1"/>
              <a:stCxn id="50306" idx="0"/>
              <a:endCxn id="50305" idx="3"/>
            </p:cNvCxnSpPr>
            <p:nvPr/>
          </p:nvCxnSpPr>
          <p:spPr bwMode="auto">
            <a:xfrm flipV="1">
              <a:off x="3573" y="1512"/>
              <a:ext cx="55" cy="2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6" name="AutoShape 35">
              <a:extLst>
                <a:ext uri="{FF2B5EF4-FFF2-40B4-BE49-F238E27FC236}">
                  <a16:creationId xmlns:a16="http://schemas.microsoft.com/office/drawing/2014/main" id="{906BA223-C2BA-4159-9B71-17E5D1F84FD6}"/>
                </a:ext>
              </a:extLst>
            </p:cNvPr>
            <p:cNvCxnSpPr>
              <a:cxnSpLocks noChangeShapeType="1"/>
              <a:stCxn id="50308" idx="0"/>
              <a:endCxn id="50307" idx="2"/>
            </p:cNvCxnSpPr>
            <p:nvPr/>
          </p:nvCxnSpPr>
          <p:spPr bwMode="auto">
            <a:xfrm flipV="1">
              <a:off x="3214" y="678"/>
              <a:ext cx="288" cy="46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50327" name="AutoShape 36">
              <a:extLst>
                <a:ext uri="{FF2B5EF4-FFF2-40B4-BE49-F238E27FC236}">
                  <a16:creationId xmlns:a16="http://schemas.microsoft.com/office/drawing/2014/main" id="{57C7D87B-F9B0-43A5-9C6E-0D6CE0B54C7C}"/>
                </a:ext>
              </a:extLst>
            </p:cNvPr>
            <p:cNvCxnSpPr>
              <a:cxnSpLocks noChangeShapeType="1"/>
              <a:stCxn id="50310" idx="0"/>
              <a:endCxn id="50304" idx="4"/>
            </p:cNvCxnSpPr>
            <p:nvPr/>
          </p:nvCxnSpPr>
          <p:spPr bwMode="auto">
            <a:xfrm flipV="1">
              <a:off x="3645" y="2014"/>
              <a:ext cx="361" cy="4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8" name="AutoShape 37">
              <a:extLst>
                <a:ext uri="{FF2B5EF4-FFF2-40B4-BE49-F238E27FC236}">
                  <a16:creationId xmlns:a16="http://schemas.microsoft.com/office/drawing/2014/main" id="{740DEA8A-0B1D-4C8F-9FBF-1937D37AE6CC}"/>
                </a:ext>
              </a:extLst>
            </p:cNvPr>
            <p:cNvCxnSpPr>
              <a:cxnSpLocks noChangeShapeType="1"/>
              <a:stCxn id="50310" idx="1"/>
              <a:endCxn id="50306" idx="4"/>
            </p:cNvCxnSpPr>
            <p:nvPr/>
          </p:nvCxnSpPr>
          <p:spPr bwMode="auto">
            <a:xfrm flipH="1" flipV="1">
              <a:off x="3573" y="1782"/>
              <a:ext cx="55" cy="70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29" name="AutoShape 38">
              <a:extLst>
                <a:ext uri="{FF2B5EF4-FFF2-40B4-BE49-F238E27FC236}">
                  <a16:creationId xmlns:a16="http://schemas.microsoft.com/office/drawing/2014/main" id="{E90548F8-E836-4FDE-ACE4-6FDE2CC111C0}"/>
                </a:ext>
              </a:extLst>
            </p:cNvPr>
            <p:cNvCxnSpPr>
              <a:cxnSpLocks noChangeShapeType="1"/>
              <a:stCxn id="50308" idx="5"/>
              <a:endCxn id="50305" idx="1"/>
            </p:cNvCxnSpPr>
            <p:nvPr/>
          </p:nvCxnSpPr>
          <p:spPr bwMode="auto">
            <a:xfrm>
              <a:off x="3230" y="1192"/>
              <a:ext cx="398" cy="27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30" name="AutoShape 39">
              <a:extLst>
                <a:ext uri="{FF2B5EF4-FFF2-40B4-BE49-F238E27FC236}">
                  <a16:creationId xmlns:a16="http://schemas.microsoft.com/office/drawing/2014/main" id="{B8BD2B6D-1464-4866-AF49-ADF3707B9C0B}"/>
                </a:ext>
              </a:extLst>
            </p:cNvPr>
            <p:cNvCxnSpPr>
              <a:cxnSpLocks noChangeShapeType="1"/>
              <a:stCxn id="50308" idx="5"/>
              <a:endCxn id="50309" idx="0"/>
            </p:cNvCxnSpPr>
            <p:nvPr/>
          </p:nvCxnSpPr>
          <p:spPr bwMode="auto">
            <a:xfrm flipH="1">
              <a:off x="3046" y="1192"/>
              <a:ext cx="184" cy="2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31" name="AutoShape 40">
              <a:extLst>
                <a:ext uri="{FF2B5EF4-FFF2-40B4-BE49-F238E27FC236}">
                  <a16:creationId xmlns:a16="http://schemas.microsoft.com/office/drawing/2014/main" id="{0EAB3B4D-DB22-42C6-B2FB-A2B8E0EDABB5}"/>
                </a:ext>
              </a:extLst>
            </p:cNvPr>
            <p:cNvCxnSpPr>
              <a:cxnSpLocks noChangeShapeType="1"/>
              <a:stCxn id="50309" idx="4"/>
              <a:endCxn id="50313" idx="0"/>
            </p:cNvCxnSpPr>
            <p:nvPr/>
          </p:nvCxnSpPr>
          <p:spPr bwMode="auto">
            <a:xfrm>
              <a:off x="3046" y="1491"/>
              <a:ext cx="95" cy="20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32" name="AutoShape 41">
              <a:extLst>
                <a:ext uri="{FF2B5EF4-FFF2-40B4-BE49-F238E27FC236}">
                  <a16:creationId xmlns:a16="http://schemas.microsoft.com/office/drawing/2014/main" id="{A6B56256-D6D8-4EA7-804E-13C9E39B536D}"/>
                </a:ext>
              </a:extLst>
            </p:cNvPr>
            <p:cNvCxnSpPr>
              <a:cxnSpLocks noChangeShapeType="1"/>
              <a:stCxn id="50313" idx="4"/>
              <a:endCxn id="50312" idx="1"/>
            </p:cNvCxnSpPr>
            <p:nvPr/>
          </p:nvCxnSpPr>
          <p:spPr bwMode="auto">
            <a:xfrm>
              <a:off x="3141" y="1752"/>
              <a:ext cx="31" cy="2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33" name="AutoShape 42">
              <a:extLst>
                <a:ext uri="{FF2B5EF4-FFF2-40B4-BE49-F238E27FC236}">
                  <a16:creationId xmlns:a16="http://schemas.microsoft.com/office/drawing/2014/main" id="{91AD3B35-F8AA-4258-BB37-AF9F2394B597}"/>
                </a:ext>
              </a:extLst>
            </p:cNvPr>
            <p:cNvCxnSpPr>
              <a:cxnSpLocks noChangeShapeType="1"/>
              <a:stCxn id="50312" idx="4"/>
              <a:endCxn id="50311" idx="1"/>
            </p:cNvCxnSpPr>
            <p:nvPr/>
          </p:nvCxnSpPr>
          <p:spPr bwMode="auto">
            <a:xfrm>
              <a:off x="3189" y="2043"/>
              <a:ext cx="80" cy="32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34" name="AutoShape 43">
              <a:extLst>
                <a:ext uri="{FF2B5EF4-FFF2-40B4-BE49-F238E27FC236}">
                  <a16:creationId xmlns:a16="http://schemas.microsoft.com/office/drawing/2014/main" id="{C27C5EFB-F710-44FE-826A-27F667E30BAF}"/>
                </a:ext>
              </a:extLst>
            </p:cNvPr>
            <p:cNvCxnSpPr>
              <a:cxnSpLocks noChangeShapeType="1"/>
              <a:stCxn id="50311" idx="5"/>
              <a:endCxn id="50310" idx="7"/>
            </p:cNvCxnSpPr>
            <p:nvPr/>
          </p:nvCxnSpPr>
          <p:spPr bwMode="auto">
            <a:xfrm>
              <a:off x="3303" y="2411"/>
              <a:ext cx="360" cy="7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0335" name="Text Box 44">
              <a:extLst>
                <a:ext uri="{FF2B5EF4-FFF2-40B4-BE49-F238E27FC236}">
                  <a16:creationId xmlns:a16="http://schemas.microsoft.com/office/drawing/2014/main" id="{BF37F676-6470-45BD-844B-92523CE438F5}"/>
                </a:ext>
              </a:extLst>
            </p:cNvPr>
            <p:cNvSpPr txBox="1">
              <a:spLocks noChangeArrowheads="1"/>
            </p:cNvSpPr>
            <p:nvPr/>
          </p:nvSpPr>
          <p:spPr bwMode="auto">
            <a:xfrm>
              <a:off x="2974" y="1055"/>
              <a:ext cx="2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Arad</a:t>
              </a:r>
            </a:p>
          </p:txBody>
        </p:sp>
        <p:sp>
          <p:nvSpPr>
            <p:cNvPr id="50336" name="Text Box 45">
              <a:extLst>
                <a:ext uri="{FF2B5EF4-FFF2-40B4-BE49-F238E27FC236}">
                  <a16:creationId xmlns:a16="http://schemas.microsoft.com/office/drawing/2014/main" id="{08FE0045-655C-4969-9DFD-C4D1BC935D3B}"/>
                </a:ext>
              </a:extLst>
            </p:cNvPr>
            <p:cNvSpPr txBox="1">
              <a:spLocks noChangeArrowheads="1"/>
            </p:cNvSpPr>
            <p:nvPr/>
          </p:nvSpPr>
          <p:spPr bwMode="auto">
            <a:xfrm>
              <a:off x="3525" y="562"/>
              <a:ext cx="3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Oradea</a:t>
              </a:r>
            </a:p>
          </p:txBody>
        </p:sp>
        <p:sp>
          <p:nvSpPr>
            <p:cNvPr id="50337" name="Oval 46">
              <a:extLst>
                <a:ext uri="{FF2B5EF4-FFF2-40B4-BE49-F238E27FC236}">
                  <a16:creationId xmlns:a16="http://schemas.microsoft.com/office/drawing/2014/main" id="{88CEC520-D789-44CF-B75F-7A0F9AC8D5DE}"/>
                </a:ext>
              </a:extLst>
            </p:cNvPr>
            <p:cNvSpPr>
              <a:spLocks noChangeArrowheads="1"/>
            </p:cNvSpPr>
            <p:nvPr/>
          </p:nvSpPr>
          <p:spPr bwMode="auto">
            <a:xfrm>
              <a:off x="3141" y="766"/>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338" name="AutoShape 47">
              <a:extLst>
                <a:ext uri="{FF2B5EF4-FFF2-40B4-BE49-F238E27FC236}">
                  <a16:creationId xmlns:a16="http://schemas.microsoft.com/office/drawing/2014/main" id="{00C73DB6-ECE3-4764-AB2C-5A198C800DAE}"/>
                </a:ext>
              </a:extLst>
            </p:cNvPr>
            <p:cNvCxnSpPr>
              <a:cxnSpLocks noChangeShapeType="1"/>
              <a:stCxn id="50337" idx="6"/>
              <a:endCxn id="50307" idx="3"/>
            </p:cNvCxnSpPr>
            <p:nvPr/>
          </p:nvCxnSpPr>
          <p:spPr bwMode="auto">
            <a:xfrm flipV="1">
              <a:off x="3189" y="699"/>
              <a:ext cx="320" cy="9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339" name="AutoShape 48">
              <a:extLst>
                <a:ext uri="{FF2B5EF4-FFF2-40B4-BE49-F238E27FC236}">
                  <a16:creationId xmlns:a16="http://schemas.microsoft.com/office/drawing/2014/main" id="{528B0A8B-6C8B-4636-ACD3-726F2D289FB9}"/>
                </a:ext>
              </a:extLst>
            </p:cNvPr>
            <p:cNvCxnSpPr>
              <a:cxnSpLocks noChangeShapeType="1"/>
              <a:endCxn id="50335" idx="3"/>
            </p:cNvCxnSpPr>
            <p:nvPr/>
          </p:nvCxnSpPr>
          <p:spPr bwMode="auto">
            <a:xfrm>
              <a:off x="3165" y="766"/>
              <a:ext cx="49" cy="3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0340" name="Text Box 49">
              <a:extLst>
                <a:ext uri="{FF2B5EF4-FFF2-40B4-BE49-F238E27FC236}">
                  <a16:creationId xmlns:a16="http://schemas.microsoft.com/office/drawing/2014/main" id="{67C39D3A-EDEB-4198-995B-A1DC41C5A01E}"/>
                </a:ext>
              </a:extLst>
            </p:cNvPr>
            <p:cNvSpPr txBox="1">
              <a:spLocks noChangeArrowheads="1"/>
            </p:cNvSpPr>
            <p:nvPr/>
          </p:nvSpPr>
          <p:spPr bwMode="auto">
            <a:xfrm>
              <a:off x="2925" y="649"/>
              <a:ext cx="28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Zerind</a:t>
              </a:r>
            </a:p>
          </p:txBody>
        </p:sp>
        <p:sp>
          <p:nvSpPr>
            <p:cNvPr id="50341" name="Text Box 50">
              <a:extLst>
                <a:ext uri="{FF2B5EF4-FFF2-40B4-BE49-F238E27FC236}">
                  <a16:creationId xmlns:a16="http://schemas.microsoft.com/office/drawing/2014/main" id="{91837398-4505-45F5-A611-15431937554D}"/>
                </a:ext>
              </a:extLst>
            </p:cNvPr>
            <p:cNvSpPr txBox="1">
              <a:spLocks noChangeArrowheads="1"/>
            </p:cNvSpPr>
            <p:nvPr/>
          </p:nvSpPr>
          <p:spPr bwMode="auto">
            <a:xfrm>
              <a:off x="4127" y="1346"/>
              <a:ext cx="31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Fagaras</a:t>
              </a:r>
            </a:p>
          </p:txBody>
        </p:sp>
        <p:sp>
          <p:nvSpPr>
            <p:cNvPr id="50342" name="Text Box 51">
              <a:extLst>
                <a:ext uri="{FF2B5EF4-FFF2-40B4-BE49-F238E27FC236}">
                  <a16:creationId xmlns:a16="http://schemas.microsoft.com/office/drawing/2014/main" id="{A1311817-AFA0-4E39-AD48-D3A60A3F708C}"/>
                </a:ext>
              </a:extLst>
            </p:cNvPr>
            <p:cNvSpPr txBox="1">
              <a:spLocks noChangeArrowheads="1"/>
            </p:cNvSpPr>
            <p:nvPr/>
          </p:nvSpPr>
          <p:spPr bwMode="auto">
            <a:xfrm>
              <a:off x="4849" y="446"/>
              <a:ext cx="3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dirty="0">
                  <a:latin typeface="Times New Roman" panose="02020603050405020304" pitchFamily="18" charset="0"/>
                </a:rPr>
                <a:t>Neamt</a:t>
              </a:r>
            </a:p>
          </p:txBody>
        </p:sp>
        <p:sp>
          <p:nvSpPr>
            <p:cNvPr id="50343" name="Text Box 52">
              <a:extLst>
                <a:ext uri="{FF2B5EF4-FFF2-40B4-BE49-F238E27FC236}">
                  <a16:creationId xmlns:a16="http://schemas.microsoft.com/office/drawing/2014/main" id="{8C5291EE-18E8-4D55-839A-82004406C394}"/>
                </a:ext>
              </a:extLst>
            </p:cNvPr>
            <p:cNvSpPr txBox="1">
              <a:spLocks noChangeArrowheads="1"/>
            </p:cNvSpPr>
            <p:nvPr/>
          </p:nvSpPr>
          <p:spPr bwMode="auto">
            <a:xfrm>
              <a:off x="5327" y="737"/>
              <a:ext cx="3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Iasi</a:t>
              </a:r>
            </a:p>
          </p:txBody>
        </p:sp>
        <p:sp>
          <p:nvSpPr>
            <p:cNvPr id="50344" name="Text Box 53">
              <a:extLst>
                <a:ext uri="{FF2B5EF4-FFF2-40B4-BE49-F238E27FC236}">
                  <a16:creationId xmlns:a16="http://schemas.microsoft.com/office/drawing/2014/main" id="{348DB7B0-8677-419C-899D-DA2B04621093}"/>
                </a:ext>
              </a:extLst>
            </p:cNvPr>
            <p:cNvSpPr txBox="1">
              <a:spLocks noChangeArrowheads="1"/>
            </p:cNvSpPr>
            <p:nvPr/>
          </p:nvSpPr>
          <p:spPr bwMode="auto">
            <a:xfrm>
              <a:off x="5376" y="1229"/>
              <a:ext cx="2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Vaslui</a:t>
              </a:r>
            </a:p>
          </p:txBody>
        </p:sp>
        <p:sp>
          <p:nvSpPr>
            <p:cNvPr id="50345" name="Text Box 54">
              <a:extLst>
                <a:ext uri="{FF2B5EF4-FFF2-40B4-BE49-F238E27FC236}">
                  <a16:creationId xmlns:a16="http://schemas.microsoft.com/office/drawing/2014/main" id="{D0B28CAB-7E1F-4B9F-A172-BC3925BBC4A4}"/>
                </a:ext>
              </a:extLst>
            </p:cNvPr>
            <p:cNvSpPr txBox="1">
              <a:spLocks noChangeArrowheads="1"/>
            </p:cNvSpPr>
            <p:nvPr/>
          </p:nvSpPr>
          <p:spPr bwMode="auto">
            <a:xfrm>
              <a:off x="5471" y="1724"/>
              <a:ext cx="28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Hirsova</a:t>
              </a:r>
            </a:p>
          </p:txBody>
        </p:sp>
        <p:sp>
          <p:nvSpPr>
            <p:cNvPr id="50346" name="Text Box 55">
              <a:extLst>
                <a:ext uri="{FF2B5EF4-FFF2-40B4-BE49-F238E27FC236}">
                  <a16:creationId xmlns:a16="http://schemas.microsoft.com/office/drawing/2014/main" id="{0C2C3867-D4C3-4D8F-A9E8-E11FA63552BE}"/>
                </a:ext>
              </a:extLst>
            </p:cNvPr>
            <p:cNvSpPr txBox="1">
              <a:spLocks noChangeArrowheads="1"/>
            </p:cNvSpPr>
            <p:nvPr/>
          </p:nvSpPr>
          <p:spPr bwMode="auto">
            <a:xfrm>
              <a:off x="5352" y="2450"/>
              <a:ext cx="2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dirty="0">
                  <a:latin typeface="Times New Roman" panose="02020603050405020304" pitchFamily="18" charset="0"/>
                </a:rPr>
                <a:t>Eforie</a:t>
              </a:r>
            </a:p>
          </p:txBody>
        </p:sp>
        <p:sp>
          <p:nvSpPr>
            <p:cNvPr id="50347" name="Text Box 56">
              <a:extLst>
                <a:ext uri="{FF2B5EF4-FFF2-40B4-BE49-F238E27FC236}">
                  <a16:creationId xmlns:a16="http://schemas.microsoft.com/office/drawing/2014/main" id="{A343BED0-4157-4BAD-B6B7-2D710CB521F8}"/>
                </a:ext>
              </a:extLst>
            </p:cNvPr>
            <p:cNvSpPr txBox="1">
              <a:spLocks noChangeArrowheads="1"/>
            </p:cNvSpPr>
            <p:nvPr/>
          </p:nvSpPr>
          <p:spPr bwMode="auto">
            <a:xfrm>
              <a:off x="4775" y="1695"/>
              <a:ext cx="3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Urziceni</a:t>
              </a:r>
            </a:p>
          </p:txBody>
        </p:sp>
        <p:sp>
          <p:nvSpPr>
            <p:cNvPr id="50348" name="Text Box 57">
              <a:extLst>
                <a:ext uri="{FF2B5EF4-FFF2-40B4-BE49-F238E27FC236}">
                  <a16:creationId xmlns:a16="http://schemas.microsoft.com/office/drawing/2014/main" id="{1114A5FE-1E1E-4BFA-AA97-1F8844396257}"/>
                </a:ext>
              </a:extLst>
            </p:cNvPr>
            <p:cNvSpPr txBox="1">
              <a:spLocks noChangeArrowheads="1"/>
            </p:cNvSpPr>
            <p:nvPr/>
          </p:nvSpPr>
          <p:spPr bwMode="auto">
            <a:xfrm>
              <a:off x="4312" y="2510"/>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Giurgui</a:t>
              </a:r>
            </a:p>
          </p:txBody>
        </p:sp>
        <p:sp>
          <p:nvSpPr>
            <p:cNvPr id="50349" name="Text Box 58">
              <a:extLst>
                <a:ext uri="{FF2B5EF4-FFF2-40B4-BE49-F238E27FC236}">
                  <a16:creationId xmlns:a16="http://schemas.microsoft.com/office/drawing/2014/main" id="{81AB1423-BE71-4499-9397-F9854CC2A0FC}"/>
                </a:ext>
              </a:extLst>
            </p:cNvPr>
            <p:cNvSpPr txBox="1">
              <a:spLocks noChangeArrowheads="1"/>
            </p:cNvSpPr>
            <p:nvPr/>
          </p:nvSpPr>
          <p:spPr bwMode="auto">
            <a:xfrm>
              <a:off x="4005" y="1868"/>
              <a:ext cx="26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Pitesti</a:t>
              </a:r>
            </a:p>
          </p:txBody>
        </p:sp>
        <p:sp>
          <p:nvSpPr>
            <p:cNvPr id="50350" name="Text Box 59">
              <a:extLst>
                <a:ext uri="{FF2B5EF4-FFF2-40B4-BE49-F238E27FC236}">
                  <a16:creationId xmlns:a16="http://schemas.microsoft.com/office/drawing/2014/main" id="{86DEC30F-2526-4F63-95AA-17AEC2E9CF2F}"/>
                </a:ext>
              </a:extLst>
            </p:cNvPr>
            <p:cNvSpPr txBox="1">
              <a:spLocks noChangeArrowheads="1"/>
            </p:cNvSpPr>
            <p:nvPr/>
          </p:nvSpPr>
          <p:spPr bwMode="auto">
            <a:xfrm>
              <a:off x="3621" y="1346"/>
              <a:ext cx="26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b="1">
                  <a:latin typeface="Times New Roman" panose="02020603050405020304" pitchFamily="18" charset="0"/>
                </a:rPr>
                <a:t>Sibiu</a:t>
              </a:r>
            </a:p>
          </p:txBody>
        </p:sp>
        <p:sp>
          <p:nvSpPr>
            <p:cNvPr id="50351" name="Text Box 60">
              <a:extLst>
                <a:ext uri="{FF2B5EF4-FFF2-40B4-BE49-F238E27FC236}">
                  <a16:creationId xmlns:a16="http://schemas.microsoft.com/office/drawing/2014/main" id="{75D19489-42C1-438D-97E4-4779FE63D9BA}"/>
                </a:ext>
              </a:extLst>
            </p:cNvPr>
            <p:cNvSpPr txBox="1">
              <a:spLocks noChangeArrowheads="1"/>
            </p:cNvSpPr>
            <p:nvPr/>
          </p:nvSpPr>
          <p:spPr bwMode="auto">
            <a:xfrm>
              <a:off x="3286" y="2245"/>
              <a:ext cx="31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Dobreta</a:t>
              </a:r>
            </a:p>
          </p:txBody>
        </p:sp>
        <p:sp>
          <p:nvSpPr>
            <p:cNvPr id="50352" name="Text Box 61">
              <a:extLst>
                <a:ext uri="{FF2B5EF4-FFF2-40B4-BE49-F238E27FC236}">
                  <a16:creationId xmlns:a16="http://schemas.microsoft.com/office/drawing/2014/main" id="{A4EA8557-8787-4092-B47D-C22BF1BCD36B}"/>
                </a:ext>
              </a:extLst>
            </p:cNvPr>
            <p:cNvSpPr txBox="1">
              <a:spLocks noChangeArrowheads="1"/>
            </p:cNvSpPr>
            <p:nvPr/>
          </p:nvSpPr>
          <p:spPr bwMode="auto">
            <a:xfrm>
              <a:off x="3700" y="2466"/>
              <a:ext cx="3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Craiova</a:t>
              </a:r>
            </a:p>
          </p:txBody>
        </p:sp>
        <p:sp>
          <p:nvSpPr>
            <p:cNvPr id="50353" name="Text Box 62">
              <a:extLst>
                <a:ext uri="{FF2B5EF4-FFF2-40B4-BE49-F238E27FC236}">
                  <a16:creationId xmlns:a16="http://schemas.microsoft.com/office/drawing/2014/main" id="{3B9185F2-0B1A-4AFD-835C-E30443D5E801}"/>
                </a:ext>
              </a:extLst>
            </p:cNvPr>
            <p:cNvSpPr txBox="1">
              <a:spLocks noChangeArrowheads="1"/>
            </p:cNvSpPr>
            <p:nvPr/>
          </p:nvSpPr>
          <p:spPr bwMode="auto">
            <a:xfrm>
              <a:off x="3573" y="1637"/>
              <a:ext cx="52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dirty="0">
                  <a:latin typeface="Times New Roman" panose="02020603050405020304" pitchFamily="18" charset="0"/>
                </a:rPr>
                <a:t>Rimnicu</a:t>
              </a:r>
            </a:p>
          </p:txBody>
        </p:sp>
        <p:sp>
          <p:nvSpPr>
            <p:cNvPr id="50354" name="Text Box 63">
              <a:extLst>
                <a:ext uri="{FF2B5EF4-FFF2-40B4-BE49-F238E27FC236}">
                  <a16:creationId xmlns:a16="http://schemas.microsoft.com/office/drawing/2014/main" id="{7AC3ABB6-EC52-4D05-8FCE-F73B240113C1}"/>
                </a:ext>
              </a:extLst>
            </p:cNvPr>
            <p:cNvSpPr txBox="1">
              <a:spLocks noChangeArrowheads="1"/>
            </p:cNvSpPr>
            <p:nvPr/>
          </p:nvSpPr>
          <p:spPr bwMode="auto">
            <a:xfrm>
              <a:off x="3189" y="1927"/>
              <a:ext cx="31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Mehadia</a:t>
              </a:r>
            </a:p>
          </p:txBody>
        </p:sp>
        <p:sp>
          <p:nvSpPr>
            <p:cNvPr id="50355" name="Text Box 64">
              <a:extLst>
                <a:ext uri="{FF2B5EF4-FFF2-40B4-BE49-F238E27FC236}">
                  <a16:creationId xmlns:a16="http://schemas.microsoft.com/office/drawing/2014/main" id="{DAC0B442-AD13-4C0D-963A-4C26856BE8E7}"/>
                </a:ext>
              </a:extLst>
            </p:cNvPr>
            <p:cNvSpPr txBox="1">
              <a:spLocks noChangeArrowheads="1"/>
            </p:cNvSpPr>
            <p:nvPr/>
          </p:nvSpPr>
          <p:spPr bwMode="auto">
            <a:xfrm>
              <a:off x="3088" y="1394"/>
              <a:ext cx="3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Timisoara</a:t>
              </a:r>
            </a:p>
          </p:txBody>
        </p:sp>
        <p:sp>
          <p:nvSpPr>
            <p:cNvPr id="50356" name="Text Box 65">
              <a:extLst>
                <a:ext uri="{FF2B5EF4-FFF2-40B4-BE49-F238E27FC236}">
                  <a16:creationId xmlns:a16="http://schemas.microsoft.com/office/drawing/2014/main" id="{F06F0CE4-C5FE-4177-A5FA-FFFB4C597670}"/>
                </a:ext>
              </a:extLst>
            </p:cNvPr>
            <p:cNvSpPr txBox="1">
              <a:spLocks noChangeArrowheads="1"/>
            </p:cNvSpPr>
            <p:nvPr/>
          </p:nvSpPr>
          <p:spPr bwMode="auto">
            <a:xfrm>
              <a:off x="3142" y="1637"/>
              <a:ext cx="2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Lugoj</a:t>
              </a:r>
            </a:p>
          </p:txBody>
        </p:sp>
        <p:sp>
          <p:nvSpPr>
            <p:cNvPr id="50357" name="Text Box 66">
              <a:extLst>
                <a:ext uri="{FF2B5EF4-FFF2-40B4-BE49-F238E27FC236}">
                  <a16:creationId xmlns:a16="http://schemas.microsoft.com/office/drawing/2014/main" id="{D65910EB-C966-46E0-A765-1F6E644398CF}"/>
                </a:ext>
              </a:extLst>
            </p:cNvPr>
            <p:cNvSpPr txBox="1">
              <a:spLocks noChangeArrowheads="1"/>
            </p:cNvSpPr>
            <p:nvPr/>
          </p:nvSpPr>
          <p:spPr bwMode="auto">
            <a:xfrm>
              <a:off x="4968" y="707"/>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87</a:t>
              </a:r>
            </a:p>
          </p:txBody>
        </p:sp>
        <p:sp>
          <p:nvSpPr>
            <p:cNvPr id="50358" name="Text Box 67">
              <a:extLst>
                <a:ext uri="{FF2B5EF4-FFF2-40B4-BE49-F238E27FC236}">
                  <a16:creationId xmlns:a16="http://schemas.microsoft.com/office/drawing/2014/main" id="{8B051383-3E2D-42FC-8FC6-BFBD9AAAE77B}"/>
                </a:ext>
              </a:extLst>
            </p:cNvPr>
            <p:cNvSpPr txBox="1">
              <a:spLocks noChangeArrowheads="1"/>
            </p:cNvSpPr>
            <p:nvPr/>
          </p:nvSpPr>
          <p:spPr bwMode="auto">
            <a:xfrm>
              <a:off x="5352" y="1027"/>
              <a:ext cx="14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92</a:t>
              </a:r>
            </a:p>
          </p:txBody>
        </p:sp>
        <p:sp>
          <p:nvSpPr>
            <p:cNvPr id="50359" name="Text Box 68">
              <a:extLst>
                <a:ext uri="{FF2B5EF4-FFF2-40B4-BE49-F238E27FC236}">
                  <a16:creationId xmlns:a16="http://schemas.microsoft.com/office/drawing/2014/main" id="{1F1315E2-D823-4B87-89A6-F447E19EAF74}"/>
                </a:ext>
              </a:extLst>
            </p:cNvPr>
            <p:cNvSpPr txBox="1">
              <a:spLocks noChangeArrowheads="1"/>
            </p:cNvSpPr>
            <p:nvPr/>
          </p:nvSpPr>
          <p:spPr bwMode="auto">
            <a:xfrm>
              <a:off x="5376" y="1433"/>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142</a:t>
              </a:r>
            </a:p>
          </p:txBody>
        </p:sp>
        <p:sp>
          <p:nvSpPr>
            <p:cNvPr id="50360" name="Text Box 69">
              <a:extLst>
                <a:ext uri="{FF2B5EF4-FFF2-40B4-BE49-F238E27FC236}">
                  <a16:creationId xmlns:a16="http://schemas.microsoft.com/office/drawing/2014/main" id="{70A95B3C-072F-488A-9689-91C3C3A67E93}"/>
                </a:ext>
              </a:extLst>
            </p:cNvPr>
            <p:cNvSpPr txBox="1">
              <a:spLocks noChangeArrowheads="1"/>
            </p:cNvSpPr>
            <p:nvPr/>
          </p:nvSpPr>
          <p:spPr bwMode="auto">
            <a:xfrm>
              <a:off x="5327" y="2072"/>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86</a:t>
              </a:r>
            </a:p>
          </p:txBody>
        </p:sp>
        <p:sp>
          <p:nvSpPr>
            <p:cNvPr id="50361" name="Text Box 70">
              <a:extLst>
                <a:ext uri="{FF2B5EF4-FFF2-40B4-BE49-F238E27FC236}">
                  <a16:creationId xmlns:a16="http://schemas.microsoft.com/office/drawing/2014/main" id="{6444D8DE-D1CD-4460-B3CD-0C9DA591CBEC}"/>
                </a:ext>
              </a:extLst>
            </p:cNvPr>
            <p:cNvSpPr txBox="1">
              <a:spLocks noChangeArrowheads="1"/>
            </p:cNvSpPr>
            <p:nvPr/>
          </p:nvSpPr>
          <p:spPr bwMode="auto">
            <a:xfrm>
              <a:off x="5112" y="1637"/>
              <a:ext cx="14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98</a:t>
              </a:r>
            </a:p>
          </p:txBody>
        </p:sp>
        <p:sp>
          <p:nvSpPr>
            <p:cNvPr id="50362" name="Text Box 71">
              <a:extLst>
                <a:ext uri="{FF2B5EF4-FFF2-40B4-BE49-F238E27FC236}">
                  <a16:creationId xmlns:a16="http://schemas.microsoft.com/office/drawing/2014/main" id="{89FE8A52-AE93-4D90-9880-C06B99F623F3}"/>
                </a:ext>
              </a:extLst>
            </p:cNvPr>
            <p:cNvSpPr txBox="1">
              <a:spLocks noChangeArrowheads="1"/>
            </p:cNvSpPr>
            <p:nvPr/>
          </p:nvSpPr>
          <p:spPr bwMode="auto">
            <a:xfrm>
              <a:off x="4583" y="1810"/>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86</a:t>
              </a:r>
            </a:p>
          </p:txBody>
        </p:sp>
        <p:sp>
          <p:nvSpPr>
            <p:cNvPr id="50363" name="Text Box 72">
              <a:extLst>
                <a:ext uri="{FF2B5EF4-FFF2-40B4-BE49-F238E27FC236}">
                  <a16:creationId xmlns:a16="http://schemas.microsoft.com/office/drawing/2014/main" id="{19BE5AEA-EC51-4D89-A21D-B0C9EC32AC44}"/>
                </a:ext>
              </a:extLst>
            </p:cNvPr>
            <p:cNvSpPr txBox="1">
              <a:spLocks noChangeArrowheads="1"/>
            </p:cNvSpPr>
            <p:nvPr/>
          </p:nvSpPr>
          <p:spPr bwMode="auto">
            <a:xfrm>
              <a:off x="4319" y="1607"/>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211</a:t>
              </a:r>
            </a:p>
          </p:txBody>
        </p:sp>
        <p:sp>
          <p:nvSpPr>
            <p:cNvPr id="50364" name="Text Box 73">
              <a:extLst>
                <a:ext uri="{FF2B5EF4-FFF2-40B4-BE49-F238E27FC236}">
                  <a16:creationId xmlns:a16="http://schemas.microsoft.com/office/drawing/2014/main" id="{21B133F0-8E2E-4420-898D-3A120668C10A}"/>
                </a:ext>
              </a:extLst>
            </p:cNvPr>
            <p:cNvSpPr txBox="1">
              <a:spLocks noChangeArrowheads="1"/>
            </p:cNvSpPr>
            <p:nvPr/>
          </p:nvSpPr>
          <p:spPr bwMode="auto">
            <a:xfrm>
              <a:off x="4150" y="2043"/>
              <a:ext cx="19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101</a:t>
              </a:r>
            </a:p>
          </p:txBody>
        </p:sp>
        <p:sp>
          <p:nvSpPr>
            <p:cNvPr id="50365" name="Text Box 74">
              <a:extLst>
                <a:ext uri="{FF2B5EF4-FFF2-40B4-BE49-F238E27FC236}">
                  <a16:creationId xmlns:a16="http://schemas.microsoft.com/office/drawing/2014/main" id="{E73C72DE-F07A-4DC3-B491-FF2CFD086109}"/>
                </a:ext>
              </a:extLst>
            </p:cNvPr>
            <p:cNvSpPr txBox="1">
              <a:spLocks noChangeArrowheads="1"/>
            </p:cNvSpPr>
            <p:nvPr/>
          </p:nvSpPr>
          <p:spPr bwMode="auto">
            <a:xfrm>
              <a:off x="4439" y="2304"/>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90</a:t>
              </a:r>
            </a:p>
          </p:txBody>
        </p:sp>
        <p:sp>
          <p:nvSpPr>
            <p:cNvPr id="50366" name="Text Box 75">
              <a:extLst>
                <a:ext uri="{FF2B5EF4-FFF2-40B4-BE49-F238E27FC236}">
                  <a16:creationId xmlns:a16="http://schemas.microsoft.com/office/drawing/2014/main" id="{E608A8B0-CC4F-488C-BD03-7F255C9E1C6D}"/>
                </a:ext>
              </a:extLst>
            </p:cNvPr>
            <p:cNvSpPr txBox="1">
              <a:spLocks noChangeArrowheads="1"/>
            </p:cNvSpPr>
            <p:nvPr/>
          </p:nvSpPr>
          <p:spPr bwMode="auto">
            <a:xfrm>
              <a:off x="3862" y="1318"/>
              <a:ext cx="14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99</a:t>
              </a:r>
            </a:p>
          </p:txBody>
        </p:sp>
        <p:sp>
          <p:nvSpPr>
            <p:cNvPr id="50367" name="Text Box 76">
              <a:extLst>
                <a:ext uri="{FF2B5EF4-FFF2-40B4-BE49-F238E27FC236}">
                  <a16:creationId xmlns:a16="http://schemas.microsoft.com/office/drawing/2014/main" id="{EA778C62-70E1-4717-B86D-CCEDA22A28E0}"/>
                </a:ext>
              </a:extLst>
            </p:cNvPr>
            <p:cNvSpPr txBox="1">
              <a:spLocks noChangeArrowheads="1"/>
            </p:cNvSpPr>
            <p:nvPr/>
          </p:nvSpPr>
          <p:spPr bwMode="auto">
            <a:xfrm>
              <a:off x="3237" y="593"/>
              <a:ext cx="14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71</a:t>
              </a:r>
            </a:p>
          </p:txBody>
        </p:sp>
        <p:sp>
          <p:nvSpPr>
            <p:cNvPr id="50368" name="Text Box 77">
              <a:extLst>
                <a:ext uri="{FF2B5EF4-FFF2-40B4-BE49-F238E27FC236}">
                  <a16:creationId xmlns:a16="http://schemas.microsoft.com/office/drawing/2014/main" id="{17A10B84-CEC2-440F-9246-3B4656AE57DD}"/>
                </a:ext>
              </a:extLst>
            </p:cNvPr>
            <p:cNvSpPr txBox="1">
              <a:spLocks noChangeArrowheads="1"/>
            </p:cNvSpPr>
            <p:nvPr/>
          </p:nvSpPr>
          <p:spPr bwMode="auto">
            <a:xfrm>
              <a:off x="3045" y="939"/>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75</a:t>
              </a:r>
            </a:p>
          </p:txBody>
        </p:sp>
        <p:sp>
          <p:nvSpPr>
            <p:cNvPr id="50369" name="Text Box 78">
              <a:extLst>
                <a:ext uri="{FF2B5EF4-FFF2-40B4-BE49-F238E27FC236}">
                  <a16:creationId xmlns:a16="http://schemas.microsoft.com/office/drawing/2014/main" id="{98145CF0-81CF-4840-82D0-503B29D3BC32}"/>
                </a:ext>
              </a:extLst>
            </p:cNvPr>
            <p:cNvSpPr txBox="1">
              <a:spLocks noChangeArrowheads="1"/>
            </p:cNvSpPr>
            <p:nvPr/>
          </p:nvSpPr>
          <p:spPr bwMode="auto">
            <a:xfrm>
              <a:off x="3358" y="1172"/>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140</a:t>
              </a:r>
            </a:p>
          </p:txBody>
        </p:sp>
        <p:sp>
          <p:nvSpPr>
            <p:cNvPr id="50370" name="Text Box 79">
              <a:extLst>
                <a:ext uri="{FF2B5EF4-FFF2-40B4-BE49-F238E27FC236}">
                  <a16:creationId xmlns:a16="http://schemas.microsoft.com/office/drawing/2014/main" id="{ED556405-2D9A-48C1-BD3F-B8183435050B}"/>
                </a:ext>
              </a:extLst>
            </p:cNvPr>
            <p:cNvSpPr txBox="1">
              <a:spLocks noChangeArrowheads="1"/>
            </p:cNvSpPr>
            <p:nvPr/>
          </p:nvSpPr>
          <p:spPr bwMode="auto">
            <a:xfrm>
              <a:off x="2948" y="1259"/>
              <a:ext cx="19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118</a:t>
              </a:r>
            </a:p>
          </p:txBody>
        </p:sp>
        <p:sp>
          <p:nvSpPr>
            <p:cNvPr id="50371" name="Text Box 80">
              <a:extLst>
                <a:ext uri="{FF2B5EF4-FFF2-40B4-BE49-F238E27FC236}">
                  <a16:creationId xmlns:a16="http://schemas.microsoft.com/office/drawing/2014/main" id="{3E7AF5A0-69B8-4111-ACB4-E6723CAB0ADC}"/>
                </a:ext>
              </a:extLst>
            </p:cNvPr>
            <p:cNvSpPr txBox="1">
              <a:spLocks noChangeArrowheads="1"/>
            </p:cNvSpPr>
            <p:nvPr/>
          </p:nvSpPr>
          <p:spPr bwMode="auto">
            <a:xfrm>
              <a:off x="2948" y="1549"/>
              <a:ext cx="19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111</a:t>
              </a:r>
            </a:p>
          </p:txBody>
        </p:sp>
        <p:sp>
          <p:nvSpPr>
            <p:cNvPr id="50372" name="Text Box 81">
              <a:extLst>
                <a:ext uri="{FF2B5EF4-FFF2-40B4-BE49-F238E27FC236}">
                  <a16:creationId xmlns:a16="http://schemas.microsoft.com/office/drawing/2014/main" id="{AE9D9F64-BAC0-4DA3-BCAD-96A2BBC2D368}"/>
                </a:ext>
              </a:extLst>
            </p:cNvPr>
            <p:cNvSpPr txBox="1">
              <a:spLocks noChangeArrowheads="1"/>
            </p:cNvSpPr>
            <p:nvPr/>
          </p:nvSpPr>
          <p:spPr bwMode="auto">
            <a:xfrm>
              <a:off x="3045" y="1810"/>
              <a:ext cx="16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70</a:t>
              </a:r>
            </a:p>
          </p:txBody>
        </p:sp>
        <p:sp>
          <p:nvSpPr>
            <p:cNvPr id="50373" name="Text Box 82">
              <a:extLst>
                <a:ext uri="{FF2B5EF4-FFF2-40B4-BE49-F238E27FC236}">
                  <a16:creationId xmlns:a16="http://schemas.microsoft.com/office/drawing/2014/main" id="{73843E55-1103-48FF-A9B2-DE98598455E4}"/>
                </a:ext>
              </a:extLst>
            </p:cNvPr>
            <p:cNvSpPr txBox="1">
              <a:spLocks noChangeArrowheads="1"/>
            </p:cNvSpPr>
            <p:nvPr/>
          </p:nvSpPr>
          <p:spPr bwMode="auto">
            <a:xfrm>
              <a:off x="3117" y="2130"/>
              <a:ext cx="14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75</a:t>
              </a:r>
            </a:p>
          </p:txBody>
        </p:sp>
        <p:sp>
          <p:nvSpPr>
            <p:cNvPr id="50374" name="Text Box 83">
              <a:extLst>
                <a:ext uri="{FF2B5EF4-FFF2-40B4-BE49-F238E27FC236}">
                  <a16:creationId xmlns:a16="http://schemas.microsoft.com/office/drawing/2014/main" id="{D1D8D8C4-0ED2-487A-96B4-7E8F36F21585}"/>
                </a:ext>
              </a:extLst>
            </p:cNvPr>
            <p:cNvSpPr txBox="1">
              <a:spLocks noChangeArrowheads="1"/>
            </p:cNvSpPr>
            <p:nvPr/>
          </p:nvSpPr>
          <p:spPr bwMode="auto">
            <a:xfrm>
              <a:off x="3333" y="2421"/>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120</a:t>
              </a:r>
            </a:p>
          </p:txBody>
        </p:sp>
        <p:sp>
          <p:nvSpPr>
            <p:cNvPr id="50375" name="Text Box 84">
              <a:extLst>
                <a:ext uri="{FF2B5EF4-FFF2-40B4-BE49-F238E27FC236}">
                  <a16:creationId xmlns:a16="http://schemas.microsoft.com/office/drawing/2014/main" id="{1D486EDE-9CD6-47B3-A8E4-444C254244F1}"/>
                </a:ext>
              </a:extLst>
            </p:cNvPr>
            <p:cNvSpPr txBox="1">
              <a:spLocks noChangeArrowheads="1"/>
            </p:cNvSpPr>
            <p:nvPr/>
          </p:nvSpPr>
          <p:spPr bwMode="auto">
            <a:xfrm>
              <a:off x="3839" y="2160"/>
              <a:ext cx="19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chemeClr val="bg2"/>
                  </a:solidFill>
                  <a:latin typeface="Times New Roman" panose="02020603050405020304" pitchFamily="18" charset="0"/>
                </a:rPr>
                <a:t>138</a:t>
              </a:r>
            </a:p>
          </p:txBody>
        </p:sp>
        <p:sp>
          <p:nvSpPr>
            <p:cNvPr id="50376" name="Text Box 85">
              <a:extLst>
                <a:ext uri="{FF2B5EF4-FFF2-40B4-BE49-F238E27FC236}">
                  <a16:creationId xmlns:a16="http://schemas.microsoft.com/office/drawing/2014/main" id="{407B8D24-264D-4A05-9539-F6D32AEF0AD9}"/>
                </a:ext>
              </a:extLst>
            </p:cNvPr>
            <p:cNvSpPr txBox="1">
              <a:spLocks noChangeArrowheads="1"/>
            </p:cNvSpPr>
            <p:nvPr/>
          </p:nvSpPr>
          <p:spPr bwMode="auto">
            <a:xfrm>
              <a:off x="3597" y="2012"/>
              <a:ext cx="19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146</a:t>
              </a:r>
            </a:p>
          </p:txBody>
        </p:sp>
        <p:sp>
          <p:nvSpPr>
            <p:cNvPr id="50377" name="Text Box 86">
              <a:extLst>
                <a:ext uri="{FF2B5EF4-FFF2-40B4-BE49-F238E27FC236}">
                  <a16:creationId xmlns:a16="http://schemas.microsoft.com/office/drawing/2014/main" id="{EBA52914-8E95-4BD9-80D5-C71EC7AAA561}"/>
                </a:ext>
              </a:extLst>
            </p:cNvPr>
            <p:cNvSpPr txBox="1">
              <a:spLocks noChangeArrowheads="1"/>
            </p:cNvSpPr>
            <p:nvPr/>
          </p:nvSpPr>
          <p:spPr bwMode="auto">
            <a:xfrm>
              <a:off x="3694" y="1840"/>
              <a:ext cx="14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97</a:t>
              </a:r>
            </a:p>
          </p:txBody>
        </p:sp>
        <p:sp>
          <p:nvSpPr>
            <p:cNvPr id="50378" name="Text Box 87">
              <a:extLst>
                <a:ext uri="{FF2B5EF4-FFF2-40B4-BE49-F238E27FC236}">
                  <a16:creationId xmlns:a16="http://schemas.microsoft.com/office/drawing/2014/main" id="{939A0A6F-B83A-4D67-AA8B-E2BFC2A34CDA}"/>
                </a:ext>
              </a:extLst>
            </p:cNvPr>
            <p:cNvSpPr txBox="1">
              <a:spLocks noChangeArrowheads="1"/>
            </p:cNvSpPr>
            <p:nvPr/>
          </p:nvSpPr>
          <p:spPr bwMode="auto">
            <a:xfrm>
              <a:off x="3477" y="1520"/>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80</a:t>
              </a:r>
            </a:p>
          </p:txBody>
        </p:sp>
        <p:cxnSp>
          <p:nvCxnSpPr>
            <p:cNvPr id="50379" name="AutoShape 88">
              <a:extLst>
                <a:ext uri="{FF2B5EF4-FFF2-40B4-BE49-F238E27FC236}">
                  <a16:creationId xmlns:a16="http://schemas.microsoft.com/office/drawing/2014/main" id="{C118F691-3570-40AD-B02A-A76C4DBC4A86}"/>
                </a:ext>
              </a:extLst>
            </p:cNvPr>
            <p:cNvCxnSpPr>
              <a:cxnSpLocks noChangeShapeType="1"/>
              <a:stCxn id="50308" idx="5"/>
            </p:cNvCxnSpPr>
            <p:nvPr/>
          </p:nvCxnSpPr>
          <p:spPr bwMode="auto">
            <a:xfrm>
              <a:off x="3230" y="1193"/>
              <a:ext cx="200" cy="21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50380" name="Text Box 89">
              <a:extLst>
                <a:ext uri="{FF2B5EF4-FFF2-40B4-BE49-F238E27FC236}">
                  <a16:creationId xmlns:a16="http://schemas.microsoft.com/office/drawing/2014/main" id="{7AC6DF15-9766-4FDB-825F-D472F0183B6B}"/>
                </a:ext>
              </a:extLst>
            </p:cNvPr>
            <p:cNvSpPr txBox="1">
              <a:spLocks noChangeArrowheads="1"/>
            </p:cNvSpPr>
            <p:nvPr/>
          </p:nvSpPr>
          <p:spPr bwMode="auto">
            <a:xfrm>
              <a:off x="3358" y="1172"/>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latin typeface="Times New Roman" panose="02020603050405020304" pitchFamily="18" charset="0"/>
                </a:rPr>
                <a:t>140</a:t>
              </a:r>
            </a:p>
          </p:txBody>
        </p:sp>
        <p:sp>
          <p:nvSpPr>
            <p:cNvPr id="50381" name="Oval 90">
              <a:extLst>
                <a:ext uri="{FF2B5EF4-FFF2-40B4-BE49-F238E27FC236}">
                  <a16:creationId xmlns:a16="http://schemas.microsoft.com/office/drawing/2014/main" id="{7A07A50C-7AA6-4E98-A22A-A1209AEC51CF}"/>
                </a:ext>
              </a:extLst>
            </p:cNvPr>
            <p:cNvSpPr>
              <a:spLocks noChangeArrowheads="1"/>
            </p:cNvSpPr>
            <p:nvPr/>
          </p:nvSpPr>
          <p:spPr bwMode="auto">
            <a:xfrm>
              <a:off x="3189" y="1143"/>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82" name="Oval 91">
              <a:extLst>
                <a:ext uri="{FF2B5EF4-FFF2-40B4-BE49-F238E27FC236}">
                  <a16:creationId xmlns:a16="http://schemas.microsoft.com/office/drawing/2014/main" id="{9B5E6758-766A-4A3D-8DD4-4CA4875A0EC4}"/>
                </a:ext>
              </a:extLst>
            </p:cNvPr>
            <p:cNvSpPr>
              <a:spLocks noChangeAspect="1" noChangeArrowheads="1"/>
            </p:cNvSpPr>
            <p:nvPr/>
          </p:nvSpPr>
          <p:spPr bwMode="auto">
            <a:xfrm>
              <a:off x="3547" y="1706"/>
              <a:ext cx="68" cy="8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383" name="AutoShape 92">
              <a:extLst>
                <a:ext uri="{FF2B5EF4-FFF2-40B4-BE49-F238E27FC236}">
                  <a16:creationId xmlns:a16="http://schemas.microsoft.com/office/drawing/2014/main" id="{31459C6D-8CB4-4545-9EE1-BA47B56A912B}"/>
                </a:ext>
              </a:extLst>
            </p:cNvPr>
            <p:cNvCxnSpPr>
              <a:cxnSpLocks noChangeShapeType="1"/>
            </p:cNvCxnSpPr>
            <p:nvPr/>
          </p:nvCxnSpPr>
          <p:spPr bwMode="auto">
            <a:xfrm>
              <a:off x="4030" y="1984"/>
              <a:ext cx="481" cy="16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50384" name="Oval 93">
              <a:extLst>
                <a:ext uri="{FF2B5EF4-FFF2-40B4-BE49-F238E27FC236}">
                  <a16:creationId xmlns:a16="http://schemas.microsoft.com/office/drawing/2014/main" id="{BE33FB1E-B208-4C2A-8758-26E690D6C509}"/>
                </a:ext>
              </a:extLst>
            </p:cNvPr>
            <p:cNvSpPr>
              <a:spLocks noChangeAspect="1" noChangeArrowheads="1"/>
            </p:cNvSpPr>
            <p:nvPr/>
          </p:nvSpPr>
          <p:spPr bwMode="auto">
            <a:xfrm>
              <a:off x="3615" y="1459"/>
              <a:ext cx="68" cy="8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85" name="Oval 94">
              <a:extLst>
                <a:ext uri="{FF2B5EF4-FFF2-40B4-BE49-F238E27FC236}">
                  <a16:creationId xmlns:a16="http://schemas.microsoft.com/office/drawing/2014/main" id="{FB713C97-7828-4B2F-A730-12740F4A9950}"/>
                </a:ext>
              </a:extLst>
            </p:cNvPr>
            <p:cNvSpPr>
              <a:spLocks noChangeAspect="1" noChangeArrowheads="1"/>
            </p:cNvSpPr>
            <p:nvPr/>
          </p:nvSpPr>
          <p:spPr bwMode="auto">
            <a:xfrm>
              <a:off x="3547" y="1706"/>
              <a:ext cx="68" cy="8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86" name="Oval 95">
              <a:extLst>
                <a:ext uri="{FF2B5EF4-FFF2-40B4-BE49-F238E27FC236}">
                  <a16:creationId xmlns:a16="http://schemas.microsoft.com/office/drawing/2014/main" id="{7280CEEF-C174-4827-AC99-4AE5CD4C8B28}"/>
                </a:ext>
              </a:extLst>
            </p:cNvPr>
            <p:cNvSpPr>
              <a:spLocks noChangeAspect="1" noChangeArrowheads="1"/>
            </p:cNvSpPr>
            <p:nvPr/>
          </p:nvSpPr>
          <p:spPr bwMode="auto">
            <a:xfrm>
              <a:off x="4092" y="1431"/>
              <a:ext cx="67"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87" name="Oval 96">
              <a:extLst>
                <a:ext uri="{FF2B5EF4-FFF2-40B4-BE49-F238E27FC236}">
                  <a16:creationId xmlns:a16="http://schemas.microsoft.com/office/drawing/2014/main" id="{DE805178-9BC2-471B-A52C-6EF9E3EAD04E}"/>
                </a:ext>
              </a:extLst>
            </p:cNvPr>
            <p:cNvSpPr>
              <a:spLocks noChangeAspect="1" noChangeArrowheads="1"/>
            </p:cNvSpPr>
            <p:nvPr/>
          </p:nvSpPr>
          <p:spPr bwMode="auto">
            <a:xfrm>
              <a:off x="3183" y="1129"/>
              <a:ext cx="68"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88" name="Oval 97">
              <a:extLst>
                <a:ext uri="{FF2B5EF4-FFF2-40B4-BE49-F238E27FC236}">
                  <a16:creationId xmlns:a16="http://schemas.microsoft.com/office/drawing/2014/main" id="{1097BD85-D695-440C-ABA0-A05A07DF9C61}"/>
                </a:ext>
              </a:extLst>
            </p:cNvPr>
            <p:cNvSpPr>
              <a:spLocks noChangeAspect="1" noChangeArrowheads="1"/>
            </p:cNvSpPr>
            <p:nvPr/>
          </p:nvSpPr>
          <p:spPr bwMode="auto">
            <a:xfrm>
              <a:off x="3978" y="1953"/>
              <a:ext cx="69" cy="8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89" name="Oval 98">
              <a:extLst>
                <a:ext uri="{FF2B5EF4-FFF2-40B4-BE49-F238E27FC236}">
                  <a16:creationId xmlns:a16="http://schemas.microsoft.com/office/drawing/2014/main" id="{DAD4B5BD-82D5-4356-90BE-8D38FD35D551}"/>
                </a:ext>
              </a:extLst>
            </p:cNvPr>
            <p:cNvSpPr>
              <a:spLocks noChangeAspect="1" noChangeArrowheads="1"/>
            </p:cNvSpPr>
            <p:nvPr/>
          </p:nvSpPr>
          <p:spPr bwMode="auto">
            <a:xfrm>
              <a:off x="3606" y="2456"/>
              <a:ext cx="68"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90" name="Oval 100">
              <a:extLst>
                <a:ext uri="{FF2B5EF4-FFF2-40B4-BE49-F238E27FC236}">
                  <a16:creationId xmlns:a16="http://schemas.microsoft.com/office/drawing/2014/main" id="{2F137406-87B3-4B9C-98AD-2CA1FEEEA7D9}"/>
                </a:ext>
              </a:extLst>
            </p:cNvPr>
            <p:cNvSpPr>
              <a:spLocks noChangeAspect="1" noChangeArrowheads="1"/>
            </p:cNvSpPr>
            <p:nvPr/>
          </p:nvSpPr>
          <p:spPr bwMode="auto">
            <a:xfrm>
              <a:off x="4481" y="2065"/>
              <a:ext cx="67" cy="8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91" name="Text Box 101">
              <a:extLst>
                <a:ext uri="{FF2B5EF4-FFF2-40B4-BE49-F238E27FC236}">
                  <a16:creationId xmlns:a16="http://schemas.microsoft.com/office/drawing/2014/main" id="{5C598DD9-AE1E-403A-BAF4-C457BA952AEF}"/>
                </a:ext>
              </a:extLst>
            </p:cNvPr>
            <p:cNvSpPr txBox="1">
              <a:spLocks noChangeArrowheads="1"/>
            </p:cNvSpPr>
            <p:nvPr/>
          </p:nvSpPr>
          <p:spPr bwMode="auto">
            <a:xfrm>
              <a:off x="4572" y="2065"/>
              <a:ext cx="40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b="1">
                  <a:latin typeface="Times New Roman" panose="02020603050405020304" pitchFamily="18" charset="0"/>
                </a:rPr>
                <a:t>Bucharest</a:t>
              </a:r>
            </a:p>
          </p:txBody>
        </p:sp>
        <p:sp>
          <p:nvSpPr>
            <p:cNvPr id="50392" name="Text Box 108">
              <a:extLst>
                <a:ext uri="{FF2B5EF4-FFF2-40B4-BE49-F238E27FC236}">
                  <a16:creationId xmlns:a16="http://schemas.microsoft.com/office/drawing/2014/main" id="{345CA388-8EB1-4078-BCA6-9EC3F06E53A2}"/>
                </a:ext>
              </a:extLst>
            </p:cNvPr>
            <p:cNvSpPr txBox="1">
              <a:spLocks noChangeArrowheads="1"/>
            </p:cNvSpPr>
            <p:nvPr/>
          </p:nvSpPr>
          <p:spPr bwMode="auto">
            <a:xfrm>
              <a:off x="3855" y="1085"/>
              <a:ext cx="1464" cy="9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rgbClr val="C00000"/>
                  </a:solidFill>
                  <a:latin typeface="Times New Roman" panose="02020603050405020304" pitchFamily="18" charset="0"/>
                </a:rPr>
                <a:t>Optimal route is (80+97+101) = 278 miles</a:t>
              </a:r>
            </a:p>
          </p:txBody>
        </p:sp>
        <p:sp>
          <p:nvSpPr>
            <p:cNvPr id="50393" name="Oval 110">
              <a:extLst>
                <a:ext uri="{FF2B5EF4-FFF2-40B4-BE49-F238E27FC236}">
                  <a16:creationId xmlns:a16="http://schemas.microsoft.com/office/drawing/2014/main" id="{029C3D68-7D08-4526-947B-91FFCD59FEE3}"/>
                </a:ext>
              </a:extLst>
            </p:cNvPr>
            <p:cNvSpPr>
              <a:spLocks noChangeAspect="1" noChangeArrowheads="1"/>
            </p:cNvSpPr>
            <p:nvPr/>
          </p:nvSpPr>
          <p:spPr bwMode="auto">
            <a:xfrm>
              <a:off x="3976" y="1953"/>
              <a:ext cx="72" cy="8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394" name="Oval 116">
              <a:extLst>
                <a:ext uri="{FF2B5EF4-FFF2-40B4-BE49-F238E27FC236}">
                  <a16:creationId xmlns:a16="http://schemas.microsoft.com/office/drawing/2014/main" id="{114D95ED-EE28-4C6A-BE20-E0A188965488}"/>
                </a:ext>
              </a:extLst>
            </p:cNvPr>
            <p:cNvSpPr>
              <a:spLocks noChangeAspect="1" noChangeArrowheads="1"/>
            </p:cNvSpPr>
            <p:nvPr/>
          </p:nvSpPr>
          <p:spPr bwMode="auto">
            <a:xfrm>
              <a:off x="4461" y="2041"/>
              <a:ext cx="111" cy="133"/>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50180" name="Text Box 124">
            <a:extLst>
              <a:ext uri="{FF2B5EF4-FFF2-40B4-BE49-F238E27FC236}">
                <a16:creationId xmlns:a16="http://schemas.microsoft.com/office/drawing/2014/main" id="{A0F91880-6256-43CE-B59B-0214F54CDB6A}"/>
              </a:ext>
            </a:extLst>
          </p:cNvPr>
          <p:cNvSpPr txBox="1">
            <a:spLocks noChangeArrowheads="1"/>
          </p:cNvSpPr>
          <p:nvPr/>
        </p:nvSpPr>
        <p:spPr bwMode="auto">
          <a:xfrm>
            <a:off x="1979613" y="4365625"/>
            <a:ext cx="682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spcBef>
                <a:spcPct val="50000"/>
              </a:spcBef>
            </a:pPr>
            <a:r>
              <a:rPr lang="en-GB" altLang="en-US" b="1"/>
              <a:t>UCS</a:t>
            </a:r>
          </a:p>
        </p:txBody>
      </p:sp>
      <p:sp>
        <p:nvSpPr>
          <p:cNvPr id="50181" name="Text Box 239">
            <a:extLst>
              <a:ext uri="{FF2B5EF4-FFF2-40B4-BE49-F238E27FC236}">
                <a16:creationId xmlns:a16="http://schemas.microsoft.com/office/drawing/2014/main" id="{5EF891A0-FC77-4504-AFFE-C5D42C964AEB}"/>
              </a:ext>
            </a:extLst>
          </p:cNvPr>
          <p:cNvSpPr txBox="1">
            <a:spLocks noChangeArrowheads="1"/>
          </p:cNvSpPr>
          <p:nvPr/>
        </p:nvSpPr>
        <p:spPr bwMode="auto">
          <a:xfrm>
            <a:off x="323850" y="5084763"/>
            <a:ext cx="4176713" cy="931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spcBef>
                <a:spcPct val="20000"/>
              </a:spcBef>
            </a:pPr>
            <a:r>
              <a:rPr lang="en-GB" altLang="en-US" sz="1600" dirty="0"/>
              <a:t>Nodes expanded:</a:t>
            </a:r>
          </a:p>
          <a:p>
            <a:pPr>
              <a:lnSpc>
                <a:spcPct val="90000"/>
              </a:lnSpc>
              <a:spcBef>
                <a:spcPct val="20000"/>
              </a:spcBef>
            </a:pPr>
            <a:r>
              <a:rPr lang="en-GB" altLang="en-US" sz="1600" dirty="0">
                <a:solidFill>
                  <a:srgbClr val="0070C0"/>
                </a:solidFill>
              </a:rPr>
              <a:t>1.Sibiu; 2.Rimnicu; 3.Faragas; 4.Arad; 5.Pitesti; 6.Zerind; 7.Craiova; 8.Timisoara; </a:t>
            </a:r>
            <a:r>
              <a:rPr lang="en-GB" altLang="en-US" sz="1600" b="1" dirty="0">
                <a:solidFill>
                  <a:srgbClr val="0070C0"/>
                </a:solidFill>
              </a:rPr>
              <a:t>9.Bucharest 278</a:t>
            </a:r>
            <a:endParaRPr lang="en-GB" altLang="en-US" sz="1600" dirty="0">
              <a:solidFill>
                <a:srgbClr val="0070C0"/>
              </a:solidFill>
            </a:endParaRPr>
          </a:p>
        </p:txBody>
      </p:sp>
      <p:grpSp>
        <p:nvGrpSpPr>
          <p:cNvPr id="50182" name="Group 275">
            <a:extLst>
              <a:ext uri="{FF2B5EF4-FFF2-40B4-BE49-F238E27FC236}">
                <a16:creationId xmlns:a16="http://schemas.microsoft.com/office/drawing/2014/main" id="{D33B83BE-C1D4-45EA-AD4E-6271A82EFF06}"/>
              </a:ext>
            </a:extLst>
          </p:cNvPr>
          <p:cNvGrpSpPr>
            <a:grpSpLocks/>
          </p:cNvGrpSpPr>
          <p:nvPr/>
        </p:nvGrpSpPr>
        <p:grpSpPr bwMode="auto">
          <a:xfrm>
            <a:off x="187325" y="682625"/>
            <a:ext cx="4313238" cy="3384550"/>
            <a:chOff x="136" y="430"/>
            <a:chExt cx="2789" cy="2132"/>
          </a:xfrm>
        </p:grpSpPr>
        <p:sp>
          <p:nvSpPr>
            <p:cNvPr id="50184" name="Oval 125">
              <a:extLst>
                <a:ext uri="{FF2B5EF4-FFF2-40B4-BE49-F238E27FC236}">
                  <a16:creationId xmlns:a16="http://schemas.microsoft.com/office/drawing/2014/main" id="{E330D933-32B6-4AD6-A9A1-DC0EFB9C2A7C}"/>
                </a:ext>
              </a:extLst>
            </p:cNvPr>
            <p:cNvSpPr>
              <a:spLocks noChangeArrowheads="1"/>
            </p:cNvSpPr>
            <p:nvPr/>
          </p:nvSpPr>
          <p:spPr bwMode="auto">
            <a:xfrm>
              <a:off x="2027" y="517"/>
              <a:ext cx="47"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85" name="Oval 126">
              <a:extLst>
                <a:ext uri="{FF2B5EF4-FFF2-40B4-BE49-F238E27FC236}">
                  <a16:creationId xmlns:a16="http://schemas.microsoft.com/office/drawing/2014/main" id="{434B2D88-A920-40C3-BFE6-E5B5EF4E9040}"/>
                </a:ext>
              </a:extLst>
            </p:cNvPr>
            <p:cNvSpPr>
              <a:spLocks noChangeArrowheads="1"/>
            </p:cNvSpPr>
            <p:nvPr/>
          </p:nvSpPr>
          <p:spPr bwMode="auto">
            <a:xfrm>
              <a:off x="2452" y="780"/>
              <a:ext cx="48"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86" name="Oval 127">
              <a:extLst>
                <a:ext uri="{FF2B5EF4-FFF2-40B4-BE49-F238E27FC236}">
                  <a16:creationId xmlns:a16="http://schemas.microsoft.com/office/drawing/2014/main" id="{C0818F20-E8AF-43DB-905C-1A21F66E7478}"/>
                </a:ext>
              </a:extLst>
            </p:cNvPr>
            <p:cNvSpPr>
              <a:spLocks noChangeArrowheads="1"/>
            </p:cNvSpPr>
            <p:nvPr/>
          </p:nvSpPr>
          <p:spPr bwMode="auto">
            <a:xfrm>
              <a:off x="2594" y="1744"/>
              <a:ext cx="47"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187" name="AutoShape 128">
              <a:extLst>
                <a:ext uri="{FF2B5EF4-FFF2-40B4-BE49-F238E27FC236}">
                  <a16:creationId xmlns:a16="http://schemas.microsoft.com/office/drawing/2014/main" id="{F97173E0-FF9A-4CF3-8782-E5FDC831DF84}"/>
                </a:ext>
              </a:extLst>
            </p:cNvPr>
            <p:cNvCxnSpPr>
              <a:cxnSpLocks noChangeShapeType="1"/>
              <a:stCxn id="50184" idx="4"/>
              <a:endCxn id="50185" idx="0"/>
            </p:cNvCxnSpPr>
            <p:nvPr/>
          </p:nvCxnSpPr>
          <p:spPr bwMode="auto">
            <a:xfrm>
              <a:off x="2050" y="576"/>
              <a:ext cx="426" cy="204"/>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50188" name="Oval 129">
              <a:extLst>
                <a:ext uri="{FF2B5EF4-FFF2-40B4-BE49-F238E27FC236}">
                  <a16:creationId xmlns:a16="http://schemas.microsoft.com/office/drawing/2014/main" id="{88C5A06C-0E48-4BAC-AA31-D6B9B7327A13}"/>
                </a:ext>
              </a:extLst>
            </p:cNvPr>
            <p:cNvSpPr>
              <a:spLocks noChangeArrowheads="1"/>
            </p:cNvSpPr>
            <p:nvPr/>
          </p:nvSpPr>
          <p:spPr bwMode="auto">
            <a:xfrm>
              <a:off x="2783" y="1248"/>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89" name="Oval 130">
              <a:extLst>
                <a:ext uri="{FF2B5EF4-FFF2-40B4-BE49-F238E27FC236}">
                  <a16:creationId xmlns:a16="http://schemas.microsoft.com/office/drawing/2014/main" id="{821720AD-DCC8-4988-B320-08ECD5C8129C}"/>
                </a:ext>
              </a:extLst>
            </p:cNvPr>
            <p:cNvSpPr>
              <a:spLocks noChangeArrowheads="1"/>
            </p:cNvSpPr>
            <p:nvPr/>
          </p:nvSpPr>
          <p:spPr bwMode="auto">
            <a:xfrm>
              <a:off x="2618" y="2388"/>
              <a:ext cx="4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0" name="Oval 131">
              <a:extLst>
                <a:ext uri="{FF2B5EF4-FFF2-40B4-BE49-F238E27FC236}">
                  <a16:creationId xmlns:a16="http://schemas.microsoft.com/office/drawing/2014/main" id="{D4D225DD-88E6-4901-B3CF-F22FC213F674}"/>
                </a:ext>
              </a:extLst>
            </p:cNvPr>
            <p:cNvSpPr>
              <a:spLocks noChangeArrowheads="1"/>
            </p:cNvSpPr>
            <p:nvPr/>
          </p:nvSpPr>
          <p:spPr bwMode="auto">
            <a:xfrm>
              <a:off x="2074" y="1833"/>
              <a:ext cx="4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1" name="Oval 132">
              <a:extLst>
                <a:ext uri="{FF2B5EF4-FFF2-40B4-BE49-F238E27FC236}">
                  <a16:creationId xmlns:a16="http://schemas.microsoft.com/office/drawing/2014/main" id="{AC5D0A5E-3B6F-4C1D-97CC-6F084EF1E26B}"/>
                </a:ext>
              </a:extLst>
            </p:cNvPr>
            <p:cNvSpPr>
              <a:spLocks noChangeArrowheads="1"/>
            </p:cNvSpPr>
            <p:nvPr/>
          </p:nvSpPr>
          <p:spPr bwMode="auto">
            <a:xfrm>
              <a:off x="1672" y="2066"/>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2" name="Oval 133">
              <a:extLst>
                <a:ext uri="{FF2B5EF4-FFF2-40B4-BE49-F238E27FC236}">
                  <a16:creationId xmlns:a16="http://schemas.microsoft.com/office/drawing/2014/main" id="{1A832AD7-5901-4EFC-9C77-AB271D9C7925}"/>
                </a:ext>
              </a:extLst>
            </p:cNvPr>
            <p:cNvSpPr>
              <a:spLocks noChangeArrowheads="1"/>
            </p:cNvSpPr>
            <p:nvPr/>
          </p:nvSpPr>
          <p:spPr bwMode="auto">
            <a:xfrm>
              <a:off x="1436" y="2504"/>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3" name="Oval 134">
              <a:extLst>
                <a:ext uri="{FF2B5EF4-FFF2-40B4-BE49-F238E27FC236}">
                  <a16:creationId xmlns:a16="http://schemas.microsoft.com/office/drawing/2014/main" id="{FF3345D7-07E6-4991-BFC4-2EBAF4E0ED56}"/>
                </a:ext>
              </a:extLst>
            </p:cNvPr>
            <p:cNvSpPr>
              <a:spLocks noChangeArrowheads="1"/>
            </p:cNvSpPr>
            <p:nvPr/>
          </p:nvSpPr>
          <p:spPr bwMode="auto">
            <a:xfrm>
              <a:off x="1294" y="1422"/>
              <a:ext cx="47"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4" name="Oval 135">
              <a:extLst>
                <a:ext uri="{FF2B5EF4-FFF2-40B4-BE49-F238E27FC236}">
                  <a16:creationId xmlns:a16="http://schemas.microsoft.com/office/drawing/2014/main" id="{3459D897-AC02-4F49-94FD-6AD58AE7458A}"/>
                </a:ext>
              </a:extLst>
            </p:cNvPr>
            <p:cNvSpPr>
              <a:spLocks noChangeArrowheads="1"/>
            </p:cNvSpPr>
            <p:nvPr/>
          </p:nvSpPr>
          <p:spPr bwMode="auto">
            <a:xfrm>
              <a:off x="1176" y="1949"/>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5" name="Oval 136">
              <a:extLst>
                <a:ext uri="{FF2B5EF4-FFF2-40B4-BE49-F238E27FC236}">
                  <a16:creationId xmlns:a16="http://schemas.microsoft.com/office/drawing/2014/main" id="{7B69F25E-2D42-49C1-B96A-F2B0ED2ADF6F}"/>
                </a:ext>
              </a:extLst>
            </p:cNvPr>
            <p:cNvSpPr>
              <a:spLocks noChangeArrowheads="1"/>
            </p:cNvSpPr>
            <p:nvPr/>
          </p:nvSpPr>
          <p:spPr bwMode="auto">
            <a:xfrm>
              <a:off x="821" y="1452"/>
              <a:ext cx="48" cy="59"/>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6" name="Oval 137">
              <a:extLst>
                <a:ext uri="{FF2B5EF4-FFF2-40B4-BE49-F238E27FC236}">
                  <a16:creationId xmlns:a16="http://schemas.microsoft.com/office/drawing/2014/main" id="{6D90E6F0-FBD7-439D-A889-3183C752E847}"/>
                </a:ext>
              </a:extLst>
            </p:cNvPr>
            <p:cNvSpPr>
              <a:spLocks noChangeArrowheads="1"/>
            </p:cNvSpPr>
            <p:nvPr/>
          </p:nvSpPr>
          <p:spPr bwMode="auto">
            <a:xfrm>
              <a:off x="751" y="1716"/>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7" name="Oval 138">
              <a:extLst>
                <a:ext uri="{FF2B5EF4-FFF2-40B4-BE49-F238E27FC236}">
                  <a16:creationId xmlns:a16="http://schemas.microsoft.com/office/drawing/2014/main" id="{64DF1F68-91A5-4027-81D0-02898E5AD0BF}"/>
                </a:ext>
              </a:extLst>
            </p:cNvPr>
            <p:cNvSpPr>
              <a:spLocks noChangeArrowheads="1"/>
            </p:cNvSpPr>
            <p:nvPr/>
          </p:nvSpPr>
          <p:spPr bwMode="auto">
            <a:xfrm>
              <a:off x="703" y="634"/>
              <a:ext cx="48" cy="59"/>
            </a:xfrm>
            <a:prstGeom prst="ellipse">
              <a:avLst/>
            </a:prstGeom>
            <a:solidFill>
              <a:schemeClr val="tx1"/>
            </a:solidFill>
            <a:ln w="9525">
              <a:solidFill>
                <a:schemeClr val="tx1"/>
              </a:solidFill>
              <a:round/>
              <a:headEnd/>
              <a:tailEnd/>
            </a:ln>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8" name="Oval 139">
              <a:extLst>
                <a:ext uri="{FF2B5EF4-FFF2-40B4-BE49-F238E27FC236}">
                  <a16:creationId xmlns:a16="http://schemas.microsoft.com/office/drawing/2014/main" id="{258DF717-A5DE-48B7-9A5F-3A571B504584}"/>
                </a:ext>
              </a:extLst>
            </p:cNvPr>
            <p:cNvSpPr>
              <a:spLocks noChangeArrowheads="1"/>
            </p:cNvSpPr>
            <p:nvPr/>
          </p:nvSpPr>
          <p:spPr bwMode="auto">
            <a:xfrm>
              <a:off x="396" y="1131"/>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199" name="Oval 140">
              <a:extLst>
                <a:ext uri="{FF2B5EF4-FFF2-40B4-BE49-F238E27FC236}">
                  <a16:creationId xmlns:a16="http://schemas.microsoft.com/office/drawing/2014/main" id="{53654BAB-53ED-4A42-A8CB-155B2E2584A4}"/>
                </a:ext>
              </a:extLst>
            </p:cNvPr>
            <p:cNvSpPr>
              <a:spLocks noChangeArrowheads="1"/>
            </p:cNvSpPr>
            <p:nvPr/>
          </p:nvSpPr>
          <p:spPr bwMode="auto">
            <a:xfrm>
              <a:off x="231" y="1422"/>
              <a:ext cx="47"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00" name="Oval 141">
              <a:extLst>
                <a:ext uri="{FF2B5EF4-FFF2-40B4-BE49-F238E27FC236}">
                  <a16:creationId xmlns:a16="http://schemas.microsoft.com/office/drawing/2014/main" id="{3376BE20-0501-4629-9699-1501E97AB4A5}"/>
                </a:ext>
              </a:extLst>
            </p:cNvPr>
            <p:cNvSpPr>
              <a:spLocks noChangeArrowheads="1"/>
            </p:cNvSpPr>
            <p:nvPr/>
          </p:nvSpPr>
          <p:spPr bwMode="auto">
            <a:xfrm>
              <a:off x="821" y="2475"/>
              <a:ext cx="48"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01" name="Oval 142">
              <a:extLst>
                <a:ext uri="{FF2B5EF4-FFF2-40B4-BE49-F238E27FC236}">
                  <a16:creationId xmlns:a16="http://schemas.microsoft.com/office/drawing/2014/main" id="{A33ED3DE-FB86-4FD2-BAC0-A3E8216FA7E7}"/>
                </a:ext>
              </a:extLst>
            </p:cNvPr>
            <p:cNvSpPr>
              <a:spLocks noChangeArrowheads="1"/>
            </p:cNvSpPr>
            <p:nvPr/>
          </p:nvSpPr>
          <p:spPr bwMode="auto">
            <a:xfrm>
              <a:off x="467" y="2358"/>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02" name="Oval 143">
              <a:extLst>
                <a:ext uri="{FF2B5EF4-FFF2-40B4-BE49-F238E27FC236}">
                  <a16:creationId xmlns:a16="http://schemas.microsoft.com/office/drawing/2014/main" id="{E95858A9-A45A-408F-9B5C-BFBB732B74E2}"/>
                </a:ext>
              </a:extLst>
            </p:cNvPr>
            <p:cNvSpPr>
              <a:spLocks noChangeArrowheads="1"/>
            </p:cNvSpPr>
            <p:nvPr/>
          </p:nvSpPr>
          <p:spPr bwMode="auto">
            <a:xfrm>
              <a:off x="372" y="1977"/>
              <a:ext cx="48"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03" name="Oval 144">
              <a:extLst>
                <a:ext uri="{FF2B5EF4-FFF2-40B4-BE49-F238E27FC236}">
                  <a16:creationId xmlns:a16="http://schemas.microsoft.com/office/drawing/2014/main" id="{F601C5CC-0090-4CB6-A7C4-E045A71A42D3}"/>
                </a:ext>
              </a:extLst>
            </p:cNvPr>
            <p:cNvSpPr>
              <a:spLocks noChangeArrowheads="1"/>
            </p:cNvSpPr>
            <p:nvPr/>
          </p:nvSpPr>
          <p:spPr bwMode="auto">
            <a:xfrm>
              <a:off x="325" y="1685"/>
              <a:ext cx="47"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204" name="AutoShape 145">
              <a:extLst>
                <a:ext uri="{FF2B5EF4-FFF2-40B4-BE49-F238E27FC236}">
                  <a16:creationId xmlns:a16="http://schemas.microsoft.com/office/drawing/2014/main" id="{AEE46BA5-805F-4C4A-A686-6B5D7520C8DE}"/>
                </a:ext>
              </a:extLst>
            </p:cNvPr>
            <p:cNvCxnSpPr>
              <a:cxnSpLocks noChangeShapeType="1"/>
              <a:stCxn id="50184" idx="5"/>
              <a:endCxn id="50185" idx="1"/>
            </p:cNvCxnSpPr>
            <p:nvPr/>
          </p:nvCxnSpPr>
          <p:spPr bwMode="auto">
            <a:xfrm>
              <a:off x="2068" y="567"/>
              <a:ext cx="392" cy="22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05" name="AutoShape 146">
              <a:extLst>
                <a:ext uri="{FF2B5EF4-FFF2-40B4-BE49-F238E27FC236}">
                  <a16:creationId xmlns:a16="http://schemas.microsoft.com/office/drawing/2014/main" id="{5BA7AB58-F391-4C2F-B613-37FFAD04E2B2}"/>
                </a:ext>
              </a:extLst>
            </p:cNvPr>
            <p:cNvCxnSpPr>
              <a:cxnSpLocks noChangeShapeType="1"/>
              <a:stCxn id="50185" idx="5"/>
              <a:endCxn id="50188" idx="1"/>
            </p:cNvCxnSpPr>
            <p:nvPr/>
          </p:nvCxnSpPr>
          <p:spPr bwMode="auto">
            <a:xfrm>
              <a:off x="2492" y="831"/>
              <a:ext cx="299" cy="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06" name="AutoShape 147">
              <a:extLst>
                <a:ext uri="{FF2B5EF4-FFF2-40B4-BE49-F238E27FC236}">
                  <a16:creationId xmlns:a16="http://schemas.microsoft.com/office/drawing/2014/main" id="{03456A55-8429-4DA6-8935-D6DAC1D1DD88}"/>
                </a:ext>
              </a:extLst>
            </p:cNvPr>
            <p:cNvCxnSpPr>
              <a:cxnSpLocks noChangeShapeType="1"/>
              <a:stCxn id="50188" idx="4"/>
              <a:endCxn id="50186" idx="0"/>
            </p:cNvCxnSpPr>
            <p:nvPr/>
          </p:nvCxnSpPr>
          <p:spPr bwMode="auto">
            <a:xfrm flipH="1">
              <a:off x="2618" y="1306"/>
              <a:ext cx="189" cy="4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07" name="AutoShape 148">
              <a:extLst>
                <a:ext uri="{FF2B5EF4-FFF2-40B4-BE49-F238E27FC236}">
                  <a16:creationId xmlns:a16="http://schemas.microsoft.com/office/drawing/2014/main" id="{60DFC903-3AD2-4472-BA7C-BC5560EB8130}"/>
                </a:ext>
              </a:extLst>
            </p:cNvPr>
            <p:cNvCxnSpPr>
              <a:cxnSpLocks noChangeShapeType="1"/>
              <a:stCxn id="50186" idx="4"/>
              <a:endCxn id="50189" idx="0"/>
            </p:cNvCxnSpPr>
            <p:nvPr/>
          </p:nvCxnSpPr>
          <p:spPr bwMode="auto">
            <a:xfrm>
              <a:off x="2618" y="1803"/>
              <a:ext cx="23" cy="58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08" name="AutoShape 149">
              <a:extLst>
                <a:ext uri="{FF2B5EF4-FFF2-40B4-BE49-F238E27FC236}">
                  <a16:creationId xmlns:a16="http://schemas.microsoft.com/office/drawing/2014/main" id="{E4BFAE86-580A-45BE-BBA5-8BACC0179C1E}"/>
                </a:ext>
              </a:extLst>
            </p:cNvPr>
            <p:cNvCxnSpPr>
              <a:cxnSpLocks noChangeShapeType="1"/>
              <a:stCxn id="50190" idx="6"/>
              <a:endCxn id="50186" idx="2"/>
            </p:cNvCxnSpPr>
            <p:nvPr/>
          </p:nvCxnSpPr>
          <p:spPr bwMode="auto">
            <a:xfrm flipV="1">
              <a:off x="2121" y="1774"/>
              <a:ext cx="473" cy="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09" name="AutoShape 150">
              <a:extLst>
                <a:ext uri="{FF2B5EF4-FFF2-40B4-BE49-F238E27FC236}">
                  <a16:creationId xmlns:a16="http://schemas.microsoft.com/office/drawing/2014/main" id="{D7D1BFD2-8CB3-4522-96EE-C2D1A54E9A6B}"/>
                </a:ext>
              </a:extLst>
            </p:cNvPr>
            <p:cNvCxnSpPr>
              <a:cxnSpLocks noChangeShapeType="1"/>
              <a:stCxn id="50191" idx="7"/>
              <a:endCxn id="50190" idx="2"/>
            </p:cNvCxnSpPr>
            <p:nvPr/>
          </p:nvCxnSpPr>
          <p:spPr bwMode="auto">
            <a:xfrm flipV="1">
              <a:off x="1712" y="1861"/>
              <a:ext cx="362" cy="2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0" name="AutoShape 151">
              <a:extLst>
                <a:ext uri="{FF2B5EF4-FFF2-40B4-BE49-F238E27FC236}">
                  <a16:creationId xmlns:a16="http://schemas.microsoft.com/office/drawing/2014/main" id="{07ADB8AB-EC01-400B-A2C5-BC6312C4633D}"/>
                </a:ext>
              </a:extLst>
            </p:cNvPr>
            <p:cNvCxnSpPr>
              <a:cxnSpLocks noChangeShapeType="1"/>
              <a:stCxn id="50192" idx="7"/>
              <a:endCxn id="50191" idx="3"/>
            </p:cNvCxnSpPr>
            <p:nvPr/>
          </p:nvCxnSpPr>
          <p:spPr bwMode="auto">
            <a:xfrm flipV="1">
              <a:off x="1477" y="2115"/>
              <a:ext cx="203" cy="39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1" name="AutoShape 152">
              <a:extLst>
                <a:ext uri="{FF2B5EF4-FFF2-40B4-BE49-F238E27FC236}">
                  <a16:creationId xmlns:a16="http://schemas.microsoft.com/office/drawing/2014/main" id="{A9383BF4-3558-4FD5-9D21-AA6C8262A8AE}"/>
                </a:ext>
              </a:extLst>
            </p:cNvPr>
            <p:cNvCxnSpPr>
              <a:cxnSpLocks noChangeShapeType="1"/>
              <a:stCxn id="50193" idx="5"/>
              <a:endCxn id="50191" idx="0"/>
            </p:cNvCxnSpPr>
            <p:nvPr/>
          </p:nvCxnSpPr>
          <p:spPr bwMode="auto">
            <a:xfrm>
              <a:off x="1335" y="1473"/>
              <a:ext cx="361" cy="59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2" name="AutoShape 153">
              <a:extLst>
                <a:ext uri="{FF2B5EF4-FFF2-40B4-BE49-F238E27FC236}">
                  <a16:creationId xmlns:a16="http://schemas.microsoft.com/office/drawing/2014/main" id="{B50C36DA-BF1E-41F6-A539-3DC98F13CDF9}"/>
                </a:ext>
              </a:extLst>
            </p:cNvPr>
            <p:cNvCxnSpPr>
              <a:cxnSpLocks noChangeShapeType="1"/>
              <a:stCxn id="50194" idx="6"/>
              <a:endCxn id="50191" idx="2"/>
            </p:cNvCxnSpPr>
            <p:nvPr/>
          </p:nvCxnSpPr>
          <p:spPr bwMode="auto">
            <a:xfrm>
              <a:off x="1223" y="1977"/>
              <a:ext cx="449" cy="11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3" name="AutoShape 154">
              <a:extLst>
                <a:ext uri="{FF2B5EF4-FFF2-40B4-BE49-F238E27FC236}">
                  <a16:creationId xmlns:a16="http://schemas.microsoft.com/office/drawing/2014/main" id="{4DC926DE-149E-43DC-AAC6-81ACE72A0E15}"/>
                </a:ext>
              </a:extLst>
            </p:cNvPr>
            <p:cNvCxnSpPr>
              <a:cxnSpLocks noChangeShapeType="1"/>
              <a:stCxn id="50195" idx="6"/>
              <a:endCxn id="50193" idx="2"/>
            </p:cNvCxnSpPr>
            <p:nvPr/>
          </p:nvCxnSpPr>
          <p:spPr bwMode="auto">
            <a:xfrm flipV="1">
              <a:off x="869" y="1452"/>
              <a:ext cx="425" cy="2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4" name="AutoShape 155">
              <a:extLst>
                <a:ext uri="{FF2B5EF4-FFF2-40B4-BE49-F238E27FC236}">
                  <a16:creationId xmlns:a16="http://schemas.microsoft.com/office/drawing/2014/main" id="{E48EEC11-A966-46BD-8246-DA775487D8CE}"/>
                </a:ext>
              </a:extLst>
            </p:cNvPr>
            <p:cNvCxnSpPr>
              <a:cxnSpLocks noChangeShapeType="1"/>
              <a:stCxn id="50196" idx="6"/>
              <a:endCxn id="50194" idx="2"/>
            </p:cNvCxnSpPr>
            <p:nvPr/>
          </p:nvCxnSpPr>
          <p:spPr bwMode="auto">
            <a:xfrm>
              <a:off x="798" y="1744"/>
              <a:ext cx="378" cy="23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5" name="AutoShape 156">
              <a:extLst>
                <a:ext uri="{FF2B5EF4-FFF2-40B4-BE49-F238E27FC236}">
                  <a16:creationId xmlns:a16="http://schemas.microsoft.com/office/drawing/2014/main" id="{713E01FD-2EC6-4FA4-9D1E-853AB831B126}"/>
                </a:ext>
              </a:extLst>
            </p:cNvPr>
            <p:cNvCxnSpPr>
              <a:cxnSpLocks noChangeShapeType="1"/>
              <a:stCxn id="50196" idx="0"/>
              <a:endCxn id="50195" idx="3"/>
            </p:cNvCxnSpPr>
            <p:nvPr/>
          </p:nvCxnSpPr>
          <p:spPr bwMode="auto">
            <a:xfrm flipV="1">
              <a:off x="774" y="1503"/>
              <a:ext cx="54" cy="2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6" name="AutoShape 157">
              <a:extLst>
                <a:ext uri="{FF2B5EF4-FFF2-40B4-BE49-F238E27FC236}">
                  <a16:creationId xmlns:a16="http://schemas.microsoft.com/office/drawing/2014/main" id="{761F8A62-6053-475B-ADE2-FF93831C46B9}"/>
                </a:ext>
              </a:extLst>
            </p:cNvPr>
            <p:cNvCxnSpPr>
              <a:cxnSpLocks noChangeShapeType="1"/>
              <a:stCxn id="50198" idx="0"/>
              <a:endCxn id="50197" idx="2"/>
            </p:cNvCxnSpPr>
            <p:nvPr/>
          </p:nvCxnSpPr>
          <p:spPr bwMode="auto">
            <a:xfrm flipV="1">
              <a:off x="420" y="664"/>
              <a:ext cx="283" cy="467"/>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50217" name="AutoShape 158">
              <a:extLst>
                <a:ext uri="{FF2B5EF4-FFF2-40B4-BE49-F238E27FC236}">
                  <a16:creationId xmlns:a16="http://schemas.microsoft.com/office/drawing/2014/main" id="{1573F311-0601-4182-B800-7F421816D96C}"/>
                </a:ext>
              </a:extLst>
            </p:cNvPr>
            <p:cNvCxnSpPr>
              <a:cxnSpLocks noChangeShapeType="1"/>
              <a:stCxn id="50200" idx="0"/>
              <a:endCxn id="50194" idx="4"/>
            </p:cNvCxnSpPr>
            <p:nvPr/>
          </p:nvCxnSpPr>
          <p:spPr bwMode="auto">
            <a:xfrm flipV="1">
              <a:off x="845" y="2007"/>
              <a:ext cx="355" cy="46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8" name="AutoShape 159">
              <a:extLst>
                <a:ext uri="{FF2B5EF4-FFF2-40B4-BE49-F238E27FC236}">
                  <a16:creationId xmlns:a16="http://schemas.microsoft.com/office/drawing/2014/main" id="{0E8753DA-F70B-411D-A861-2EE542E7DFC9}"/>
                </a:ext>
              </a:extLst>
            </p:cNvPr>
            <p:cNvCxnSpPr>
              <a:cxnSpLocks noChangeShapeType="1"/>
              <a:stCxn id="50200" idx="1"/>
              <a:endCxn id="50196" idx="4"/>
            </p:cNvCxnSpPr>
            <p:nvPr/>
          </p:nvCxnSpPr>
          <p:spPr bwMode="auto">
            <a:xfrm flipH="1" flipV="1">
              <a:off x="774" y="1774"/>
              <a:ext cx="54" cy="70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19" name="AutoShape 160">
              <a:extLst>
                <a:ext uri="{FF2B5EF4-FFF2-40B4-BE49-F238E27FC236}">
                  <a16:creationId xmlns:a16="http://schemas.microsoft.com/office/drawing/2014/main" id="{19DDA4B6-8CDE-4034-94D3-1DEF2BEF8C62}"/>
                </a:ext>
              </a:extLst>
            </p:cNvPr>
            <p:cNvCxnSpPr>
              <a:cxnSpLocks noChangeShapeType="1"/>
              <a:stCxn id="50198" idx="5"/>
              <a:endCxn id="50195" idx="1"/>
            </p:cNvCxnSpPr>
            <p:nvPr/>
          </p:nvCxnSpPr>
          <p:spPr bwMode="auto">
            <a:xfrm>
              <a:off x="436" y="1181"/>
              <a:ext cx="392" cy="2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20" name="AutoShape 161">
              <a:extLst>
                <a:ext uri="{FF2B5EF4-FFF2-40B4-BE49-F238E27FC236}">
                  <a16:creationId xmlns:a16="http://schemas.microsoft.com/office/drawing/2014/main" id="{473013B8-A64E-4F20-A9C3-EEC4FEE1A651}"/>
                </a:ext>
              </a:extLst>
            </p:cNvPr>
            <p:cNvCxnSpPr>
              <a:cxnSpLocks noChangeShapeType="1"/>
              <a:stCxn id="50198" idx="5"/>
              <a:endCxn id="50199" idx="0"/>
            </p:cNvCxnSpPr>
            <p:nvPr/>
          </p:nvCxnSpPr>
          <p:spPr bwMode="auto">
            <a:xfrm flipH="1">
              <a:off x="254" y="1181"/>
              <a:ext cx="182" cy="2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21" name="AutoShape 162">
              <a:extLst>
                <a:ext uri="{FF2B5EF4-FFF2-40B4-BE49-F238E27FC236}">
                  <a16:creationId xmlns:a16="http://schemas.microsoft.com/office/drawing/2014/main" id="{93654ECE-8ECF-4149-B2F1-EF5DA05CD246}"/>
                </a:ext>
              </a:extLst>
            </p:cNvPr>
            <p:cNvCxnSpPr>
              <a:cxnSpLocks noChangeShapeType="1"/>
              <a:stCxn id="50199" idx="4"/>
              <a:endCxn id="50203" idx="0"/>
            </p:cNvCxnSpPr>
            <p:nvPr/>
          </p:nvCxnSpPr>
          <p:spPr bwMode="auto">
            <a:xfrm>
              <a:off x="254" y="1481"/>
              <a:ext cx="95" cy="20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22" name="AutoShape 163">
              <a:extLst>
                <a:ext uri="{FF2B5EF4-FFF2-40B4-BE49-F238E27FC236}">
                  <a16:creationId xmlns:a16="http://schemas.microsoft.com/office/drawing/2014/main" id="{A456F9FC-DCAF-4AFB-9482-BD1D69A92FAF}"/>
                </a:ext>
              </a:extLst>
            </p:cNvPr>
            <p:cNvCxnSpPr>
              <a:cxnSpLocks noChangeShapeType="1"/>
              <a:stCxn id="50203" idx="4"/>
              <a:endCxn id="50202" idx="1"/>
            </p:cNvCxnSpPr>
            <p:nvPr/>
          </p:nvCxnSpPr>
          <p:spPr bwMode="auto">
            <a:xfrm>
              <a:off x="349" y="1744"/>
              <a:ext cx="30" cy="24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23" name="AutoShape 164">
              <a:extLst>
                <a:ext uri="{FF2B5EF4-FFF2-40B4-BE49-F238E27FC236}">
                  <a16:creationId xmlns:a16="http://schemas.microsoft.com/office/drawing/2014/main" id="{E643A0AC-D9F5-4F47-B31F-B91084071517}"/>
                </a:ext>
              </a:extLst>
            </p:cNvPr>
            <p:cNvCxnSpPr>
              <a:cxnSpLocks noChangeShapeType="1"/>
              <a:stCxn id="50202" idx="4"/>
              <a:endCxn id="50201" idx="1"/>
            </p:cNvCxnSpPr>
            <p:nvPr/>
          </p:nvCxnSpPr>
          <p:spPr bwMode="auto">
            <a:xfrm>
              <a:off x="396" y="2036"/>
              <a:ext cx="78" cy="3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24" name="AutoShape 165">
              <a:extLst>
                <a:ext uri="{FF2B5EF4-FFF2-40B4-BE49-F238E27FC236}">
                  <a16:creationId xmlns:a16="http://schemas.microsoft.com/office/drawing/2014/main" id="{3FEB8A70-272B-4B2B-8D28-B043252E4EF1}"/>
                </a:ext>
              </a:extLst>
            </p:cNvPr>
            <p:cNvCxnSpPr>
              <a:cxnSpLocks noChangeShapeType="1"/>
              <a:stCxn id="50201" idx="5"/>
              <a:endCxn id="50200" idx="7"/>
            </p:cNvCxnSpPr>
            <p:nvPr/>
          </p:nvCxnSpPr>
          <p:spPr bwMode="auto">
            <a:xfrm>
              <a:off x="508" y="2408"/>
              <a:ext cx="354" cy="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0225" name="Text Box 166">
              <a:extLst>
                <a:ext uri="{FF2B5EF4-FFF2-40B4-BE49-F238E27FC236}">
                  <a16:creationId xmlns:a16="http://schemas.microsoft.com/office/drawing/2014/main" id="{6F39D96B-7135-4135-8744-5D5EDEA103AF}"/>
                </a:ext>
              </a:extLst>
            </p:cNvPr>
            <p:cNvSpPr txBox="1">
              <a:spLocks noChangeArrowheads="1"/>
            </p:cNvSpPr>
            <p:nvPr/>
          </p:nvSpPr>
          <p:spPr bwMode="auto">
            <a:xfrm>
              <a:off x="183" y="1045"/>
              <a:ext cx="23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Arad</a:t>
              </a:r>
            </a:p>
          </p:txBody>
        </p:sp>
        <p:sp>
          <p:nvSpPr>
            <p:cNvPr id="50226" name="Text Box 167">
              <a:extLst>
                <a:ext uri="{FF2B5EF4-FFF2-40B4-BE49-F238E27FC236}">
                  <a16:creationId xmlns:a16="http://schemas.microsoft.com/office/drawing/2014/main" id="{87A5F733-C600-4DC2-96CF-6275BBC530BA}"/>
                </a:ext>
              </a:extLst>
            </p:cNvPr>
            <p:cNvSpPr txBox="1">
              <a:spLocks noChangeArrowheads="1"/>
            </p:cNvSpPr>
            <p:nvPr/>
          </p:nvSpPr>
          <p:spPr bwMode="auto">
            <a:xfrm>
              <a:off x="727" y="547"/>
              <a:ext cx="35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Oradea</a:t>
              </a:r>
            </a:p>
          </p:txBody>
        </p:sp>
        <p:sp>
          <p:nvSpPr>
            <p:cNvPr id="50227" name="Oval 168">
              <a:extLst>
                <a:ext uri="{FF2B5EF4-FFF2-40B4-BE49-F238E27FC236}">
                  <a16:creationId xmlns:a16="http://schemas.microsoft.com/office/drawing/2014/main" id="{4EF2DF9B-E94E-4BFB-BA32-DD8452F22DA9}"/>
                </a:ext>
              </a:extLst>
            </p:cNvPr>
            <p:cNvSpPr>
              <a:spLocks noChangeArrowheads="1"/>
            </p:cNvSpPr>
            <p:nvPr/>
          </p:nvSpPr>
          <p:spPr bwMode="auto">
            <a:xfrm>
              <a:off x="349" y="751"/>
              <a:ext cx="47" cy="5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228" name="AutoShape 169">
              <a:extLst>
                <a:ext uri="{FF2B5EF4-FFF2-40B4-BE49-F238E27FC236}">
                  <a16:creationId xmlns:a16="http://schemas.microsoft.com/office/drawing/2014/main" id="{4500AFCE-E4BA-44E9-8EB4-1033638B9DD4}"/>
                </a:ext>
              </a:extLst>
            </p:cNvPr>
            <p:cNvCxnSpPr>
              <a:cxnSpLocks noChangeShapeType="1"/>
              <a:stCxn id="50227" idx="6"/>
              <a:endCxn id="50197" idx="3"/>
            </p:cNvCxnSpPr>
            <p:nvPr/>
          </p:nvCxnSpPr>
          <p:spPr bwMode="auto">
            <a:xfrm flipV="1">
              <a:off x="396" y="684"/>
              <a:ext cx="314" cy="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229" name="AutoShape 170">
              <a:extLst>
                <a:ext uri="{FF2B5EF4-FFF2-40B4-BE49-F238E27FC236}">
                  <a16:creationId xmlns:a16="http://schemas.microsoft.com/office/drawing/2014/main" id="{17D489F1-7E0C-4B5A-B409-6A0491018635}"/>
                </a:ext>
              </a:extLst>
            </p:cNvPr>
            <p:cNvCxnSpPr>
              <a:cxnSpLocks noChangeShapeType="1"/>
              <a:endCxn id="50225" idx="3"/>
            </p:cNvCxnSpPr>
            <p:nvPr/>
          </p:nvCxnSpPr>
          <p:spPr bwMode="auto">
            <a:xfrm>
              <a:off x="372" y="750"/>
              <a:ext cx="48" cy="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0230" name="Text Box 171">
              <a:extLst>
                <a:ext uri="{FF2B5EF4-FFF2-40B4-BE49-F238E27FC236}">
                  <a16:creationId xmlns:a16="http://schemas.microsoft.com/office/drawing/2014/main" id="{940C39E3-F486-45CA-AC7B-3C1522092EC5}"/>
                </a:ext>
              </a:extLst>
            </p:cNvPr>
            <p:cNvSpPr txBox="1">
              <a:spLocks noChangeArrowheads="1"/>
            </p:cNvSpPr>
            <p:nvPr/>
          </p:nvSpPr>
          <p:spPr bwMode="auto">
            <a:xfrm>
              <a:off x="136" y="634"/>
              <a:ext cx="28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Zerind</a:t>
              </a:r>
            </a:p>
          </p:txBody>
        </p:sp>
        <p:sp>
          <p:nvSpPr>
            <p:cNvPr id="50231" name="Text Box 172">
              <a:extLst>
                <a:ext uri="{FF2B5EF4-FFF2-40B4-BE49-F238E27FC236}">
                  <a16:creationId xmlns:a16="http://schemas.microsoft.com/office/drawing/2014/main" id="{FA414B04-787C-42AC-87FC-78C00A9B0527}"/>
                </a:ext>
              </a:extLst>
            </p:cNvPr>
            <p:cNvSpPr txBox="1">
              <a:spLocks noChangeArrowheads="1"/>
            </p:cNvSpPr>
            <p:nvPr/>
          </p:nvSpPr>
          <p:spPr bwMode="auto">
            <a:xfrm>
              <a:off x="1318" y="1335"/>
              <a:ext cx="30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Faragas</a:t>
              </a:r>
            </a:p>
          </p:txBody>
        </p:sp>
        <p:sp>
          <p:nvSpPr>
            <p:cNvPr id="50232" name="Text Box 173">
              <a:extLst>
                <a:ext uri="{FF2B5EF4-FFF2-40B4-BE49-F238E27FC236}">
                  <a16:creationId xmlns:a16="http://schemas.microsoft.com/office/drawing/2014/main" id="{B2225303-B84E-4676-9BDB-11504D8FF405}"/>
                </a:ext>
              </a:extLst>
            </p:cNvPr>
            <p:cNvSpPr txBox="1">
              <a:spLocks noChangeArrowheads="1"/>
            </p:cNvSpPr>
            <p:nvPr/>
          </p:nvSpPr>
          <p:spPr bwMode="auto">
            <a:xfrm>
              <a:off x="2074" y="430"/>
              <a:ext cx="3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dirty="0">
                  <a:latin typeface="Times New Roman" panose="02020603050405020304" pitchFamily="18" charset="0"/>
                </a:rPr>
                <a:t>Neamt</a:t>
              </a:r>
            </a:p>
          </p:txBody>
        </p:sp>
        <p:sp>
          <p:nvSpPr>
            <p:cNvPr id="50233" name="Text Box 174">
              <a:extLst>
                <a:ext uri="{FF2B5EF4-FFF2-40B4-BE49-F238E27FC236}">
                  <a16:creationId xmlns:a16="http://schemas.microsoft.com/office/drawing/2014/main" id="{E9D16CCF-4F82-434B-B86A-36A5796C52D7}"/>
                </a:ext>
              </a:extLst>
            </p:cNvPr>
            <p:cNvSpPr txBox="1">
              <a:spLocks noChangeArrowheads="1"/>
            </p:cNvSpPr>
            <p:nvPr/>
          </p:nvSpPr>
          <p:spPr bwMode="auto">
            <a:xfrm>
              <a:off x="2500" y="722"/>
              <a:ext cx="35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Iasi</a:t>
              </a:r>
            </a:p>
          </p:txBody>
        </p:sp>
        <p:sp>
          <p:nvSpPr>
            <p:cNvPr id="50234" name="Text Box 175">
              <a:extLst>
                <a:ext uri="{FF2B5EF4-FFF2-40B4-BE49-F238E27FC236}">
                  <a16:creationId xmlns:a16="http://schemas.microsoft.com/office/drawing/2014/main" id="{193F4680-9CFF-4553-BB00-6E8A3FB93443}"/>
                </a:ext>
              </a:extLst>
            </p:cNvPr>
            <p:cNvSpPr txBox="1">
              <a:spLocks noChangeArrowheads="1"/>
            </p:cNvSpPr>
            <p:nvPr/>
          </p:nvSpPr>
          <p:spPr bwMode="auto">
            <a:xfrm>
              <a:off x="2547" y="1219"/>
              <a:ext cx="2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Vaslui</a:t>
              </a:r>
            </a:p>
          </p:txBody>
        </p:sp>
        <p:sp>
          <p:nvSpPr>
            <p:cNvPr id="50235" name="Text Box 176">
              <a:extLst>
                <a:ext uri="{FF2B5EF4-FFF2-40B4-BE49-F238E27FC236}">
                  <a16:creationId xmlns:a16="http://schemas.microsoft.com/office/drawing/2014/main" id="{14923385-6B52-43B8-90DB-D97766F83AFA}"/>
                </a:ext>
              </a:extLst>
            </p:cNvPr>
            <p:cNvSpPr txBox="1">
              <a:spLocks noChangeArrowheads="1"/>
            </p:cNvSpPr>
            <p:nvPr/>
          </p:nvSpPr>
          <p:spPr bwMode="auto">
            <a:xfrm>
              <a:off x="2641" y="1716"/>
              <a:ext cx="28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Hirsova</a:t>
              </a:r>
            </a:p>
          </p:txBody>
        </p:sp>
        <p:sp>
          <p:nvSpPr>
            <p:cNvPr id="50236" name="Text Box 177">
              <a:extLst>
                <a:ext uri="{FF2B5EF4-FFF2-40B4-BE49-F238E27FC236}">
                  <a16:creationId xmlns:a16="http://schemas.microsoft.com/office/drawing/2014/main" id="{942D2803-4D68-4133-99EE-8B50B76F1FAA}"/>
                </a:ext>
              </a:extLst>
            </p:cNvPr>
            <p:cNvSpPr txBox="1">
              <a:spLocks noChangeArrowheads="1"/>
            </p:cNvSpPr>
            <p:nvPr/>
          </p:nvSpPr>
          <p:spPr bwMode="auto">
            <a:xfrm>
              <a:off x="2523" y="2445"/>
              <a:ext cx="28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dirty="0">
                  <a:latin typeface="Times New Roman" panose="02020603050405020304" pitchFamily="18" charset="0"/>
                </a:rPr>
                <a:t>Eforie</a:t>
              </a:r>
            </a:p>
          </p:txBody>
        </p:sp>
        <p:sp>
          <p:nvSpPr>
            <p:cNvPr id="50237" name="Text Box 178">
              <a:extLst>
                <a:ext uri="{FF2B5EF4-FFF2-40B4-BE49-F238E27FC236}">
                  <a16:creationId xmlns:a16="http://schemas.microsoft.com/office/drawing/2014/main" id="{C3AE9C63-2F56-4482-BD41-B747DD662EB8}"/>
                </a:ext>
              </a:extLst>
            </p:cNvPr>
            <p:cNvSpPr txBox="1">
              <a:spLocks noChangeArrowheads="1"/>
            </p:cNvSpPr>
            <p:nvPr/>
          </p:nvSpPr>
          <p:spPr bwMode="auto">
            <a:xfrm>
              <a:off x="1956" y="1685"/>
              <a:ext cx="33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Urziceni</a:t>
              </a:r>
            </a:p>
          </p:txBody>
        </p:sp>
        <p:sp>
          <p:nvSpPr>
            <p:cNvPr id="50238" name="Text Box 179">
              <a:extLst>
                <a:ext uri="{FF2B5EF4-FFF2-40B4-BE49-F238E27FC236}">
                  <a16:creationId xmlns:a16="http://schemas.microsoft.com/office/drawing/2014/main" id="{AB3EE9B9-A8E5-4ABD-AE39-DFC2EED39596}"/>
                </a:ext>
              </a:extLst>
            </p:cNvPr>
            <p:cNvSpPr txBox="1">
              <a:spLocks noChangeArrowheads="1"/>
            </p:cNvSpPr>
            <p:nvPr/>
          </p:nvSpPr>
          <p:spPr bwMode="auto">
            <a:xfrm>
              <a:off x="1459" y="2475"/>
              <a:ext cx="3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Giurgui</a:t>
              </a:r>
            </a:p>
          </p:txBody>
        </p:sp>
        <p:sp>
          <p:nvSpPr>
            <p:cNvPr id="50239" name="Text Box 180">
              <a:extLst>
                <a:ext uri="{FF2B5EF4-FFF2-40B4-BE49-F238E27FC236}">
                  <a16:creationId xmlns:a16="http://schemas.microsoft.com/office/drawing/2014/main" id="{95CF60D9-CBA4-473E-88DD-790F7459F836}"/>
                </a:ext>
              </a:extLst>
            </p:cNvPr>
            <p:cNvSpPr txBox="1">
              <a:spLocks noChangeArrowheads="1"/>
            </p:cNvSpPr>
            <p:nvPr/>
          </p:nvSpPr>
          <p:spPr bwMode="auto">
            <a:xfrm>
              <a:off x="1200" y="1861"/>
              <a:ext cx="25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Pitesti</a:t>
              </a:r>
            </a:p>
          </p:txBody>
        </p:sp>
        <p:sp>
          <p:nvSpPr>
            <p:cNvPr id="50240" name="Text Box 181">
              <a:extLst>
                <a:ext uri="{FF2B5EF4-FFF2-40B4-BE49-F238E27FC236}">
                  <a16:creationId xmlns:a16="http://schemas.microsoft.com/office/drawing/2014/main" id="{57BC2FDF-A097-420A-A179-CDE86F4AFE93}"/>
                </a:ext>
              </a:extLst>
            </p:cNvPr>
            <p:cNvSpPr txBox="1">
              <a:spLocks noChangeArrowheads="1"/>
            </p:cNvSpPr>
            <p:nvPr/>
          </p:nvSpPr>
          <p:spPr bwMode="auto">
            <a:xfrm>
              <a:off x="821" y="1335"/>
              <a:ext cx="26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b="1">
                  <a:latin typeface="Times New Roman" panose="02020603050405020304" pitchFamily="18" charset="0"/>
                </a:rPr>
                <a:t>Sibiu</a:t>
              </a:r>
            </a:p>
          </p:txBody>
        </p:sp>
        <p:sp>
          <p:nvSpPr>
            <p:cNvPr id="50241" name="Text Box 182">
              <a:extLst>
                <a:ext uri="{FF2B5EF4-FFF2-40B4-BE49-F238E27FC236}">
                  <a16:creationId xmlns:a16="http://schemas.microsoft.com/office/drawing/2014/main" id="{705FC7AF-45B0-4B4A-857E-0D14A4044711}"/>
                </a:ext>
              </a:extLst>
            </p:cNvPr>
            <p:cNvSpPr txBox="1">
              <a:spLocks noChangeArrowheads="1"/>
            </p:cNvSpPr>
            <p:nvPr/>
          </p:nvSpPr>
          <p:spPr bwMode="auto">
            <a:xfrm>
              <a:off x="491" y="2240"/>
              <a:ext cx="3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Dobreta</a:t>
              </a:r>
            </a:p>
          </p:txBody>
        </p:sp>
        <p:sp>
          <p:nvSpPr>
            <p:cNvPr id="50242" name="Text Box 183">
              <a:extLst>
                <a:ext uri="{FF2B5EF4-FFF2-40B4-BE49-F238E27FC236}">
                  <a16:creationId xmlns:a16="http://schemas.microsoft.com/office/drawing/2014/main" id="{BB2E6914-4A3D-4AEC-9011-A9FC3F332CDB}"/>
                </a:ext>
              </a:extLst>
            </p:cNvPr>
            <p:cNvSpPr txBox="1">
              <a:spLocks noChangeArrowheads="1"/>
            </p:cNvSpPr>
            <p:nvPr/>
          </p:nvSpPr>
          <p:spPr bwMode="auto">
            <a:xfrm>
              <a:off x="845" y="2416"/>
              <a:ext cx="33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Craiova</a:t>
              </a:r>
            </a:p>
          </p:txBody>
        </p:sp>
        <p:sp>
          <p:nvSpPr>
            <p:cNvPr id="50243" name="Text Box 184">
              <a:extLst>
                <a:ext uri="{FF2B5EF4-FFF2-40B4-BE49-F238E27FC236}">
                  <a16:creationId xmlns:a16="http://schemas.microsoft.com/office/drawing/2014/main" id="{EF843DAF-B857-43D9-B4D3-9112EB79793C}"/>
                </a:ext>
              </a:extLst>
            </p:cNvPr>
            <p:cNvSpPr txBox="1">
              <a:spLocks noChangeArrowheads="1"/>
            </p:cNvSpPr>
            <p:nvPr/>
          </p:nvSpPr>
          <p:spPr bwMode="auto">
            <a:xfrm>
              <a:off x="774" y="1627"/>
              <a:ext cx="31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dirty="0">
                  <a:latin typeface="Times New Roman" panose="02020603050405020304" pitchFamily="18" charset="0"/>
                </a:rPr>
                <a:t>Rimnicu</a:t>
              </a:r>
            </a:p>
          </p:txBody>
        </p:sp>
        <p:sp>
          <p:nvSpPr>
            <p:cNvPr id="50244" name="Text Box 185">
              <a:extLst>
                <a:ext uri="{FF2B5EF4-FFF2-40B4-BE49-F238E27FC236}">
                  <a16:creationId xmlns:a16="http://schemas.microsoft.com/office/drawing/2014/main" id="{066C0CBF-B6C8-4098-ABCA-EB338E32F88E}"/>
                </a:ext>
              </a:extLst>
            </p:cNvPr>
            <p:cNvSpPr txBox="1">
              <a:spLocks noChangeArrowheads="1"/>
            </p:cNvSpPr>
            <p:nvPr/>
          </p:nvSpPr>
          <p:spPr bwMode="auto">
            <a:xfrm>
              <a:off x="396" y="1920"/>
              <a:ext cx="30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Mehadia</a:t>
              </a:r>
            </a:p>
          </p:txBody>
        </p:sp>
        <p:sp>
          <p:nvSpPr>
            <p:cNvPr id="50245" name="Text Box 186">
              <a:extLst>
                <a:ext uri="{FF2B5EF4-FFF2-40B4-BE49-F238E27FC236}">
                  <a16:creationId xmlns:a16="http://schemas.microsoft.com/office/drawing/2014/main" id="{7B8B1A0B-11B7-4619-ACA2-60ED03515CA0}"/>
                </a:ext>
              </a:extLst>
            </p:cNvPr>
            <p:cNvSpPr txBox="1">
              <a:spLocks noChangeArrowheads="1"/>
            </p:cNvSpPr>
            <p:nvPr/>
          </p:nvSpPr>
          <p:spPr bwMode="auto">
            <a:xfrm>
              <a:off x="254" y="1393"/>
              <a:ext cx="35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Timisoara</a:t>
              </a:r>
            </a:p>
          </p:txBody>
        </p:sp>
        <p:sp>
          <p:nvSpPr>
            <p:cNvPr id="50246" name="Text Box 187">
              <a:extLst>
                <a:ext uri="{FF2B5EF4-FFF2-40B4-BE49-F238E27FC236}">
                  <a16:creationId xmlns:a16="http://schemas.microsoft.com/office/drawing/2014/main" id="{40A5B148-3E01-418B-A945-CB607C1C52C1}"/>
                </a:ext>
              </a:extLst>
            </p:cNvPr>
            <p:cNvSpPr txBox="1">
              <a:spLocks noChangeArrowheads="1"/>
            </p:cNvSpPr>
            <p:nvPr/>
          </p:nvSpPr>
          <p:spPr bwMode="auto">
            <a:xfrm>
              <a:off x="348" y="1627"/>
              <a:ext cx="2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Lugoj</a:t>
              </a:r>
            </a:p>
          </p:txBody>
        </p:sp>
        <p:sp>
          <p:nvSpPr>
            <p:cNvPr id="50247" name="Text Box 188">
              <a:extLst>
                <a:ext uri="{FF2B5EF4-FFF2-40B4-BE49-F238E27FC236}">
                  <a16:creationId xmlns:a16="http://schemas.microsoft.com/office/drawing/2014/main" id="{0B98715C-AB15-4681-AFEB-2FE99D2179D9}"/>
                </a:ext>
              </a:extLst>
            </p:cNvPr>
            <p:cNvSpPr txBox="1">
              <a:spLocks noChangeArrowheads="1"/>
            </p:cNvSpPr>
            <p:nvPr/>
          </p:nvSpPr>
          <p:spPr bwMode="auto">
            <a:xfrm>
              <a:off x="2145" y="693"/>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87</a:t>
              </a:r>
            </a:p>
          </p:txBody>
        </p:sp>
        <p:sp>
          <p:nvSpPr>
            <p:cNvPr id="50248" name="Text Box 189">
              <a:extLst>
                <a:ext uri="{FF2B5EF4-FFF2-40B4-BE49-F238E27FC236}">
                  <a16:creationId xmlns:a16="http://schemas.microsoft.com/office/drawing/2014/main" id="{9EBEBEE8-8FA2-4886-B54F-8894704ED885}"/>
                </a:ext>
              </a:extLst>
            </p:cNvPr>
            <p:cNvSpPr txBox="1">
              <a:spLocks noChangeArrowheads="1"/>
            </p:cNvSpPr>
            <p:nvPr/>
          </p:nvSpPr>
          <p:spPr bwMode="auto">
            <a:xfrm>
              <a:off x="2523" y="1014"/>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92</a:t>
              </a:r>
            </a:p>
          </p:txBody>
        </p:sp>
        <p:sp>
          <p:nvSpPr>
            <p:cNvPr id="50249" name="Text Box 190">
              <a:extLst>
                <a:ext uri="{FF2B5EF4-FFF2-40B4-BE49-F238E27FC236}">
                  <a16:creationId xmlns:a16="http://schemas.microsoft.com/office/drawing/2014/main" id="{ED966959-2285-490A-BFD2-7796B45A4DB4}"/>
                </a:ext>
              </a:extLst>
            </p:cNvPr>
            <p:cNvSpPr txBox="1">
              <a:spLocks noChangeArrowheads="1"/>
            </p:cNvSpPr>
            <p:nvPr/>
          </p:nvSpPr>
          <p:spPr bwMode="auto">
            <a:xfrm>
              <a:off x="2547" y="1422"/>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142</a:t>
              </a:r>
            </a:p>
          </p:txBody>
        </p:sp>
        <p:sp>
          <p:nvSpPr>
            <p:cNvPr id="50250" name="Text Box 191">
              <a:extLst>
                <a:ext uri="{FF2B5EF4-FFF2-40B4-BE49-F238E27FC236}">
                  <a16:creationId xmlns:a16="http://schemas.microsoft.com/office/drawing/2014/main" id="{5D537B1C-8EA7-4A81-A1F4-65CBFA5FFC11}"/>
                </a:ext>
              </a:extLst>
            </p:cNvPr>
            <p:cNvSpPr txBox="1">
              <a:spLocks noChangeArrowheads="1"/>
            </p:cNvSpPr>
            <p:nvPr/>
          </p:nvSpPr>
          <p:spPr bwMode="auto">
            <a:xfrm>
              <a:off x="2500" y="2066"/>
              <a:ext cx="14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86</a:t>
              </a:r>
            </a:p>
          </p:txBody>
        </p:sp>
        <p:sp>
          <p:nvSpPr>
            <p:cNvPr id="50251" name="Text Box 192">
              <a:extLst>
                <a:ext uri="{FF2B5EF4-FFF2-40B4-BE49-F238E27FC236}">
                  <a16:creationId xmlns:a16="http://schemas.microsoft.com/office/drawing/2014/main" id="{0A2D473D-09C7-488F-B370-720795418BD8}"/>
                </a:ext>
              </a:extLst>
            </p:cNvPr>
            <p:cNvSpPr txBox="1">
              <a:spLocks noChangeArrowheads="1"/>
            </p:cNvSpPr>
            <p:nvPr/>
          </p:nvSpPr>
          <p:spPr bwMode="auto">
            <a:xfrm>
              <a:off x="2287" y="1627"/>
              <a:ext cx="1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98</a:t>
              </a:r>
            </a:p>
          </p:txBody>
        </p:sp>
        <p:sp>
          <p:nvSpPr>
            <p:cNvPr id="50252" name="Text Box 193">
              <a:extLst>
                <a:ext uri="{FF2B5EF4-FFF2-40B4-BE49-F238E27FC236}">
                  <a16:creationId xmlns:a16="http://schemas.microsoft.com/office/drawing/2014/main" id="{CB445DE5-7623-440D-854B-42AAF2A6638D}"/>
                </a:ext>
              </a:extLst>
            </p:cNvPr>
            <p:cNvSpPr txBox="1">
              <a:spLocks noChangeArrowheads="1"/>
            </p:cNvSpPr>
            <p:nvPr/>
          </p:nvSpPr>
          <p:spPr bwMode="auto">
            <a:xfrm>
              <a:off x="1767" y="1803"/>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86</a:t>
              </a:r>
            </a:p>
          </p:txBody>
        </p:sp>
        <p:sp>
          <p:nvSpPr>
            <p:cNvPr id="50253" name="Text Box 194">
              <a:extLst>
                <a:ext uri="{FF2B5EF4-FFF2-40B4-BE49-F238E27FC236}">
                  <a16:creationId xmlns:a16="http://schemas.microsoft.com/office/drawing/2014/main" id="{5E0030D7-776B-41E1-858D-0E8FDDC0C4D0}"/>
                </a:ext>
              </a:extLst>
            </p:cNvPr>
            <p:cNvSpPr txBox="1">
              <a:spLocks noChangeArrowheads="1"/>
            </p:cNvSpPr>
            <p:nvPr/>
          </p:nvSpPr>
          <p:spPr bwMode="auto">
            <a:xfrm>
              <a:off x="1507" y="1599"/>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211</a:t>
              </a:r>
            </a:p>
          </p:txBody>
        </p:sp>
        <p:sp>
          <p:nvSpPr>
            <p:cNvPr id="50254" name="Text Box 195">
              <a:extLst>
                <a:ext uri="{FF2B5EF4-FFF2-40B4-BE49-F238E27FC236}">
                  <a16:creationId xmlns:a16="http://schemas.microsoft.com/office/drawing/2014/main" id="{11AE9620-73D5-4470-B0BB-C34EEE09D437}"/>
                </a:ext>
              </a:extLst>
            </p:cNvPr>
            <p:cNvSpPr txBox="1">
              <a:spLocks noChangeArrowheads="1"/>
            </p:cNvSpPr>
            <p:nvPr/>
          </p:nvSpPr>
          <p:spPr bwMode="auto">
            <a:xfrm>
              <a:off x="1341" y="2036"/>
              <a:ext cx="19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101</a:t>
              </a:r>
            </a:p>
          </p:txBody>
        </p:sp>
        <p:sp>
          <p:nvSpPr>
            <p:cNvPr id="50255" name="Text Box 196">
              <a:extLst>
                <a:ext uri="{FF2B5EF4-FFF2-40B4-BE49-F238E27FC236}">
                  <a16:creationId xmlns:a16="http://schemas.microsoft.com/office/drawing/2014/main" id="{64665ABE-9998-4B61-B247-2BD02A4417D0}"/>
                </a:ext>
              </a:extLst>
            </p:cNvPr>
            <p:cNvSpPr txBox="1">
              <a:spLocks noChangeArrowheads="1"/>
            </p:cNvSpPr>
            <p:nvPr/>
          </p:nvSpPr>
          <p:spPr bwMode="auto">
            <a:xfrm>
              <a:off x="1625" y="2300"/>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90</a:t>
              </a:r>
            </a:p>
          </p:txBody>
        </p:sp>
        <p:sp>
          <p:nvSpPr>
            <p:cNvPr id="50256" name="Text Box 197">
              <a:extLst>
                <a:ext uri="{FF2B5EF4-FFF2-40B4-BE49-F238E27FC236}">
                  <a16:creationId xmlns:a16="http://schemas.microsoft.com/office/drawing/2014/main" id="{AEBF6EFB-C58E-44C1-970A-CF3E6067B673}"/>
                </a:ext>
              </a:extLst>
            </p:cNvPr>
            <p:cNvSpPr txBox="1">
              <a:spLocks noChangeArrowheads="1"/>
            </p:cNvSpPr>
            <p:nvPr/>
          </p:nvSpPr>
          <p:spPr bwMode="auto">
            <a:xfrm>
              <a:off x="1058" y="1306"/>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99</a:t>
              </a:r>
            </a:p>
          </p:txBody>
        </p:sp>
        <p:sp>
          <p:nvSpPr>
            <p:cNvPr id="50257" name="Text Box 198">
              <a:extLst>
                <a:ext uri="{FF2B5EF4-FFF2-40B4-BE49-F238E27FC236}">
                  <a16:creationId xmlns:a16="http://schemas.microsoft.com/office/drawing/2014/main" id="{9E1757AC-A210-41C7-87DD-8CC1791111D2}"/>
                </a:ext>
              </a:extLst>
            </p:cNvPr>
            <p:cNvSpPr txBox="1">
              <a:spLocks noChangeArrowheads="1"/>
            </p:cNvSpPr>
            <p:nvPr/>
          </p:nvSpPr>
          <p:spPr bwMode="auto">
            <a:xfrm>
              <a:off x="443" y="576"/>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71</a:t>
              </a:r>
            </a:p>
          </p:txBody>
        </p:sp>
        <p:sp>
          <p:nvSpPr>
            <p:cNvPr id="50258" name="Text Box 199">
              <a:extLst>
                <a:ext uri="{FF2B5EF4-FFF2-40B4-BE49-F238E27FC236}">
                  <a16:creationId xmlns:a16="http://schemas.microsoft.com/office/drawing/2014/main" id="{5F2BC091-0872-421C-AB58-6F6BCFE1100F}"/>
                </a:ext>
              </a:extLst>
            </p:cNvPr>
            <p:cNvSpPr txBox="1">
              <a:spLocks noChangeArrowheads="1"/>
            </p:cNvSpPr>
            <p:nvPr/>
          </p:nvSpPr>
          <p:spPr bwMode="auto">
            <a:xfrm>
              <a:off x="254" y="926"/>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75</a:t>
              </a:r>
            </a:p>
          </p:txBody>
        </p:sp>
        <p:sp>
          <p:nvSpPr>
            <p:cNvPr id="50259" name="Text Box 200">
              <a:extLst>
                <a:ext uri="{FF2B5EF4-FFF2-40B4-BE49-F238E27FC236}">
                  <a16:creationId xmlns:a16="http://schemas.microsoft.com/office/drawing/2014/main" id="{D37B4639-4BC2-4655-A592-2E521DD38296}"/>
                </a:ext>
              </a:extLst>
            </p:cNvPr>
            <p:cNvSpPr txBox="1">
              <a:spLocks noChangeArrowheads="1"/>
            </p:cNvSpPr>
            <p:nvPr/>
          </p:nvSpPr>
          <p:spPr bwMode="auto">
            <a:xfrm>
              <a:off x="561" y="1161"/>
              <a:ext cx="19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140</a:t>
              </a:r>
            </a:p>
          </p:txBody>
        </p:sp>
        <p:sp>
          <p:nvSpPr>
            <p:cNvPr id="50260" name="Text Box 201">
              <a:extLst>
                <a:ext uri="{FF2B5EF4-FFF2-40B4-BE49-F238E27FC236}">
                  <a16:creationId xmlns:a16="http://schemas.microsoft.com/office/drawing/2014/main" id="{CF3B751D-33FF-4737-8229-ABF2B7F93BF9}"/>
                </a:ext>
              </a:extLst>
            </p:cNvPr>
            <p:cNvSpPr txBox="1">
              <a:spLocks noChangeArrowheads="1"/>
            </p:cNvSpPr>
            <p:nvPr/>
          </p:nvSpPr>
          <p:spPr bwMode="auto">
            <a:xfrm>
              <a:off x="160" y="1248"/>
              <a:ext cx="1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118</a:t>
              </a:r>
            </a:p>
          </p:txBody>
        </p:sp>
        <p:sp>
          <p:nvSpPr>
            <p:cNvPr id="50261" name="Text Box 202">
              <a:extLst>
                <a:ext uri="{FF2B5EF4-FFF2-40B4-BE49-F238E27FC236}">
                  <a16:creationId xmlns:a16="http://schemas.microsoft.com/office/drawing/2014/main" id="{9CF510E5-9C07-48EB-BD9B-2BD763598C05}"/>
                </a:ext>
              </a:extLst>
            </p:cNvPr>
            <p:cNvSpPr txBox="1">
              <a:spLocks noChangeArrowheads="1"/>
            </p:cNvSpPr>
            <p:nvPr/>
          </p:nvSpPr>
          <p:spPr bwMode="auto">
            <a:xfrm>
              <a:off x="160" y="1539"/>
              <a:ext cx="1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111</a:t>
              </a:r>
            </a:p>
          </p:txBody>
        </p:sp>
        <p:sp>
          <p:nvSpPr>
            <p:cNvPr id="50262" name="Text Box 203">
              <a:extLst>
                <a:ext uri="{FF2B5EF4-FFF2-40B4-BE49-F238E27FC236}">
                  <a16:creationId xmlns:a16="http://schemas.microsoft.com/office/drawing/2014/main" id="{D041F22C-1F0F-4BF3-9E60-DE115C1072A5}"/>
                </a:ext>
              </a:extLst>
            </p:cNvPr>
            <p:cNvSpPr txBox="1">
              <a:spLocks noChangeArrowheads="1"/>
            </p:cNvSpPr>
            <p:nvPr/>
          </p:nvSpPr>
          <p:spPr bwMode="auto">
            <a:xfrm>
              <a:off x="254" y="1803"/>
              <a:ext cx="16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70</a:t>
              </a:r>
            </a:p>
          </p:txBody>
        </p:sp>
        <p:sp>
          <p:nvSpPr>
            <p:cNvPr id="50263" name="Text Box 204">
              <a:extLst>
                <a:ext uri="{FF2B5EF4-FFF2-40B4-BE49-F238E27FC236}">
                  <a16:creationId xmlns:a16="http://schemas.microsoft.com/office/drawing/2014/main" id="{F99E1794-A963-422F-8987-EE9C07B4504E}"/>
                </a:ext>
              </a:extLst>
            </p:cNvPr>
            <p:cNvSpPr txBox="1">
              <a:spLocks noChangeArrowheads="1"/>
            </p:cNvSpPr>
            <p:nvPr/>
          </p:nvSpPr>
          <p:spPr bwMode="auto">
            <a:xfrm>
              <a:off x="325" y="2124"/>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75</a:t>
              </a:r>
            </a:p>
          </p:txBody>
        </p:sp>
        <p:sp>
          <p:nvSpPr>
            <p:cNvPr id="50264" name="Text Box 205">
              <a:extLst>
                <a:ext uri="{FF2B5EF4-FFF2-40B4-BE49-F238E27FC236}">
                  <a16:creationId xmlns:a16="http://schemas.microsoft.com/office/drawing/2014/main" id="{9DB6C6B5-97A5-4083-BCFC-66209906671E}"/>
                </a:ext>
              </a:extLst>
            </p:cNvPr>
            <p:cNvSpPr txBox="1">
              <a:spLocks noChangeArrowheads="1"/>
            </p:cNvSpPr>
            <p:nvPr/>
          </p:nvSpPr>
          <p:spPr bwMode="auto">
            <a:xfrm>
              <a:off x="538" y="2416"/>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120</a:t>
              </a:r>
            </a:p>
          </p:txBody>
        </p:sp>
        <p:sp>
          <p:nvSpPr>
            <p:cNvPr id="50265" name="Text Box 206">
              <a:extLst>
                <a:ext uri="{FF2B5EF4-FFF2-40B4-BE49-F238E27FC236}">
                  <a16:creationId xmlns:a16="http://schemas.microsoft.com/office/drawing/2014/main" id="{799573F7-5469-4710-AF55-02EEB0A304A3}"/>
                </a:ext>
              </a:extLst>
            </p:cNvPr>
            <p:cNvSpPr txBox="1">
              <a:spLocks noChangeArrowheads="1"/>
            </p:cNvSpPr>
            <p:nvPr/>
          </p:nvSpPr>
          <p:spPr bwMode="auto">
            <a:xfrm>
              <a:off x="1034" y="2153"/>
              <a:ext cx="1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solidFill>
                    <a:schemeClr val="bg2"/>
                  </a:solidFill>
                  <a:latin typeface="Times New Roman" panose="02020603050405020304" pitchFamily="18" charset="0"/>
                </a:rPr>
                <a:t>138</a:t>
              </a:r>
            </a:p>
          </p:txBody>
        </p:sp>
        <p:sp>
          <p:nvSpPr>
            <p:cNvPr id="50266" name="Text Box 207">
              <a:extLst>
                <a:ext uri="{FF2B5EF4-FFF2-40B4-BE49-F238E27FC236}">
                  <a16:creationId xmlns:a16="http://schemas.microsoft.com/office/drawing/2014/main" id="{039C33A4-B818-4D5C-99E4-73A41CA8044E}"/>
                </a:ext>
              </a:extLst>
            </p:cNvPr>
            <p:cNvSpPr txBox="1">
              <a:spLocks noChangeArrowheads="1"/>
            </p:cNvSpPr>
            <p:nvPr/>
          </p:nvSpPr>
          <p:spPr bwMode="auto">
            <a:xfrm>
              <a:off x="799" y="2007"/>
              <a:ext cx="1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146</a:t>
              </a:r>
            </a:p>
          </p:txBody>
        </p:sp>
        <p:sp>
          <p:nvSpPr>
            <p:cNvPr id="50267" name="Text Box 208">
              <a:extLst>
                <a:ext uri="{FF2B5EF4-FFF2-40B4-BE49-F238E27FC236}">
                  <a16:creationId xmlns:a16="http://schemas.microsoft.com/office/drawing/2014/main" id="{D60C2359-6B84-4793-9992-06DC8AEDD9F7}"/>
                </a:ext>
              </a:extLst>
            </p:cNvPr>
            <p:cNvSpPr txBox="1">
              <a:spLocks noChangeArrowheads="1"/>
            </p:cNvSpPr>
            <p:nvPr/>
          </p:nvSpPr>
          <p:spPr bwMode="auto">
            <a:xfrm>
              <a:off x="892" y="1833"/>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97</a:t>
              </a:r>
            </a:p>
          </p:txBody>
        </p:sp>
        <p:sp>
          <p:nvSpPr>
            <p:cNvPr id="50268" name="Text Box 209">
              <a:extLst>
                <a:ext uri="{FF2B5EF4-FFF2-40B4-BE49-F238E27FC236}">
                  <a16:creationId xmlns:a16="http://schemas.microsoft.com/office/drawing/2014/main" id="{A768783D-9FB2-4045-845C-C26328D0315D}"/>
                </a:ext>
              </a:extLst>
            </p:cNvPr>
            <p:cNvSpPr txBox="1">
              <a:spLocks noChangeArrowheads="1"/>
            </p:cNvSpPr>
            <p:nvPr/>
          </p:nvSpPr>
          <p:spPr bwMode="auto">
            <a:xfrm>
              <a:off x="679" y="1511"/>
              <a:ext cx="1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80</a:t>
              </a:r>
            </a:p>
          </p:txBody>
        </p:sp>
        <p:cxnSp>
          <p:nvCxnSpPr>
            <p:cNvPr id="50269" name="AutoShape 210">
              <a:extLst>
                <a:ext uri="{FF2B5EF4-FFF2-40B4-BE49-F238E27FC236}">
                  <a16:creationId xmlns:a16="http://schemas.microsoft.com/office/drawing/2014/main" id="{4B78B069-CD7C-4DBE-912F-ACDA251108DA}"/>
                </a:ext>
              </a:extLst>
            </p:cNvPr>
            <p:cNvCxnSpPr>
              <a:cxnSpLocks noChangeShapeType="1"/>
              <a:stCxn id="50198" idx="5"/>
            </p:cNvCxnSpPr>
            <p:nvPr/>
          </p:nvCxnSpPr>
          <p:spPr bwMode="auto">
            <a:xfrm>
              <a:off x="436" y="1181"/>
              <a:ext cx="196" cy="2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50270" name="Text Box 211">
              <a:extLst>
                <a:ext uri="{FF2B5EF4-FFF2-40B4-BE49-F238E27FC236}">
                  <a16:creationId xmlns:a16="http://schemas.microsoft.com/office/drawing/2014/main" id="{B951C0FE-4B0D-43ED-BE8F-ED34B564D8C9}"/>
                </a:ext>
              </a:extLst>
            </p:cNvPr>
            <p:cNvSpPr txBox="1">
              <a:spLocks noChangeArrowheads="1"/>
            </p:cNvSpPr>
            <p:nvPr/>
          </p:nvSpPr>
          <p:spPr bwMode="auto">
            <a:xfrm>
              <a:off x="561" y="1161"/>
              <a:ext cx="19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a:latin typeface="Times New Roman" panose="02020603050405020304" pitchFamily="18" charset="0"/>
                </a:rPr>
                <a:t>140</a:t>
              </a:r>
            </a:p>
          </p:txBody>
        </p:sp>
        <p:sp>
          <p:nvSpPr>
            <p:cNvPr id="50271" name="Oval 212">
              <a:extLst>
                <a:ext uri="{FF2B5EF4-FFF2-40B4-BE49-F238E27FC236}">
                  <a16:creationId xmlns:a16="http://schemas.microsoft.com/office/drawing/2014/main" id="{1E57C072-942A-4680-A751-C00410894EDE}"/>
                </a:ext>
              </a:extLst>
            </p:cNvPr>
            <p:cNvSpPr>
              <a:spLocks noChangeArrowheads="1"/>
            </p:cNvSpPr>
            <p:nvPr/>
          </p:nvSpPr>
          <p:spPr bwMode="auto">
            <a:xfrm>
              <a:off x="396" y="1131"/>
              <a:ext cx="47" cy="5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72" name="Oval 213">
              <a:extLst>
                <a:ext uri="{FF2B5EF4-FFF2-40B4-BE49-F238E27FC236}">
                  <a16:creationId xmlns:a16="http://schemas.microsoft.com/office/drawing/2014/main" id="{39DF07DC-38BC-434C-AA01-876ED8659CC2}"/>
                </a:ext>
              </a:extLst>
            </p:cNvPr>
            <p:cNvSpPr>
              <a:spLocks noChangeAspect="1" noChangeArrowheads="1"/>
            </p:cNvSpPr>
            <p:nvPr/>
          </p:nvSpPr>
          <p:spPr bwMode="auto">
            <a:xfrm>
              <a:off x="747" y="1697"/>
              <a:ext cx="68" cy="8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cxnSp>
          <p:nvCxnSpPr>
            <p:cNvPr id="50273" name="AutoShape 214">
              <a:extLst>
                <a:ext uri="{FF2B5EF4-FFF2-40B4-BE49-F238E27FC236}">
                  <a16:creationId xmlns:a16="http://schemas.microsoft.com/office/drawing/2014/main" id="{9BB9F8B8-9C97-4247-B1D8-BE750EC3B126}"/>
                </a:ext>
              </a:extLst>
            </p:cNvPr>
            <p:cNvCxnSpPr>
              <a:cxnSpLocks noChangeShapeType="1"/>
            </p:cNvCxnSpPr>
            <p:nvPr/>
          </p:nvCxnSpPr>
          <p:spPr bwMode="auto">
            <a:xfrm>
              <a:off x="1223" y="1977"/>
              <a:ext cx="473" cy="16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50274" name="Oval 215">
              <a:extLst>
                <a:ext uri="{FF2B5EF4-FFF2-40B4-BE49-F238E27FC236}">
                  <a16:creationId xmlns:a16="http://schemas.microsoft.com/office/drawing/2014/main" id="{6948C7EE-B6CD-4C9E-859F-8388FDE3412B}"/>
                </a:ext>
              </a:extLst>
            </p:cNvPr>
            <p:cNvSpPr>
              <a:spLocks noChangeAspect="1" noChangeArrowheads="1"/>
            </p:cNvSpPr>
            <p:nvPr/>
          </p:nvSpPr>
          <p:spPr bwMode="auto">
            <a:xfrm>
              <a:off x="815" y="1450"/>
              <a:ext cx="67" cy="8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75" name="Oval 216">
              <a:extLst>
                <a:ext uri="{FF2B5EF4-FFF2-40B4-BE49-F238E27FC236}">
                  <a16:creationId xmlns:a16="http://schemas.microsoft.com/office/drawing/2014/main" id="{87CBF645-C397-42FC-9878-84CC5CB2BAEC}"/>
                </a:ext>
              </a:extLst>
            </p:cNvPr>
            <p:cNvSpPr>
              <a:spLocks noChangeAspect="1" noChangeArrowheads="1"/>
            </p:cNvSpPr>
            <p:nvPr/>
          </p:nvSpPr>
          <p:spPr bwMode="auto">
            <a:xfrm>
              <a:off x="747" y="1697"/>
              <a:ext cx="68" cy="8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76" name="Oval 217">
              <a:extLst>
                <a:ext uri="{FF2B5EF4-FFF2-40B4-BE49-F238E27FC236}">
                  <a16:creationId xmlns:a16="http://schemas.microsoft.com/office/drawing/2014/main" id="{BB280874-90DF-42F5-A700-4117F2399D9C}"/>
                </a:ext>
              </a:extLst>
            </p:cNvPr>
            <p:cNvSpPr>
              <a:spLocks noChangeAspect="1" noChangeArrowheads="1"/>
            </p:cNvSpPr>
            <p:nvPr/>
          </p:nvSpPr>
          <p:spPr bwMode="auto">
            <a:xfrm>
              <a:off x="1283" y="1421"/>
              <a:ext cx="67" cy="8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77" name="Oval 218">
              <a:extLst>
                <a:ext uri="{FF2B5EF4-FFF2-40B4-BE49-F238E27FC236}">
                  <a16:creationId xmlns:a16="http://schemas.microsoft.com/office/drawing/2014/main" id="{65200F87-8F51-4E4E-BD61-DDF328679619}"/>
                </a:ext>
              </a:extLst>
            </p:cNvPr>
            <p:cNvSpPr>
              <a:spLocks noChangeAspect="1" noChangeArrowheads="1"/>
            </p:cNvSpPr>
            <p:nvPr/>
          </p:nvSpPr>
          <p:spPr bwMode="auto">
            <a:xfrm>
              <a:off x="391" y="1118"/>
              <a:ext cx="66"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78" name="Oval 219">
              <a:extLst>
                <a:ext uri="{FF2B5EF4-FFF2-40B4-BE49-F238E27FC236}">
                  <a16:creationId xmlns:a16="http://schemas.microsoft.com/office/drawing/2014/main" id="{A2C4C9C2-7F74-4532-AEF3-0D2792C40FD5}"/>
                </a:ext>
              </a:extLst>
            </p:cNvPr>
            <p:cNvSpPr>
              <a:spLocks noChangeAspect="1" noChangeArrowheads="1"/>
            </p:cNvSpPr>
            <p:nvPr/>
          </p:nvSpPr>
          <p:spPr bwMode="auto">
            <a:xfrm>
              <a:off x="1172" y="1946"/>
              <a:ext cx="66" cy="8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79" name="Oval 220">
              <a:extLst>
                <a:ext uri="{FF2B5EF4-FFF2-40B4-BE49-F238E27FC236}">
                  <a16:creationId xmlns:a16="http://schemas.microsoft.com/office/drawing/2014/main" id="{AFA5519F-341F-4C7E-853A-45862A7B1DD2}"/>
                </a:ext>
              </a:extLst>
            </p:cNvPr>
            <p:cNvSpPr>
              <a:spLocks noChangeAspect="1" noChangeArrowheads="1"/>
            </p:cNvSpPr>
            <p:nvPr/>
          </p:nvSpPr>
          <p:spPr bwMode="auto">
            <a:xfrm>
              <a:off x="806" y="2454"/>
              <a:ext cx="67" cy="8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0" name="Oval 222">
              <a:extLst>
                <a:ext uri="{FF2B5EF4-FFF2-40B4-BE49-F238E27FC236}">
                  <a16:creationId xmlns:a16="http://schemas.microsoft.com/office/drawing/2014/main" id="{466A2B94-81D6-42B0-B625-4901B591BA01}"/>
                </a:ext>
              </a:extLst>
            </p:cNvPr>
            <p:cNvSpPr>
              <a:spLocks noChangeAspect="1" noChangeArrowheads="1"/>
            </p:cNvSpPr>
            <p:nvPr/>
          </p:nvSpPr>
          <p:spPr bwMode="auto">
            <a:xfrm>
              <a:off x="1666" y="2059"/>
              <a:ext cx="67"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1" name="Text Box 223">
              <a:extLst>
                <a:ext uri="{FF2B5EF4-FFF2-40B4-BE49-F238E27FC236}">
                  <a16:creationId xmlns:a16="http://schemas.microsoft.com/office/drawing/2014/main" id="{34C06B7C-BA53-4411-A1A5-AB9D674969C9}"/>
                </a:ext>
              </a:extLst>
            </p:cNvPr>
            <p:cNvSpPr txBox="1">
              <a:spLocks noChangeArrowheads="1"/>
            </p:cNvSpPr>
            <p:nvPr/>
          </p:nvSpPr>
          <p:spPr bwMode="auto">
            <a:xfrm>
              <a:off x="1756" y="2059"/>
              <a:ext cx="40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900" b="1">
                  <a:latin typeface="Times New Roman" panose="02020603050405020304" pitchFamily="18" charset="0"/>
                </a:rPr>
                <a:t>Bucharest</a:t>
              </a:r>
            </a:p>
          </p:txBody>
        </p:sp>
        <p:sp>
          <p:nvSpPr>
            <p:cNvPr id="50282" name="Text Box 231">
              <a:extLst>
                <a:ext uri="{FF2B5EF4-FFF2-40B4-BE49-F238E27FC236}">
                  <a16:creationId xmlns:a16="http://schemas.microsoft.com/office/drawing/2014/main" id="{660E67C4-1501-466A-B964-9FA69C54F6E1}"/>
                </a:ext>
              </a:extLst>
            </p:cNvPr>
            <p:cNvSpPr txBox="1">
              <a:spLocks noChangeArrowheads="1"/>
            </p:cNvSpPr>
            <p:nvPr/>
          </p:nvSpPr>
          <p:spPr bwMode="auto">
            <a:xfrm>
              <a:off x="703" y="1026"/>
              <a:ext cx="1497" cy="9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1000">
                  <a:solidFill>
                    <a:srgbClr val="C00000"/>
                  </a:solidFill>
                  <a:latin typeface="Times New Roman" panose="02020603050405020304" pitchFamily="18" charset="0"/>
                </a:rPr>
                <a:t>Optimal route is (80+97+101) = 278 miles</a:t>
              </a:r>
            </a:p>
          </p:txBody>
        </p:sp>
        <p:sp>
          <p:nvSpPr>
            <p:cNvPr id="50283" name="Oval 232">
              <a:extLst>
                <a:ext uri="{FF2B5EF4-FFF2-40B4-BE49-F238E27FC236}">
                  <a16:creationId xmlns:a16="http://schemas.microsoft.com/office/drawing/2014/main" id="{84E56AD4-6191-49FB-96C6-46A868049894}"/>
                </a:ext>
              </a:extLst>
            </p:cNvPr>
            <p:cNvSpPr>
              <a:spLocks noChangeAspect="1" noChangeArrowheads="1"/>
            </p:cNvSpPr>
            <p:nvPr/>
          </p:nvSpPr>
          <p:spPr bwMode="auto">
            <a:xfrm>
              <a:off x="390" y="1115"/>
              <a:ext cx="70"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4" name="Oval 233">
              <a:extLst>
                <a:ext uri="{FF2B5EF4-FFF2-40B4-BE49-F238E27FC236}">
                  <a16:creationId xmlns:a16="http://schemas.microsoft.com/office/drawing/2014/main" id="{CF2CCE3F-D812-4E0D-80C9-60282667F365}"/>
                </a:ext>
              </a:extLst>
            </p:cNvPr>
            <p:cNvSpPr>
              <a:spLocks noChangeAspect="1" noChangeArrowheads="1"/>
            </p:cNvSpPr>
            <p:nvPr/>
          </p:nvSpPr>
          <p:spPr bwMode="auto">
            <a:xfrm>
              <a:off x="339" y="744"/>
              <a:ext cx="67" cy="8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5" name="Oval 234">
              <a:extLst>
                <a:ext uri="{FF2B5EF4-FFF2-40B4-BE49-F238E27FC236}">
                  <a16:creationId xmlns:a16="http://schemas.microsoft.com/office/drawing/2014/main" id="{25117EE9-6093-4DEF-ADCE-EC8894394BCB}"/>
                </a:ext>
              </a:extLst>
            </p:cNvPr>
            <p:cNvSpPr>
              <a:spLocks noChangeAspect="1" noChangeArrowheads="1"/>
            </p:cNvSpPr>
            <p:nvPr/>
          </p:nvSpPr>
          <p:spPr bwMode="auto">
            <a:xfrm>
              <a:off x="215" y="1414"/>
              <a:ext cx="67"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6" name="Oval 240">
              <a:extLst>
                <a:ext uri="{FF2B5EF4-FFF2-40B4-BE49-F238E27FC236}">
                  <a16:creationId xmlns:a16="http://schemas.microsoft.com/office/drawing/2014/main" id="{4263163D-B611-4433-B29F-6C4D1C0CB261}"/>
                </a:ext>
              </a:extLst>
            </p:cNvPr>
            <p:cNvSpPr>
              <a:spLocks noChangeAspect="1" noChangeArrowheads="1"/>
            </p:cNvSpPr>
            <p:nvPr/>
          </p:nvSpPr>
          <p:spPr bwMode="auto">
            <a:xfrm>
              <a:off x="1171" y="1946"/>
              <a:ext cx="70" cy="8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7" name="Oval 245">
              <a:extLst>
                <a:ext uri="{FF2B5EF4-FFF2-40B4-BE49-F238E27FC236}">
                  <a16:creationId xmlns:a16="http://schemas.microsoft.com/office/drawing/2014/main" id="{4DACE154-424F-4049-B584-98509F99283B}"/>
                </a:ext>
              </a:extLst>
            </p:cNvPr>
            <p:cNvSpPr>
              <a:spLocks noChangeAspect="1" noChangeArrowheads="1"/>
            </p:cNvSpPr>
            <p:nvPr/>
          </p:nvSpPr>
          <p:spPr bwMode="auto">
            <a:xfrm>
              <a:off x="337" y="742"/>
              <a:ext cx="71" cy="8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8" name="Oval 248">
              <a:extLst>
                <a:ext uri="{FF2B5EF4-FFF2-40B4-BE49-F238E27FC236}">
                  <a16:creationId xmlns:a16="http://schemas.microsoft.com/office/drawing/2014/main" id="{F4F86C73-C9F6-4DFA-B3D0-82C3FCCA4D6C}"/>
                </a:ext>
              </a:extLst>
            </p:cNvPr>
            <p:cNvSpPr>
              <a:spLocks noChangeAspect="1" noChangeArrowheads="1"/>
            </p:cNvSpPr>
            <p:nvPr/>
          </p:nvSpPr>
          <p:spPr bwMode="auto">
            <a:xfrm>
              <a:off x="213" y="1412"/>
              <a:ext cx="72"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89" name="Oval 251">
              <a:extLst>
                <a:ext uri="{FF2B5EF4-FFF2-40B4-BE49-F238E27FC236}">
                  <a16:creationId xmlns:a16="http://schemas.microsoft.com/office/drawing/2014/main" id="{459DEF1E-66DB-4DDF-97AF-B408B51ECFBF}"/>
                </a:ext>
              </a:extLst>
            </p:cNvPr>
            <p:cNvSpPr>
              <a:spLocks noChangeAspect="1" noChangeArrowheads="1"/>
            </p:cNvSpPr>
            <p:nvPr/>
          </p:nvSpPr>
          <p:spPr bwMode="auto">
            <a:xfrm>
              <a:off x="690" y="622"/>
              <a:ext cx="67"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90" name="Oval 252">
              <a:extLst>
                <a:ext uri="{FF2B5EF4-FFF2-40B4-BE49-F238E27FC236}">
                  <a16:creationId xmlns:a16="http://schemas.microsoft.com/office/drawing/2014/main" id="{492DF42A-52C4-4733-A0CE-D2A108972453}"/>
                </a:ext>
              </a:extLst>
            </p:cNvPr>
            <p:cNvSpPr>
              <a:spLocks noChangeAspect="1" noChangeArrowheads="1"/>
            </p:cNvSpPr>
            <p:nvPr/>
          </p:nvSpPr>
          <p:spPr bwMode="auto">
            <a:xfrm>
              <a:off x="317" y="1675"/>
              <a:ext cx="67" cy="8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91" name="Oval 253">
              <a:extLst>
                <a:ext uri="{FF2B5EF4-FFF2-40B4-BE49-F238E27FC236}">
                  <a16:creationId xmlns:a16="http://schemas.microsoft.com/office/drawing/2014/main" id="{778B24BC-E83C-4A65-9B02-F9F208E29AD7}"/>
                </a:ext>
              </a:extLst>
            </p:cNvPr>
            <p:cNvSpPr>
              <a:spLocks noChangeAspect="1" noChangeArrowheads="1"/>
            </p:cNvSpPr>
            <p:nvPr/>
          </p:nvSpPr>
          <p:spPr bwMode="auto">
            <a:xfrm>
              <a:off x="804" y="2452"/>
              <a:ext cx="72" cy="8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92" name="Oval 254">
              <a:extLst>
                <a:ext uri="{FF2B5EF4-FFF2-40B4-BE49-F238E27FC236}">
                  <a16:creationId xmlns:a16="http://schemas.microsoft.com/office/drawing/2014/main" id="{341E669F-2A86-4E41-8C05-0723E9701120}"/>
                </a:ext>
              </a:extLst>
            </p:cNvPr>
            <p:cNvSpPr>
              <a:spLocks noChangeAspect="1" noChangeArrowheads="1"/>
            </p:cNvSpPr>
            <p:nvPr/>
          </p:nvSpPr>
          <p:spPr bwMode="auto">
            <a:xfrm>
              <a:off x="454" y="2350"/>
              <a:ext cx="67" cy="8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50293" name="Oval 266">
              <a:extLst>
                <a:ext uri="{FF2B5EF4-FFF2-40B4-BE49-F238E27FC236}">
                  <a16:creationId xmlns:a16="http://schemas.microsoft.com/office/drawing/2014/main" id="{0EA66389-89BA-4ACA-AF0B-C7AF633532E4}"/>
                </a:ext>
              </a:extLst>
            </p:cNvPr>
            <p:cNvSpPr>
              <a:spLocks noChangeAspect="1" noChangeArrowheads="1"/>
            </p:cNvSpPr>
            <p:nvPr/>
          </p:nvSpPr>
          <p:spPr bwMode="auto">
            <a:xfrm>
              <a:off x="1647" y="2034"/>
              <a:ext cx="109" cy="133"/>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sp>
        <p:nvSpPr>
          <p:cNvPr id="2" name="Slide Number Placeholder 1">
            <a:extLst>
              <a:ext uri="{FF2B5EF4-FFF2-40B4-BE49-F238E27FC236}">
                <a16:creationId xmlns:a16="http://schemas.microsoft.com/office/drawing/2014/main" id="{99CC42E4-F461-9D47-9F8E-C281D9C16085}"/>
              </a:ext>
            </a:extLst>
          </p:cNvPr>
          <p:cNvSpPr>
            <a:spLocks noGrp="1"/>
          </p:cNvSpPr>
          <p:nvPr>
            <p:ph type="sldNum" sz="quarter" idx="12"/>
          </p:nvPr>
        </p:nvSpPr>
        <p:spPr/>
        <p:txBody>
          <a:bodyPr/>
          <a:lstStyle/>
          <a:p>
            <a:pPr>
              <a:defRPr/>
            </a:pPr>
            <a:fld id="{EDD8CD9B-9F90-45FC-97E2-CEA3E084D49D}" type="slidenum">
              <a:rPr lang="en-GB" altLang="en-US"/>
              <a:pPr>
                <a:defRPr/>
              </a:pPr>
              <a:t>26</a:t>
            </a:fld>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2">
            <a:extLst>
              <a:ext uri="{FF2B5EF4-FFF2-40B4-BE49-F238E27FC236}">
                <a16:creationId xmlns:a16="http://schemas.microsoft.com/office/drawing/2014/main" id="{FA4E208C-7EEB-4B2F-A611-BCCA990D6C88}"/>
              </a:ext>
            </a:extLst>
          </p:cNvPr>
          <p:cNvSpPr txBox="1">
            <a:spLocks noChangeArrowheads="1"/>
          </p:cNvSpPr>
          <p:nvPr/>
        </p:nvSpPr>
        <p:spPr bwMode="auto">
          <a:xfrm>
            <a:off x="2667000" y="6172200"/>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b="1">
                <a:latin typeface="Times New Roman" panose="02020603050405020304" pitchFamily="18" charset="0"/>
              </a:rPr>
              <a:t>A* SEARCH TREE</a:t>
            </a:r>
          </a:p>
        </p:txBody>
      </p:sp>
      <p:sp>
        <p:nvSpPr>
          <p:cNvPr id="204803" name="Text Box 3">
            <a:extLst>
              <a:ext uri="{FF2B5EF4-FFF2-40B4-BE49-F238E27FC236}">
                <a16:creationId xmlns:a16="http://schemas.microsoft.com/office/drawing/2014/main" id="{6B0AA144-F2FF-4CCE-8F8C-37BD9060BD74}"/>
              </a:ext>
            </a:extLst>
          </p:cNvPr>
          <p:cNvSpPr txBox="1">
            <a:spLocks noChangeArrowheads="1"/>
          </p:cNvSpPr>
          <p:nvPr/>
        </p:nvSpPr>
        <p:spPr bwMode="auto">
          <a:xfrm>
            <a:off x="395288" y="5805488"/>
            <a:ext cx="449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en-US" b="1">
                <a:latin typeface="Times New Roman" panose="02020603050405020304" pitchFamily="18" charset="0"/>
              </a:rPr>
              <a:t>Press space to begin the search</a:t>
            </a:r>
          </a:p>
        </p:txBody>
      </p:sp>
      <p:sp>
        <p:nvSpPr>
          <p:cNvPr id="204804" name="Text Box 4">
            <a:extLst>
              <a:ext uri="{FF2B5EF4-FFF2-40B4-BE49-F238E27FC236}">
                <a16:creationId xmlns:a16="http://schemas.microsoft.com/office/drawing/2014/main" id="{05CEDD9E-7098-437E-8BF6-0A0A24B10524}"/>
              </a:ext>
            </a:extLst>
          </p:cNvPr>
          <p:cNvSpPr txBox="1">
            <a:spLocks noChangeArrowheads="1"/>
          </p:cNvSpPr>
          <p:nvPr/>
        </p:nvSpPr>
        <p:spPr bwMode="auto">
          <a:xfrm>
            <a:off x="1979613" y="414972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140</a:t>
            </a:r>
          </a:p>
        </p:txBody>
      </p:sp>
      <p:sp>
        <p:nvSpPr>
          <p:cNvPr id="204805" name="Text Box 5">
            <a:extLst>
              <a:ext uri="{FF2B5EF4-FFF2-40B4-BE49-F238E27FC236}">
                <a16:creationId xmlns:a16="http://schemas.microsoft.com/office/drawing/2014/main" id="{494C90E7-B739-447D-84F4-88F227AEC547}"/>
              </a:ext>
            </a:extLst>
          </p:cNvPr>
          <p:cNvSpPr txBox="1">
            <a:spLocks noChangeArrowheads="1"/>
          </p:cNvSpPr>
          <p:nvPr/>
        </p:nvSpPr>
        <p:spPr bwMode="auto">
          <a:xfrm>
            <a:off x="2051050" y="15573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80</a:t>
            </a:r>
          </a:p>
        </p:txBody>
      </p:sp>
      <p:sp>
        <p:nvSpPr>
          <p:cNvPr id="204806" name="Text Box 6">
            <a:extLst>
              <a:ext uri="{FF2B5EF4-FFF2-40B4-BE49-F238E27FC236}">
                <a16:creationId xmlns:a16="http://schemas.microsoft.com/office/drawing/2014/main" id="{99D841BD-7149-4391-945D-2CD1161A8C75}"/>
              </a:ext>
            </a:extLst>
          </p:cNvPr>
          <p:cNvSpPr txBox="1">
            <a:spLocks noChangeArrowheads="1"/>
          </p:cNvSpPr>
          <p:nvPr/>
        </p:nvSpPr>
        <p:spPr bwMode="auto">
          <a:xfrm>
            <a:off x="2411413" y="24923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99</a:t>
            </a:r>
          </a:p>
        </p:txBody>
      </p:sp>
      <p:sp>
        <p:nvSpPr>
          <p:cNvPr id="52230" name="Text Box 7">
            <a:extLst>
              <a:ext uri="{FF2B5EF4-FFF2-40B4-BE49-F238E27FC236}">
                <a16:creationId xmlns:a16="http://schemas.microsoft.com/office/drawing/2014/main" id="{1EBA6BCA-8CD1-4472-9C30-23EFF75C944D}"/>
              </a:ext>
            </a:extLst>
          </p:cNvPr>
          <p:cNvSpPr txBox="1">
            <a:spLocks noChangeArrowheads="1"/>
          </p:cNvSpPr>
          <p:nvPr/>
        </p:nvSpPr>
        <p:spPr bwMode="auto">
          <a:xfrm>
            <a:off x="323850" y="188913"/>
            <a:ext cx="7926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2000">
                <a:solidFill>
                  <a:srgbClr val="C00000"/>
                </a:solidFill>
                <a:latin typeface="Times New Roman" panose="02020603050405020304" pitchFamily="18" charset="0"/>
              </a:rPr>
              <a:t>In terms of a search tree we could represent this as follows ....</a:t>
            </a:r>
          </a:p>
        </p:txBody>
      </p:sp>
      <p:cxnSp>
        <p:nvCxnSpPr>
          <p:cNvPr id="52231" name="AutoShape 8">
            <a:extLst>
              <a:ext uri="{FF2B5EF4-FFF2-40B4-BE49-F238E27FC236}">
                <a16:creationId xmlns:a16="http://schemas.microsoft.com/office/drawing/2014/main" id="{7B9CC51F-8DF2-4500-9788-AE52F852EBC0}"/>
              </a:ext>
            </a:extLst>
          </p:cNvPr>
          <p:cNvCxnSpPr>
            <a:cxnSpLocks noChangeShapeType="1"/>
          </p:cNvCxnSpPr>
          <p:nvPr/>
        </p:nvCxnSpPr>
        <p:spPr bwMode="auto">
          <a:xfrm>
            <a:off x="4800600" y="1712913"/>
            <a:ext cx="2590800" cy="1295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204809" name="AutoShape 9">
            <a:extLst>
              <a:ext uri="{FF2B5EF4-FFF2-40B4-BE49-F238E27FC236}">
                <a16:creationId xmlns:a16="http://schemas.microsoft.com/office/drawing/2014/main" id="{ACE4262F-805C-4844-93AB-4BD13C6C0E3B}"/>
              </a:ext>
            </a:extLst>
          </p:cNvPr>
          <p:cNvCxnSpPr>
            <a:cxnSpLocks noChangeShapeType="1"/>
            <a:stCxn id="52293" idx="3"/>
            <a:endCxn id="52279" idx="1"/>
          </p:cNvCxnSpPr>
          <p:nvPr/>
        </p:nvCxnSpPr>
        <p:spPr bwMode="auto">
          <a:xfrm flipV="1">
            <a:off x="1763713" y="1293813"/>
            <a:ext cx="1368425" cy="1514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10" name="AutoShape 10">
            <a:extLst>
              <a:ext uri="{FF2B5EF4-FFF2-40B4-BE49-F238E27FC236}">
                <a16:creationId xmlns:a16="http://schemas.microsoft.com/office/drawing/2014/main" id="{304075E6-7BED-4C15-932D-9E160FDC003F}"/>
              </a:ext>
            </a:extLst>
          </p:cNvPr>
          <p:cNvCxnSpPr>
            <a:cxnSpLocks noChangeShapeType="1"/>
            <a:stCxn id="52293" idx="3"/>
            <a:endCxn id="52282" idx="1"/>
          </p:cNvCxnSpPr>
          <p:nvPr/>
        </p:nvCxnSpPr>
        <p:spPr bwMode="auto">
          <a:xfrm>
            <a:off x="1763713" y="2808288"/>
            <a:ext cx="1368425" cy="485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811" name="Text Box 11">
            <a:extLst>
              <a:ext uri="{FF2B5EF4-FFF2-40B4-BE49-F238E27FC236}">
                <a16:creationId xmlns:a16="http://schemas.microsoft.com/office/drawing/2014/main" id="{9D4F316F-0440-4448-98B1-191D130839FD}"/>
              </a:ext>
            </a:extLst>
          </p:cNvPr>
          <p:cNvSpPr txBox="1">
            <a:spLocks noChangeArrowheads="1"/>
          </p:cNvSpPr>
          <p:nvPr/>
        </p:nvSpPr>
        <p:spPr bwMode="auto">
          <a:xfrm>
            <a:off x="8027988" y="5492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5</a:t>
            </a:r>
          </a:p>
        </p:txBody>
      </p:sp>
      <p:sp>
        <p:nvSpPr>
          <p:cNvPr id="204812" name="Text Box 12">
            <a:extLst>
              <a:ext uri="{FF2B5EF4-FFF2-40B4-BE49-F238E27FC236}">
                <a16:creationId xmlns:a16="http://schemas.microsoft.com/office/drawing/2014/main" id="{22A3584B-568F-45BE-80C7-3719E23F271A}"/>
              </a:ext>
            </a:extLst>
          </p:cNvPr>
          <p:cNvSpPr txBox="1">
            <a:spLocks noChangeArrowheads="1"/>
          </p:cNvSpPr>
          <p:nvPr/>
        </p:nvSpPr>
        <p:spPr bwMode="auto">
          <a:xfrm>
            <a:off x="6440488" y="3636963"/>
            <a:ext cx="2295525" cy="19399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GB" altLang="en-US" sz="2000">
                <a:solidFill>
                  <a:srgbClr val="C00000"/>
                </a:solidFill>
                <a:latin typeface="Times New Roman" panose="02020603050405020304" pitchFamily="18" charset="0"/>
              </a:rPr>
              <a:t>The goal state is achieved.</a:t>
            </a:r>
            <a:br>
              <a:rPr lang="en-GB" altLang="en-US" sz="2000">
                <a:solidFill>
                  <a:srgbClr val="C00000"/>
                </a:solidFill>
                <a:latin typeface="Times New Roman" panose="02020603050405020304" pitchFamily="18" charset="0"/>
              </a:rPr>
            </a:br>
            <a:r>
              <a:rPr lang="en-GB" altLang="en-US" sz="2000">
                <a:solidFill>
                  <a:srgbClr val="C00000"/>
                </a:solidFill>
                <a:latin typeface="Times New Roman" panose="02020603050405020304" pitchFamily="18" charset="0"/>
              </a:rPr>
              <a:t>In relation to path cost, A* has found the optimal route with 5 expansions.</a:t>
            </a:r>
          </a:p>
        </p:txBody>
      </p:sp>
      <p:grpSp>
        <p:nvGrpSpPr>
          <p:cNvPr id="2" name="Group 13">
            <a:extLst>
              <a:ext uri="{FF2B5EF4-FFF2-40B4-BE49-F238E27FC236}">
                <a16:creationId xmlns:a16="http://schemas.microsoft.com/office/drawing/2014/main" id="{E04ED1B8-8BDD-48B5-BB2C-F3C77ED276BB}"/>
              </a:ext>
            </a:extLst>
          </p:cNvPr>
          <p:cNvGrpSpPr>
            <a:grpSpLocks/>
          </p:cNvGrpSpPr>
          <p:nvPr/>
        </p:nvGrpSpPr>
        <p:grpSpPr bwMode="auto">
          <a:xfrm>
            <a:off x="900113" y="2565400"/>
            <a:ext cx="863600" cy="1008063"/>
            <a:chOff x="3497" y="86"/>
            <a:chExt cx="662" cy="650"/>
          </a:xfrm>
        </p:grpSpPr>
        <p:sp>
          <p:nvSpPr>
            <p:cNvPr id="52291" name="Rectangle 14">
              <a:extLst>
                <a:ext uri="{FF2B5EF4-FFF2-40B4-BE49-F238E27FC236}">
                  <a16:creationId xmlns:a16="http://schemas.microsoft.com/office/drawing/2014/main" id="{237D78EC-95BB-4323-ADB9-5A761F79D0C6}"/>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Si.</a:t>
              </a:r>
              <a:endParaRPr lang="en-US" altLang="en-US" sz="2000"/>
            </a:p>
          </p:txBody>
        </p:sp>
        <p:sp>
          <p:nvSpPr>
            <p:cNvPr id="52292" name="Rectangle 15">
              <a:extLst>
                <a:ext uri="{FF2B5EF4-FFF2-40B4-BE49-F238E27FC236}">
                  <a16:creationId xmlns:a16="http://schemas.microsoft.com/office/drawing/2014/main" id="{91EB55E4-3FE4-49F0-8D46-F5D1453A6893}"/>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0</a:t>
              </a:r>
              <a:r>
                <a:rPr lang="en-US" altLang="en-US"/>
                <a:t>+</a:t>
              </a:r>
              <a:r>
                <a:rPr lang="en-US" altLang="en-US">
                  <a:solidFill>
                    <a:srgbClr val="0070C0"/>
                  </a:solidFill>
                </a:rPr>
                <a:t>253</a:t>
              </a:r>
              <a:br>
                <a:rPr lang="en-US" altLang="en-US"/>
              </a:br>
              <a:r>
                <a:rPr lang="en-US" altLang="en-US"/>
                <a:t>=253</a:t>
              </a:r>
            </a:p>
          </p:txBody>
        </p:sp>
        <p:sp>
          <p:nvSpPr>
            <p:cNvPr id="52293" name="Rectangle 16">
              <a:extLst>
                <a:ext uri="{FF2B5EF4-FFF2-40B4-BE49-F238E27FC236}">
                  <a16:creationId xmlns:a16="http://schemas.microsoft.com/office/drawing/2014/main" id="{5834059B-0F4A-46C6-9570-0BC77C3B4E56}"/>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grpSp>
        <p:nvGrpSpPr>
          <p:cNvPr id="3" name="Group 17">
            <a:extLst>
              <a:ext uri="{FF2B5EF4-FFF2-40B4-BE49-F238E27FC236}">
                <a16:creationId xmlns:a16="http://schemas.microsoft.com/office/drawing/2014/main" id="{D5EC4743-3640-4B47-B725-23D974F2A24F}"/>
              </a:ext>
            </a:extLst>
          </p:cNvPr>
          <p:cNvGrpSpPr>
            <a:grpSpLocks/>
          </p:cNvGrpSpPr>
          <p:nvPr/>
        </p:nvGrpSpPr>
        <p:grpSpPr bwMode="auto">
          <a:xfrm>
            <a:off x="5148263" y="981075"/>
            <a:ext cx="1150937" cy="936625"/>
            <a:chOff x="3497" y="86"/>
            <a:chExt cx="662" cy="650"/>
          </a:xfrm>
        </p:grpSpPr>
        <p:sp>
          <p:nvSpPr>
            <p:cNvPr id="52288" name="Rectangle 18">
              <a:extLst>
                <a:ext uri="{FF2B5EF4-FFF2-40B4-BE49-F238E27FC236}">
                  <a16:creationId xmlns:a16="http://schemas.microsoft.com/office/drawing/2014/main" id="{0D91AAAC-96F2-4D0D-B226-070F8C30A6DE}"/>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Pi</a:t>
              </a:r>
              <a:endParaRPr lang="en-US" altLang="en-US" sz="2000"/>
            </a:p>
          </p:txBody>
        </p:sp>
        <p:sp>
          <p:nvSpPr>
            <p:cNvPr id="52289" name="Rectangle 19">
              <a:extLst>
                <a:ext uri="{FF2B5EF4-FFF2-40B4-BE49-F238E27FC236}">
                  <a16:creationId xmlns:a16="http://schemas.microsoft.com/office/drawing/2014/main" id="{45600E2D-54C2-4A4C-8EA1-775F75A1F15E}"/>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177</a:t>
              </a:r>
              <a:r>
                <a:rPr lang="en-US" altLang="en-US"/>
                <a:t>+</a:t>
              </a:r>
              <a:r>
                <a:rPr lang="en-US" altLang="en-US">
                  <a:solidFill>
                    <a:srgbClr val="0070C0"/>
                  </a:solidFill>
                </a:rPr>
                <a:t>98</a:t>
              </a:r>
              <a:br>
                <a:rPr lang="en-US" altLang="en-US"/>
              </a:br>
              <a:r>
                <a:rPr lang="en-US" altLang="en-US"/>
                <a:t>=275</a:t>
              </a:r>
            </a:p>
          </p:txBody>
        </p:sp>
        <p:sp>
          <p:nvSpPr>
            <p:cNvPr id="52290" name="Rectangle 20">
              <a:extLst>
                <a:ext uri="{FF2B5EF4-FFF2-40B4-BE49-F238E27FC236}">
                  <a16:creationId xmlns:a16="http://schemas.microsoft.com/office/drawing/2014/main" id="{C0668A0A-10D7-4688-A96D-3A4196208426}"/>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grpSp>
        <p:nvGrpSpPr>
          <p:cNvPr id="4" name="Group 21">
            <a:extLst>
              <a:ext uri="{FF2B5EF4-FFF2-40B4-BE49-F238E27FC236}">
                <a16:creationId xmlns:a16="http://schemas.microsoft.com/office/drawing/2014/main" id="{AD945F79-E6BE-4068-97BA-C1E812BCD5B0}"/>
              </a:ext>
            </a:extLst>
          </p:cNvPr>
          <p:cNvGrpSpPr>
            <a:grpSpLocks/>
          </p:cNvGrpSpPr>
          <p:nvPr/>
        </p:nvGrpSpPr>
        <p:grpSpPr bwMode="auto">
          <a:xfrm>
            <a:off x="3132138" y="4581525"/>
            <a:ext cx="1008062" cy="1008063"/>
            <a:chOff x="3497" y="86"/>
            <a:chExt cx="662" cy="650"/>
          </a:xfrm>
        </p:grpSpPr>
        <p:sp>
          <p:nvSpPr>
            <p:cNvPr id="52285" name="Rectangle 22">
              <a:extLst>
                <a:ext uri="{FF2B5EF4-FFF2-40B4-BE49-F238E27FC236}">
                  <a16:creationId xmlns:a16="http://schemas.microsoft.com/office/drawing/2014/main" id="{65A1CD75-731F-4C9C-A9EC-EE47F59EFD6F}"/>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Ar</a:t>
              </a:r>
              <a:endParaRPr lang="en-US" altLang="en-US" sz="2000"/>
            </a:p>
          </p:txBody>
        </p:sp>
        <p:sp>
          <p:nvSpPr>
            <p:cNvPr id="52286" name="Rectangle 23">
              <a:extLst>
                <a:ext uri="{FF2B5EF4-FFF2-40B4-BE49-F238E27FC236}">
                  <a16:creationId xmlns:a16="http://schemas.microsoft.com/office/drawing/2014/main" id="{06B275D5-0DF0-4CD9-A1DE-D41D1AD8BD34}"/>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140</a:t>
              </a:r>
              <a:r>
                <a:rPr lang="en-US" altLang="en-US"/>
                <a:t>+</a:t>
              </a:r>
              <a:r>
                <a:rPr lang="en-US" altLang="en-US">
                  <a:solidFill>
                    <a:srgbClr val="0070C0"/>
                  </a:solidFill>
                </a:rPr>
                <a:t>366</a:t>
              </a:r>
              <a:br>
                <a:rPr lang="en-US" altLang="en-US"/>
              </a:br>
              <a:r>
                <a:rPr lang="en-US" altLang="en-US"/>
                <a:t>=506</a:t>
              </a:r>
            </a:p>
          </p:txBody>
        </p:sp>
        <p:sp>
          <p:nvSpPr>
            <p:cNvPr id="52287" name="Rectangle 24">
              <a:extLst>
                <a:ext uri="{FF2B5EF4-FFF2-40B4-BE49-F238E27FC236}">
                  <a16:creationId xmlns:a16="http://schemas.microsoft.com/office/drawing/2014/main" id="{5DBDE19E-BA74-4F19-9DCF-CA91A36BA968}"/>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grpSp>
        <p:nvGrpSpPr>
          <p:cNvPr id="5" name="Group 25">
            <a:extLst>
              <a:ext uri="{FF2B5EF4-FFF2-40B4-BE49-F238E27FC236}">
                <a16:creationId xmlns:a16="http://schemas.microsoft.com/office/drawing/2014/main" id="{C44D6FBC-FF6F-44C0-9D71-6F98954237B4}"/>
              </a:ext>
            </a:extLst>
          </p:cNvPr>
          <p:cNvGrpSpPr>
            <a:grpSpLocks/>
          </p:cNvGrpSpPr>
          <p:nvPr/>
        </p:nvGrpSpPr>
        <p:grpSpPr bwMode="auto">
          <a:xfrm>
            <a:off x="3132138" y="3068638"/>
            <a:ext cx="863600" cy="936625"/>
            <a:chOff x="3497" y="86"/>
            <a:chExt cx="662" cy="650"/>
          </a:xfrm>
        </p:grpSpPr>
        <p:sp>
          <p:nvSpPr>
            <p:cNvPr id="52282" name="Rectangle 26">
              <a:extLst>
                <a:ext uri="{FF2B5EF4-FFF2-40B4-BE49-F238E27FC236}">
                  <a16:creationId xmlns:a16="http://schemas.microsoft.com/office/drawing/2014/main" id="{E32D03E4-56D0-40E4-9BC4-CB7FEDC508A5}"/>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Fa</a:t>
              </a:r>
              <a:endParaRPr lang="en-US" altLang="en-US" sz="2000"/>
            </a:p>
          </p:txBody>
        </p:sp>
        <p:sp>
          <p:nvSpPr>
            <p:cNvPr id="52283" name="Rectangle 27">
              <a:extLst>
                <a:ext uri="{FF2B5EF4-FFF2-40B4-BE49-F238E27FC236}">
                  <a16:creationId xmlns:a16="http://schemas.microsoft.com/office/drawing/2014/main" id="{17172A1F-78C7-4559-83CB-146592B01EC5}"/>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99</a:t>
              </a:r>
              <a:r>
                <a:rPr lang="en-US" altLang="en-US"/>
                <a:t>+</a:t>
              </a:r>
              <a:r>
                <a:rPr lang="en-US" altLang="en-US">
                  <a:solidFill>
                    <a:srgbClr val="0070C0"/>
                  </a:solidFill>
                </a:rPr>
                <a:t>178</a:t>
              </a:r>
              <a:br>
                <a:rPr lang="en-US" altLang="en-US"/>
              </a:br>
              <a:r>
                <a:rPr lang="en-US" altLang="en-US"/>
                <a:t>=277</a:t>
              </a:r>
            </a:p>
          </p:txBody>
        </p:sp>
        <p:sp>
          <p:nvSpPr>
            <p:cNvPr id="52284" name="Rectangle 28">
              <a:extLst>
                <a:ext uri="{FF2B5EF4-FFF2-40B4-BE49-F238E27FC236}">
                  <a16:creationId xmlns:a16="http://schemas.microsoft.com/office/drawing/2014/main" id="{5C838B59-CCFA-4633-BB9C-CBD7D6B97292}"/>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grpSp>
        <p:nvGrpSpPr>
          <p:cNvPr id="6" name="Group 29">
            <a:extLst>
              <a:ext uri="{FF2B5EF4-FFF2-40B4-BE49-F238E27FC236}">
                <a16:creationId xmlns:a16="http://schemas.microsoft.com/office/drawing/2014/main" id="{BBE9432C-8F56-417A-9F7B-872BCD5EDF51}"/>
              </a:ext>
            </a:extLst>
          </p:cNvPr>
          <p:cNvGrpSpPr>
            <a:grpSpLocks/>
          </p:cNvGrpSpPr>
          <p:nvPr/>
        </p:nvGrpSpPr>
        <p:grpSpPr bwMode="auto">
          <a:xfrm>
            <a:off x="3132138" y="1052513"/>
            <a:ext cx="865187" cy="1008062"/>
            <a:chOff x="2653" y="618"/>
            <a:chExt cx="544" cy="526"/>
          </a:xfrm>
        </p:grpSpPr>
        <p:sp>
          <p:nvSpPr>
            <p:cNvPr id="52279" name="Rectangle 30">
              <a:extLst>
                <a:ext uri="{FF2B5EF4-FFF2-40B4-BE49-F238E27FC236}">
                  <a16:creationId xmlns:a16="http://schemas.microsoft.com/office/drawing/2014/main" id="{63798E32-5ED9-4806-842F-477B703693BD}"/>
                </a:ext>
              </a:extLst>
            </p:cNvPr>
            <p:cNvSpPr>
              <a:spLocks noChangeArrowheads="1"/>
            </p:cNvSpPr>
            <p:nvPr/>
          </p:nvSpPr>
          <p:spPr bwMode="auto">
            <a:xfrm>
              <a:off x="2653" y="618"/>
              <a:ext cx="265" cy="2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Ri</a:t>
              </a:r>
              <a:endParaRPr lang="en-US" altLang="en-US" sz="2000"/>
            </a:p>
          </p:txBody>
        </p:sp>
        <p:sp>
          <p:nvSpPr>
            <p:cNvPr id="52280" name="Rectangle 31">
              <a:extLst>
                <a:ext uri="{FF2B5EF4-FFF2-40B4-BE49-F238E27FC236}">
                  <a16:creationId xmlns:a16="http://schemas.microsoft.com/office/drawing/2014/main" id="{B9875A75-D311-460C-8A2B-CBA380EBD3E5}"/>
                </a:ext>
              </a:extLst>
            </p:cNvPr>
            <p:cNvSpPr>
              <a:spLocks noChangeArrowheads="1"/>
            </p:cNvSpPr>
            <p:nvPr/>
          </p:nvSpPr>
          <p:spPr bwMode="auto">
            <a:xfrm>
              <a:off x="2653" y="870"/>
              <a:ext cx="544" cy="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80</a:t>
              </a:r>
              <a:r>
                <a:rPr lang="en-US" altLang="en-US"/>
                <a:t>+</a:t>
              </a:r>
              <a:r>
                <a:rPr lang="en-US" altLang="en-US">
                  <a:solidFill>
                    <a:srgbClr val="0070C0"/>
                  </a:solidFill>
                </a:rPr>
                <a:t>193</a:t>
              </a:r>
              <a:br>
                <a:rPr lang="en-US" altLang="en-US"/>
              </a:br>
              <a:r>
                <a:rPr lang="en-US" altLang="en-US"/>
                <a:t>=273</a:t>
              </a:r>
            </a:p>
          </p:txBody>
        </p:sp>
        <p:sp>
          <p:nvSpPr>
            <p:cNvPr id="52281" name="Rectangle 32">
              <a:extLst>
                <a:ext uri="{FF2B5EF4-FFF2-40B4-BE49-F238E27FC236}">
                  <a16:creationId xmlns:a16="http://schemas.microsoft.com/office/drawing/2014/main" id="{FF54DCDA-C4BE-45C1-8915-14C161DB62E5}"/>
                </a:ext>
              </a:extLst>
            </p:cNvPr>
            <p:cNvSpPr>
              <a:spLocks noChangeArrowheads="1"/>
            </p:cNvSpPr>
            <p:nvPr/>
          </p:nvSpPr>
          <p:spPr bwMode="auto">
            <a:xfrm>
              <a:off x="2918" y="618"/>
              <a:ext cx="279" cy="2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grpSp>
        <p:nvGrpSpPr>
          <p:cNvPr id="7" name="Group 33">
            <a:extLst>
              <a:ext uri="{FF2B5EF4-FFF2-40B4-BE49-F238E27FC236}">
                <a16:creationId xmlns:a16="http://schemas.microsoft.com/office/drawing/2014/main" id="{C573227D-3D23-40C5-A212-842A6C65BB3E}"/>
              </a:ext>
            </a:extLst>
          </p:cNvPr>
          <p:cNvGrpSpPr>
            <a:grpSpLocks/>
          </p:cNvGrpSpPr>
          <p:nvPr/>
        </p:nvGrpSpPr>
        <p:grpSpPr bwMode="auto">
          <a:xfrm>
            <a:off x="5292725" y="3933825"/>
            <a:ext cx="1008063" cy="1008063"/>
            <a:chOff x="3497" y="86"/>
            <a:chExt cx="662" cy="650"/>
          </a:xfrm>
        </p:grpSpPr>
        <p:sp>
          <p:nvSpPr>
            <p:cNvPr id="52276" name="Rectangle 34">
              <a:extLst>
                <a:ext uri="{FF2B5EF4-FFF2-40B4-BE49-F238E27FC236}">
                  <a16:creationId xmlns:a16="http://schemas.microsoft.com/office/drawing/2014/main" id="{D5B6275C-D4A1-474D-9FC8-B1093DBD3309}"/>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Bu</a:t>
              </a:r>
              <a:endParaRPr lang="en-US" altLang="en-US" sz="2000"/>
            </a:p>
          </p:txBody>
        </p:sp>
        <p:sp>
          <p:nvSpPr>
            <p:cNvPr id="52277" name="Rectangle 35">
              <a:extLst>
                <a:ext uri="{FF2B5EF4-FFF2-40B4-BE49-F238E27FC236}">
                  <a16:creationId xmlns:a16="http://schemas.microsoft.com/office/drawing/2014/main" id="{BAF62500-4569-4EBC-A626-FD0849900DAF}"/>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310</a:t>
              </a:r>
              <a:r>
                <a:rPr lang="en-US" altLang="en-US"/>
                <a:t>+</a:t>
              </a:r>
              <a:r>
                <a:rPr lang="en-US" altLang="en-US">
                  <a:solidFill>
                    <a:srgbClr val="0070C0"/>
                  </a:solidFill>
                </a:rPr>
                <a:t>0</a:t>
              </a:r>
              <a:br>
                <a:rPr lang="en-US" altLang="en-US"/>
              </a:br>
              <a:r>
                <a:rPr lang="en-US" altLang="en-US"/>
                <a:t>=310</a:t>
              </a:r>
            </a:p>
          </p:txBody>
        </p:sp>
        <p:sp>
          <p:nvSpPr>
            <p:cNvPr id="52278" name="Rectangle 36">
              <a:extLst>
                <a:ext uri="{FF2B5EF4-FFF2-40B4-BE49-F238E27FC236}">
                  <a16:creationId xmlns:a16="http://schemas.microsoft.com/office/drawing/2014/main" id="{9503D643-A025-48FA-AE0B-2512BF025794}"/>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cxnSp>
        <p:nvCxnSpPr>
          <p:cNvPr id="204837" name="AutoShape 37">
            <a:extLst>
              <a:ext uri="{FF2B5EF4-FFF2-40B4-BE49-F238E27FC236}">
                <a16:creationId xmlns:a16="http://schemas.microsoft.com/office/drawing/2014/main" id="{3866BCBC-C307-4111-839B-7BE2BAF4BADB}"/>
              </a:ext>
            </a:extLst>
          </p:cNvPr>
          <p:cNvCxnSpPr>
            <a:cxnSpLocks noChangeShapeType="1"/>
            <a:stCxn id="52281" idx="3"/>
            <a:endCxn id="52288" idx="1"/>
          </p:cNvCxnSpPr>
          <p:nvPr/>
        </p:nvCxnSpPr>
        <p:spPr bwMode="auto">
          <a:xfrm flipV="1">
            <a:off x="3997325" y="1206500"/>
            <a:ext cx="1150938" cy="87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38" name="AutoShape 38">
            <a:extLst>
              <a:ext uri="{FF2B5EF4-FFF2-40B4-BE49-F238E27FC236}">
                <a16:creationId xmlns:a16="http://schemas.microsoft.com/office/drawing/2014/main" id="{886060C3-755C-4580-8128-1048B93D351F}"/>
              </a:ext>
            </a:extLst>
          </p:cNvPr>
          <p:cNvCxnSpPr>
            <a:cxnSpLocks noChangeShapeType="1"/>
            <a:stCxn id="52293" idx="3"/>
            <a:endCxn id="52285" idx="1"/>
          </p:cNvCxnSpPr>
          <p:nvPr/>
        </p:nvCxnSpPr>
        <p:spPr bwMode="auto">
          <a:xfrm>
            <a:off x="1763713" y="2808288"/>
            <a:ext cx="1368425" cy="20161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39" name="AutoShape 39">
            <a:extLst>
              <a:ext uri="{FF2B5EF4-FFF2-40B4-BE49-F238E27FC236}">
                <a16:creationId xmlns:a16="http://schemas.microsoft.com/office/drawing/2014/main" id="{06CE2AD1-1575-4F28-A100-860B5B26DD74}"/>
              </a:ext>
            </a:extLst>
          </p:cNvPr>
          <p:cNvCxnSpPr>
            <a:cxnSpLocks noChangeShapeType="1"/>
            <a:stCxn id="52284" idx="3"/>
            <a:endCxn id="52276" idx="1"/>
          </p:cNvCxnSpPr>
          <p:nvPr/>
        </p:nvCxnSpPr>
        <p:spPr bwMode="auto">
          <a:xfrm>
            <a:off x="3995738" y="3294063"/>
            <a:ext cx="1296987" cy="882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245" name="Rectangle 40">
            <a:extLst>
              <a:ext uri="{FF2B5EF4-FFF2-40B4-BE49-F238E27FC236}">
                <a16:creationId xmlns:a16="http://schemas.microsoft.com/office/drawing/2014/main" id="{EFDE0778-1EBA-4DFD-A287-6D08901A4EFE}"/>
              </a:ext>
            </a:extLst>
          </p:cNvPr>
          <p:cNvSpPr>
            <a:spLocks noChangeArrowheads="1"/>
          </p:cNvSpPr>
          <p:nvPr/>
        </p:nvSpPr>
        <p:spPr bwMode="auto">
          <a:xfrm>
            <a:off x="827088" y="1412875"/>
            <a:ext cx="936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grpSp>
        <p:nvGrpSpPr>
          <p:cNvPr id="8" name="Group 41">
            <a:extLst>
              <a:ext uri="{FF2B5EF4-FFF2-40B4-BE49-F238E27FC236}">
                <a16:creationId xmlns:a16="http://schemas.microsoft.com/office/drawing/2014/main" id="{4676BF76-8D22-4A50-AD22-81968D954D7F}"/>
              </a:ext>
            </a:extLst>
          </p:cNvPr>
          <p:cNvGrpSpPr>
            <a:grpSpLocks/>
          </p:cNvGrpSpPr>
          <p:nvPr/>
        </p:nvGrpSpPr>
        <p:grpSpPr bwMode="auto">
          <a:xfrm>
            <a:off x="600075" y="3573463"/>
            <a:ext cx="1536700" cy="1804987"/>
            <a:chOff x="414" y="2142"/>
            <a:chExt cx="968" cy="1137"/>
          </a:xfrm>
        </p:grpSpPr>
        <p:sp>
          <p:nvSpPr>
            <p:cNvPr id="52274" name="Rectangle 42">
              <a:extLst>
                <a:ext uri="{FF2B5EF4-FFF2-40B4-BE49-F238E27FC236}">
                  <a16:creationId xmlns:a16="http://schemas.microsoft.com/office/drawing/2014/main" id="{A56A14C1-5F44-4247-BA50-32AD0240B8F0}"/>
                </a:ext>
              </a:extLst>
            </p:cNvPr>
            <p:cNvSpPr>
              <a:spLocks noChangeArrowheads="1"/>
            </p:cNvSpPr>
            <p:nvPr/>
          </p:nvSpPr>
          <p:spPr bwMode="auto">
            <a:xfrm>
              <a:off x="414" y="2833"/>
              <a:ext cx="96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Maths: </a:t>
              </a:r>
              <a:br>
                <a:rPr lang="en-GB" altLang="en-US" sz="2000"/>
              </a:br>
              <a:r>
                <a:rPr lang="en-GB" altLang="en-US" sz="2000"/>
                <a:t>“</a:t>
              </a:r>
              <a:r>
                <a:rPr lang="en-GB" altLang="en-US" sz="2000">
                  <a:solidFill>
                    <a:srgbClr val="FF0000"/>
                  </a:solidFill>
                </a:rPr>
                <a:t>g</a:t>
              </a:r>
              <a:r>
                <a:rPr lang="en-GB" altLang="en-US" sz="2000"/>
                <a:t> + </a:t>
              </a:r>
              <a:r>
                <a:rPr lang="en-GB" altLang="en-US" sz="2000">
                  <a:solidFill>
                    <a:srgbClr val="0070C0"/>
                  </a:solidFill>
                </a:rPr>
                <a:t>h</a:t>
              </a:r>
              <a:r>
                <a:rPr lang="en-GB" altLang="en-US" sz="2000"/>
                <a:t> = f” </a:t>
              </a:r>
              <a:endParaRPr lang="en-US" altLang="en-US" sz="2000"/>
            </a:p>
          </p:txBody>
        </p:sp>
        <p:cxnSp>
          <p:nvCxnSpPr>
            <p:cNvPr id="52275" name="AutoShape 43">
              <a:extLst>
                <a:ext uri="{FF2B5EF4-FFF2-40B4-BE49-F238E27FC236}">
                  <a16:creationId xmlns:a16="http://schemas.microsoft.com/office/drawing/2014/main" id="{A38CC535-9720-486D-9532-FB750D56F8A4}"/>
                </a:ext>
              </a:extLst>
            </p:cNvPr>
            <p:cNvCxnSpPr>
              <a:cxnSpLocks noChangeShapeType="1"/>
              <a:stCxn id="52274" idx="0"/>
              <a:endCxn id="52292" idx="2"/>
            </p:cNvCxnSpPr>
            <p:nvPr/>
          </p:nvCxnSpPr>
          <p:spPr bwMode="auto">
            <a:xfrm flipH="1" flipV="1">
              <a:off x="875" y="2142"/>
              <a:ext cx="23" cy="691"/>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grpSp>
      <p:sp>
        <p:nvSpPr>
          <p:cNvPr id="204844" name="Rectangle 44">
            <a:extLst>
              <a:ext uri="{FF2B5EF4-FFF2-40B4-BE49-F238E27FC236}">
                <a16:creationId xmlns:a16="http://schemas.microsoft.com/office/drawing/2014/main" id="{9A5E5B8D-D80A-4DE8-89E1-17F98A2C7C49}"/>
              </a:ext>
            </a:extLst>
          </p:cNvPr>
          <p:cNvSpPr>
            <a:spLocks noChangeArrowheads="1"/>
          </p:cNvSpPr>
          <p:nvPr/>
        </p:nvSpPr>
        <p:spPr bwMode="auto">
          <a:xfrm>
            <a:off x="3563938" y="1125538"/>
            <a:ext cx="442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2</a:t>
            </a:r>
            <a:endParaRPr lang="en-US" altLang="en-US" sz="2000"/>
          </a:p>
        </p:txBody>
      </p:sp>
      <p:sp>
        <p:nvSpPr>
          <p:cNvPr id="204845" name="Rectangle 45">
            <a:extLst>
              <a:ext uri="{FF2B5EF4-FFF2-40B4-BE49-F238E27FC236}">
                <a16:creationId xmlns:a16="http://schemas.microsoft.com/office/drawing/2014/main" id="{0E2E4E4A-78C3-426E-9AD0-39528EB094AC}"/>
              </a:ext>
            </a:extLst>
          </p:cNvPr>
          <p:cNvSpPr>
            <a:spLocks noChangeArrowheads="1"/>
          </p:cNvSpPr>
          <p:nvPr/>
        </p:nvSpPr>
        <p:spPr bwMode="auto">
          <a:xfrm>
            <a:off x="5795963" y="1052513"/>
            <a:ext cx="442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3</a:t>
            </a:r>
            <a:endParaRPr lang="en-US" altLang="en-US" sz="2000"/>
          </a:p>
        </p:txBody>
      </p:sp>
      <p:sp>
        <p:nvSpPr>
          <p:cNvPr id="204846" name="Rectangle 46">
            <a:extLst>
              <a:ext uri="{FF2B5EF4-FFF2-40B4-BE49-F238E27FC236}">
                <a16:creationId xmlns:a16="http://schemas.microsoft.com/office/drawing/2014/main" id="{A09767ED-62E3-4136-8D84-74A3D9812A2E}"/>
              </a:ext>
            </a:extLst>
          </p:cNvPr>
          <p:cNvSpPr>
            <a:spLocks noChangeArrowheads="1"/>
          </p:cNvSpPr>
          <p:nvPr/>
        </p:nvSpPr>
        <p:spPr bwMode="auto">
          <a:xfrm>
            <a:off x="3563938" y="3068638"/>
            <a:ext cx="442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4</a:t>
            </a:r>
            <a:endParaRPr lang="en-US" altLang="en-US" sz="2000"/>
          </a:p>
        </p:txBody>
      </p:sp>
      <p:sp>
        <p:nvSpPr>
          <p:cNvPr id="204847" name="Rectangle 47">
            <a:extLst>
              <a:ext uri="{FF2B5EF4-FFF2-40B4-BE49-F238E27FC236}">
                <a16:creationId xmlns:a16="http://schemas.microsoft.com/office/drawing/2014/main" id="{997FA2C4-9453-4BD2-AF6E-476F119CCDFA}"/>
              </a:ext>
            </a:extLst>
          </p:cNvPr>
          <p:cNvSpPr>
            <a:spLocks noChangeArrowheads="1"/>
          </p:cNvSpPr>
          <p:nvPr/>
        </p:nvSpPr>
        <p:spPr bwMode="auto">
          <a:xfrm>
            <a:off x="1331913" y="2565400"/>
            <a:ext cx="442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1</a:t>
            </a:r>
            <a:endParaRPr lang="en-US" altLang="en-US" sz="2000"/>
          </a:p>
        </p:txBody>
      </p:sp>
      <p:grpSp>
        <p:nvGrpSpPr>
          <p:cNvPr id="9" name="Group 48">
            <a:extLst>
              <a:ext uri="{FF2B5EF4-FFF2-40B4-BE49-F238E27FC236}">
                <a16:creationId xmlns:a16="http://schemas.microsoft.com/office/drawing/2014/main" id="{72D3758C-5F7F-49CE-BDF1-F91F345E124C}"/>
              </a:ext>
            </a:extLst>
          </p:cNvPr>
          <p:cNvGrpSpPr>
            <a:grpSpLocks/>
          </p:cNvGrpSpPr>
          <p:nvPr/>
        </p:nvGrpSpPr>
        <p:grpSpPr bwMode="auto">
          <a:xfrm>
            <a:off x="7451725" y="549275"/>
            <a:ext cx="1150938" cy="936625"/>
            <a:chOff x="3497" y="86"/>
            <a:chExt cx="662" cy="650"/>
          </a:xfrm>
        </p:grpSpPr>
        <p:sp>
          <p:nvSpPr>
            <p:cNvPr id="52271" name="Rectangle 49">
              <a:extLst>
                <a:ext uri="{FF2B5EF4-FFF2-40B4-BE49-F238E27FC236}">
                  <a16:creationId xmlns:a16="http://schemas.microsoft.com/office/drawing/2014/main" id="{A15FB0F5-317F-4464-BC4C-059AB084F723}"/>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Bu</a:t>
              </a:r>
              <a:endParaRPr lang="en-US" altLang="en-US" sz="2000"/>
            </a:p>
          </p:txBody>
        </p:sp>
        <p:sp>
          <p:nvSpPr>
            <p:cNvPr id="52272" name="Rectangle 50">
              <a:extLst>
                <a:ext uri="{FF2B5EF4-FFF2-40B4-BE49-F238E27FC236}">
                  <a16:creationId xmlns:a16="http://schemas.microsoft.com/office/drawing/2014/main" id="{CB758ADF-4F3B-453F-843E-87FEC64FAAB9}"/>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278</a:t>
              </a:r>
              <a:r>
                <a:rPr lang="en-US" altLang="en-US"/>
                <a:t>+</a:t>
              </a:r>
              <a:r>
                <a:rPr lang="en-US" altLang="en-US">
                  <a:solidFill>
                    <a:srgbClr val="0070C0"/>
                  </a:solidFill>
                </a:rPr>
                <a:t>0</a:t>
              </a:r>
              <a:br>
                <a:rPr lang="en-US" altLang="en-US"/>
              </a:br>
              <a:r>
                <a:rPr lang="en-US" altLang="en-US"/>
                <a:t>=278</a:t>
              </a:r>
            </a:p>
          </p:txBody>
        </p:sp>
        <p:sp>
          <p:nvSpPr>
            <p:cNvPr id="52273" name="Rectangle 51">
              <a:extLst>
                <a:ext uri="{FF2B5EF4-FFF2-40B4-BE49-F238E27FC236}">
                  <a16:creationId xmlns:a16="http://schemas.microsoft.com/office/drawing/2014/main" id="{62166E9B-94A8-44FA-A82F-A07BD6ABB6A0}"/>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grpSp>
        <p:nvGrpSpPr>
          <p:cNvPr id="10" name="Group 52">
            <a:extLst>
              <a:ext uri="{FF2B5EF4-FFF2-40B4-BE49-F238E27FC236}">
                <a16:creationId xmlns:a16="http://schemas.microsoft.com/office/drawing/2014/main" id="{632716E9-A7F5-4B50-AB82-79D5D935FB9B}"/>
              </a:ext>
            </a:extLst>
          </p:cNvPr>
          <p:cNvGrpSpPr>
            <a:grpSpLocks/>
          </p:cNvGrpSpPr>
          <p:nvPr/>
        </p:nvGrpSpPr>
        <p:grpSpPr bwMode="auto">
          <a:xfrm>
            <a:off x="5148263" y="2492375"/>
            <a:ext cx="1150937" cy="936625"/>
            <a:chOff x="3497" y="86"/>
            <a:chExt cx="662" cy="650"/>
          </a:xfrm>
        </p:grpSpPr>
        <p:sp>
          <p:nvSpPr>
            <p:cNvPr id="52268" name="Rectangle 53">
              <a:extLst>
                <a:ext uri="{FF2B5EF4-FFF2-40B4-BE49-F238E27FC236}">
                  <a16:creationId xmlns:a16="http://schemas.microsoft.com/office/drawing/2014/main" id="{93DF7D25-660E-4919-B7DD-14AB36A284C2}"/>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Cr</a:t>
              </a:r>
              <a:endParaRPr lang="en-US" altLang="en-US" sz="2000"/>
            </a:p>
          </p:txBody>
        </p:sp>
        <p:sp>
          <p:nvSpPr>
            <p:cNvPr id="52269" name="Rectangle 54">
              <a:extLst>
                <a:ext uri="{FF2B5EF4-FFF2-40B4-BE49-F238E27FC236}">
                  <a16:creationId xmlns:a16="http://schemas.microsoft.com/office/drawing/2014/main" id="{FD6E58EF-38C1-4B83-A5C3-4812246943C4}"/>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226</a:t>
              </a:r>
              <a:r>
                <a:rPr lang="en-US" altLang="en-US"/>
                <a:t>+</a:t>
              </a:r>
              <a:r>
                <a:rPr lang="en-US" altLang="en-US">
                  <a:solidFill>
                    <a:srgbClr val="0070C0"/>
                  </a:solidFill>
                </a:rPr>
                <a:t>160</a:t>
              </a:r>
              <a:br>
                <a:rPr lang="en-US" altLang="en-US"/>
              </a:br>
              <a:r>
                <a:rPr lang="en-US" altLang="en-US"/>
                <a:t>=386</a:t>
              </a:r>
            </a:p>
          </p:txBody>
        </p:sp>
        <p:sp>
          <p:nvSpPr>
            <p:cNvPr id="52270" name="Rectangle 55">
              <a:extLst>
                <a:ext uri="{FF2B5EF4-FFF2-40B4-BE49-F238E27FC236}">
                  <a16:creationId xmlns:a16="http://schemas.microsoft.com/office/drawing/2014/main" id="{B8640EF0-EF3A-41D0-A487-A2DC791099E5}"/>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grpSp>
        <p:nvGrpSpPr>
          <p:cNvPr id="11" name="Group 56">
            <a:extLst>
              <a:ext uri="{FF2B5EF4-FFF2-40B4-BE49-F238E27FC236}">
                <a16:creationId xmlns:a16="http://schemas.microsoft.com/office/drawing/2014/main" id="{4BB04029-9189-46B8-A990-33D6BE5950A2}"/>
              </a:ext>
            </a:extLst>
          </p:cNvPr>
          <p:cNvGrpSpPr>
            <a:grpSpLocks/>
          </p:cNvGrpSpPr>
          <p:nvPr/>
        </p:nvGrpSpPr>
        <p:grpSpPr bwMode="auto">
          <a:xfrm>
            <a:off x="7451725" y="2060575"/>
            <a:ext cx="1150938" cy="936625"/>
            <a:chOff x="3497" y="86"/>
            <a:chExt cx="662" cy="650"/>
          </a:xfrm>
        </p:grpSpPr>
        <p:sp>
          <p:nvSpPr>
            <p:cNvPr id="52265" name="Rectangle 57">
              <a:extLst>
                <a:ext uri="{FF2B5EF4-FFF2-40B4-BE49-F238E27FC236}">
                  <a16:creationId xmlns:a16="http://schemas.microsoft.com/office/drawing/2014/main" id="{F3C23963-41D7-42A8-99BB-F42ED1C041FF}"/>
                </a:ext>
              </a:extLst>
            </p:cNvPr>
            <p:cNvSpPr>
              <a:spLocks noChangeArrowheads="1"/>
            </p:cNvSpPr>
            <p:nvPr/>
          </p:nvSpPr>
          <p:spPr bwMode="auto">
            <a:xfrm>
              <a:off x="3497" y="86"/>
              <a:ext cx="32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000"/>
                <a:t>Cr</a:t>
              </a:r>
              <a:endParaRPr lang="en-US" altLang="en-US" sz="2000"/>
            </a:p>
          </p:txBody>
        </p:sp>
        <p:sp>
          <p:nvSpPr>
            <p:cNvPr id="52266" name="Rectangle 58">
              <a:extLst>
                <a:ext uri="{FF2B5EF4-FFF2-40B4-BE49-F238E27FC236}">
                  <a16:creationId xmlns:a16="http://schemas.microsoft.com/office/drawing/2014/main" id="{5556156E-0584-47AB-81E6-741A886F6B7F}"/>
                </a:ext>
              </a:extLst>
            </p:cNvPr>
            <p:cNvSpPr>
              <a:spLocks noChangeArrowheads="1"/>
            </p:cNvSpPr>
            <p:nvPr/>
          </p:nvSpPr>
          <p:spPr bwMode="auto">
            <a:xfrm>
              <a:off x="3497" y="398"/>
              <a:ext cx="662" cy="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solidFill>
                    <a:srgbClr val="FF0000"/>
                  </a:solidFill>
                </a:rPr>
                <a:t>315</a:t>
              </a:r>
              <a:r>
                <a:rPr lang="en-US" altLang="en-US"/>
                <a:t>+</a:t>
              </a:r>
              <a:r>
                <a:rPr lang="en-US" altLang="en-US">
                  <a:solidFill>
                    <a:srgbClr val="0070C0"/>
                  </a:solidFill>
                </a:rPr>
                <a:t>160</a:t>
              </a:r>
              <a:br>
                <a:rPr lang="en-US" altLang="en-US"/>
              </a:br>
              <a:r>
                <a:rPr lang="en-US" altLang="en-US"/>
                <a:t>=475</a:t>
              </a:r>
            </a:p>
          </p:txBody>
        </p:sp>
        <p:sp>
          <p:nvSpPr>
            <p:cNvPr id="52267" name="Rectangle 59">
              <a:extLst>
                <a:ext uri="{FF2B5EF4-FFF2-40B4-BE49-F238E27FC236}">
                  <a16:creationId xmlns:a16="http://schemas.microsoft.com/office/drawing/2014/main" id="{292D0583-A24F-4331-B469-2993F5FEFA47}"/>
                </a:ext>
              </a:extLst>
            </p:cNvPr>
            <p:cNvSpPr>
              <a:spLocks noChangeArrowheads="1"/>
            </p:cNvSpPr>
            <p:nvPr/>
          </p:nvSpPr>
          <p:spPr bwMode="auto">
            <a:xfrm>
              <a:off x="3819" y="86"/>
              <a:ext cx="34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GB" altLang="en-US" sz="2000"/>
            </a:p>
          </p:txBody>
        </p:sp>
      </p:grpSp>
      <p:cxnSp>
        <p:nvCxnSpPr>
          <p:cNvPr id="204860" name="AutoShape 60">
            <a:extLst>
              <a:ext uri="{FF2B5EF4-FFF2-40B4-BE49-F238E27FC236}">
                <a16:creationId xmlns:a16="http://schemas.microsoft.com/office/drawing/2014/main" id="{1A5E8F06-AA0B-4B51-8C63-B4A4251E0983}"/>
              </a:ext>
            </a:extLst>
          </p:cNvPr>
          <p:cNvCxnSpPr>
            <a:cxnSpLocks noChangeShapeType="1"/>
            <a:stCxn id="52280" idx="3"/>
            <a:endCxn id="52268" idx="1"/>
          </p:cNvCxnSpPr>
          <p:nvPr/>
        </p:nvCxnSpPr>
        <p:spPr bwMode="auto">
          <a:xfrm>
            <a:off x="3997325" y="1798638"/>
            <a:ext cx="1150938" cy="919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61" name="AutoShape 61">
            <a:extLst>
              <a:ext uri="{FF2B5EF4-FFF2-40B4-BE49-F238E27FC236}">
                <a16:creationId xmlns:a16="http://schemas.microsoft.com/office/drawing/2014/main" id="{2BDED872-4476-425F-B883-709AAF422281}"/>
              </a:ext>
            </a:extLst>
          </p:cNvPr>
          <p:cNvCxnSpPr>
            <a:cxnSpLocks noChangeShapeType="1"/>
            <a:stCxn id="52290" idx="3"/>
            <a:endCxn id="52271" idx="1"/>
          </p:cNvCxnSpPr>
          <p:nvPr/>
        </p:nvCxnSpPr>
        <p:spPr bwMode="auto">
          <a:xfrm flipV="1">
            <a:off x="6299200" y="774700"/>
            <a:ext cx="1152525" cy="431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62" name="AutoShape 62">
            <a:extLst>
              <a:ext uri="{FF2B5EF4-FFF2-40B4-BE49-F238E27FC236}">
                <a16:creationId xmlns:a16="http://schemas.microsoft.com/office/drawing/2014/main" id="{880321FB-AF02-400F-A061-4D91CA8D305C}"/>
              </a:ext>
            </a:extLst>
          </p:cNvPr>
          <p:cNvCxnSpPr>
            <a:cxnSpLocks noChangeShapeType="1"/>
            <a:stCxn id="52289" idx="3"/>
            <a:endCxn id="52265" idx="1"/>
          </p:cNvCxnSpPr>
          <p:nvPr/>
        </p:nvCxnSpPr>
        <p:spPr bwMode="auto">
          <a:xfrm>
            <a:off x="6299200" y="1674813"/>
            <a:ext cx="1152525" cy="611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863" name="Text Box 63">
            <a:extLst>
              <a:ext uri="{FF2B5EF4-FFF2-40B4-BE49-F238E27FC236}">
                <a16:creationId xmlns:a16="http://schemas.microsoft.com/office/drawing/2014/main" id="{9AB48218-B30A-4247-8E74-21AF7A350D00}"/>
              </a:ext>
            </a:extLst>
          </p:cNvPr>
          <p:cNvSpPr txBox="1">
            <a:spLocks noChangeArrowheads="1"/>
          </p:cNvSpPr>
          <p:nvPr/>
        </p:nvSpPr>
        <p:spPr bwMode="auto">
          <a:xfrm>
            <a:off x="6440488" y="20605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138</a:t>
            </a:r>
          </a:p>
        </p:txBody>
      </p:sp>
      <p:sp>
        <p:nvSpPr>
          <p:cNvPr id="204864" name="Text Box 64">
            <a:extLst>
              <a:ext uri="{FF2B5EF4-FFF2-40B4-BE49-F238E27FC236}">
                <a16:creationId xmlns:a16="http://schemas.microsoft.com/office/drawing/2014/main" id="{A7551579-A06C-41E9-BEAA-6D7D8086F208}"/>
              </a:ext>
            </a:extLst>
          </p:cNvPr>
          <p:cNvSpPr txBox="1">
            <a:spLocks noChangeArrowheads="1"/>
          </p:cNvSpPr>
          <p:nvPr/>
        </p:nvSpPr>
        <p:spPr bwMode="auto">
          <a:xfrm>
            <a:off x="6440488" y="549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101</a:t>
            </a:r>
          </a:p>
        </p:txBody>
      </p:sp>
      <p:sp>
        <p:nvSpPr>
          <p:cNvPr id="204865" name="Text Box 65">
            <a:extLst>
              <a:ext uri="{FF2B5EF4-FFF2-40B4-BE49-F238E27FC236}">
                <a16:creationId xmlns:a16="http://schemas.microsoft.com/office/drawing/2014/main" id="{74BF09EF-39BB-4D3B-B5D4-990DD239738B}"/>
              </a:ext>
            </a:extLst>
          </p:cNvPr>
          <p:cNvSpPr txBox="1">
            <a:spLocks noChangeArrowheads="1"/>
          </p:cNvSpPr>
          <p:nvPr/>
        </p:nvSpPr>
        <p:spPr bwMode="auto">
          <a:xfrm>
            <a:off x="4208463" y="3789363"/>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211</a:t>
            </a:r>
          </a:p>
        </p:txBody>
      </p:sp>
      <p:sp>
        <p:nvSpPr>
          <p:cNvPr id="204866" name="Text Box 66">
            <a:extLst>
              <a:ext uri="{FF2B5EF4-FFF2-40B4-BE49-F238E27FC236}">
                <a16:creationId xmlns:a16="http://schemas.microsoft.com/office/drawing/2014/main" id="{15AF45D5-FDD1-4826-9F25-D26F2A230CFB}"/>
              </a:ext>
            </a:extLst>
          </p:cNvPr>
          <p:cNvSpPr txBox="1">
            <a:spLocks noChangeArrowheads="1"/>
          </p:cNvSpPr>
          <p:nvPr/>
        </p:nvSpPr>
        <p:spPr bwMode="auto">
          <a:xfrm>
            <a:off x="3990975" y="2205038"/>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146</a:t>
            </a:r>
          </a:p>
        </p:txBody>
      </p:sp>
      <p:sp>
        <p:nvSpPr>
          <p:cNvPr id="204867" name="Text Box 67">
            <a:extLst>
              <a:ext uri="{FF2B5EF4-FFF2-40B4-BE49-F238E27FC236}">
                <a16:creationId xmlns:a16="http://schemas.microsoft.com/office/drawing/2014/main" id="{1B8D933A-E8FC-4E02-8D2F-BA8921C3CB93}"/>
              </a:ext>
            </a:extLst>
          </p:cNvPr>
          <p:cNvSpPr txBox="1">
            <a:spLocks noChangeArrowheads="1"/>
          </p:cNvSpPr>
          <p:nvPr/>
        </p:nvSpPr>
        <p:spPr bwMode="auto">
          <a:xfrm>
            <a:off x="4211638" y="7651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GB" altLang="en-US" sz="2400">
                <a:latin typeface="Times New Roman" panose="02020603050405020304" pitchFamily="18" charset="0"/>
              </a:rPr>
              <a:t>97</a:t>
            </a:r>
          </a:p>
        </p:txBody>
      </p:sp>
      <p:sp>
        <p:nvSpPr>
          <p:cNvPr id="204868" name="Rectangle 68">
            <a:extLst>
              <a:ext uri="{FF2B5EF4-FFF2-40B4-BE49-F238E27FC236}">
                <a16:creationId xmlns:a16="http://schemas.microsoft.com/office/drawing/2014/main" id="{6FD025F2-7625-4056-BD05-B13539AF7830}"/>
              </a:ext>
            </a:extLst>
          </p:cNvPr>
          <p:cNvSpPr>
            <a:spLocks noChangeArrowheads="1"/>
          </p:cNvSpPr>
          <p:nvPr/>
        </p:nvSpPr>
        <p:spPr bwMode="auto">
          <a:xfrm>
            <a:off x="7235825" y="404813"/>
            <a:ext cx="1584325" cy="1368425"/>
          </a:xfrm>
          <a:prstGeom prst="rect">
            <a:avLst/>
          </a:prstGeom>
          <a:noFill/>
          <a:ln w="635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204869" name="Oval 69">
            <a:extLst>
              <a:ext uri="{FF2B5EF4-FFF2-40B4-BE49-F238E27FC236}">
                <a16:creationId xmlns:a16="http://schemas.microsoft.com/office/drawing/2014/main" id="{9F41134F-7A24-48F0-B52B-78539035528C}"/>
              </a:ext>
            </a:extLst>
          </p:cNvPr>
          <p:cNvSpPr>
            <a:spLocks noChangeArrowheads="1"/>
          </p:cNvSpPr>
          <p:nvPr/>
        </p:nvSpPr>
        <p:spPr bwMode="auto">
          <a:xfrm>
            <a:off x="2843213" y="2852738"/>
            <a:ext cx="1441450" cy="1368425"/>
          </a:xfrm>
          <a:prstGeom prst="ellipse">
            <a:avLst/>
          </a:prstGeom>
          <a:noFill/>
          <a:ln w="38100">
            <a:solidFill>
              <a:srgbClr val="3366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p>
        </p:txBody>
      </p:sp>
      <p:sp>
        <p:nvSpPr>
          <p:cNvPr id="12" name="Slide Number Placeholder 11">
            <a:extLst>
              <a:ext uri="{FF2B5EF4-FFF2-40B4-BE49-F238E27FC236}">
                <a16:creationId xmlns:a16="http://schemas.microsoft.com/office/drawing/2014/main" id="{1025420F-F501-164F-8DA1-28B9DBA3CCFD}"/>
              </a:ext>
            </a:extLst>
          </p:cNvPr>
          <p:cNvSpPr>
            <a:spLocks noGrp="1"/>
          </p:cNvSpPr>
          <p:nvPr>
            <p:ph type="sldNum" sz="quarter" idx="12"/>
          </p:nvPr>
        </p:nvSpPr>
        <p:spPr/>
        <p:txBody>
          <a:bodyPr/>
          <a:lstStyle/>
          <a:p>
            <a:pPr>
              <a:defRPr/>
            </a:pPr>
            <a:fld id="{F50F79B6-5993-47E2-8735-3B93BABF4E98}" type="slidenum">
              <a:rPr lang="en-GB" altLang="en-US"/>
              <a:pPr>
                <a:defRPr/>
              </a:pPr>
              <a:t>27</a:t>
            </a:fld>
            <a:endParaRPr lang="en-GB" altLang="en-US"/>
          </a:p>
        </p:txBody>
      </p:sp>
    </p:spTree>
    <p:extLst>
      <p:ext uri="{BB962C8B-B14F-4D97-AF65-F5344CB8AC3E}">
        <p14:creationId xmlns:p14="http://schemas.microsoft.com/office/powerpoint/2010/main" val="1666198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4803"/>
                                        </p:tgtEl>
                                        <p:attrNameLst>
                                          <p:attrName>style.visibility</p:attrName>
                                        </p:attrNameLst>
                                      </p:cBhvr>
                                      <p:to>
                                        <p:strVal val="visible"/>
                                      </p:to>
                                    </p:set>
                                  </p:childTnLst>
                                  <p:subTnLst>
                                    <p:set>
                                      <p:cBhvr override="childStyle">
                                        <p:cTn dur="1" fill="hold" display="0" masterRel="nextClick" afterEffect="1"/>
                                        <p:tgtEl>
                                          <p:spTgt spid="20480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048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048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48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499"/>
                                          </p:stCondLst>
                                        </p:cTn>
                                        <p:tgtEl>
                                          <p:spTgt spid="20480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2048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499"/>
                                          </p:stCondLst>
                                        </p:cTn>
                                        <p:tgtEl>
                                          <p:spTgt spid="2048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48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2048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2048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048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2048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8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499"/>
                                          </p:stCondLst>
                                        </p:cTn>
                                        <p:tgtEl>
                                          <p:spTgt spid="2048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499"/>
                                          </p:stCondLst>
                                        </p:cTn>
                                        <p:tgtEl>
                                          <p:spTgt spid="2048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048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0486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48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499"/>
                                          </p:stCondLst>
                                        </p:cTn>
                                        <p:tgtEl>
                                          <p:spTgt spid="2048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499"/>
                                          </p:stCondLst>
                                        </p:cTn>
                                        <p:tgtEl>
                                          <p:spTgt spid="20486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04811"/>
                                        </p:tgtEl>
                                        <p:attrNameLst>
                                          <p:attrName>style.visibility</p:attrName>
                                        </p:attrNameLst>
                                      </p:cBhvr>
                                      <p:to>
                                        <p:strVal val="visible"/>
                                      </p:to>
                                    </p:set>
                                  </p:childTnLst>
                                </p:cTn>
                              </p:par>
                            </p:childTnLst>
                          </p:cTn>
                        </p:par>
                        <p:par>
                          <p:cTn id="81" fill="hold" nodeType="afterGroup">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20481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0486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04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utoUpdateAnimBg="0"/>
      <p:bldP spid="204804" grpId="0" autoUpdateAnimBg="0"/>
      <p:bldP spid="204805" grpId="0" autoUpdateAnimBg="0"/>
      <p:bldP spid="204806" grpId="0" autoUpdateAnimBg="0"/>
      <p:bldP spid="204811" grpId="0" autoUpdateAnimBg="0"/>
      <p:bldP spid="204812" grpId="0" animBg="1" autoUpdateAnimBg="0"/>
      <p:bldP spid="204844" grpId="0"/>
      <p:bldP spid="204845" grpId="0"/>
      <p:bldP spid="204846" grpId="0"/>
      <p:bldP spid="204847" grpId="0"/>
      <p:bldP spid="204863" grpId="0" autoUpdateAnimBg="0"/>
      <p:bldP spid="204864" grpId="0" autoUpdateAnimBg="0"/>
      <p:bldP spid="204865" grpId="0" autoUpdateAnimBg="0"/>
      <p:bldP spid="204866" grpId="0" autoUpdateAnimBg="0"/>
      <p:bldP spid="204867" grpId="0" autoUpdateAnimBg="0"/>
      <p:bldP spid="204868" grpId="0" animBg="1"/>
      <p:bldP spid="20486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85F1CC42-4D0F-2C43-962E-5D125F3FCCC9}"/>
              </a:ext>
            </a:extLst>
          </p:cNvPr>
          <p:cNvSpPr>
            <a:spLocks noGrp="1" noChangeArrowheads="1"/>
          </p:cNvSpPr>
          <p:nvPr>
            <p:ph type="title"/>
          </p:nvPr>
        </p:nvSpPr>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GB" altLang="en-US" sz="4000" dirty="0">
                <a:solidFill>
                  <a:schemeClr val="tx1">
                    <a:lumMod val="95000"/>
                    <a:lumOff val="5000"/>
                  </a:schemeClr>
                </a:solidFill>
              </a:rPr>
              <a:t>A* - example</a:t>
            </a:r>
          </a:p>
        </p:txBody>
      </p:sp>
      <p:sp>
        <p:nvSpPr>
          <p:cNvPr id="54274" name="Rectangle 3">
            <a:extLst>
              <a:ext uri="{FF2B5EF4-FFF2-40B4-BE49-F238E27FC236}">
                <a16:creationId xmlns:a16="http://schemas.microsoft.com/office/drawing/2014/main" id="{75D86196-BD4B-4434-9E3D-7B15CDDA1C3E}"/>
              </a:ext>
            </a:extLst>
          </p:cNvPr>
          <p:cNvSpPr>
            <a:spLocks noGrp="1"/>
          </p:cNvSpPr>
          <p:nvPr>
            <p:ph idx="1"/>
          </p:nvPr>
        </p:nvSpPr>
        <p:spPr>
          <a:xfrm>
            <a:off x="511119" y="1894082"/>
            <a:ext cx="8343900" cy="1944687"/>
          </a:xfrm>
        </p:spPr>
        <p:txBody>
          <a:bodyPr lIns="92075" tIns="46038" rIns="92075" bIns="46038"/>
          <a:lstStyle/>
          <a:p>
            <a:pPr marL="342900" indent="-342900" eaLnBrk="1" hangingPunct="1">
              <a:lnSpc>
                <a:spcPct val="80000"/>
              </a:lnSpc>
              <a:spcBef>
                <a:spcPct val="10000"/>
              </a:spcBef>
              <a:spcAft>
                <a:spcPts val="600"/>
              </a:spcAft>
            </a:pPr>
            <a:r>
              <a:rPr lang="en-GB" altLang="en-US" sz="2400" dirty="0">
                <a:cs typeface="Tahoma" panose="020B0604030504040204" pitchFamily="34" charset="0"/>
              </a:rPr>
              <a:t>Typical solution: about twenty steps</a:t>
            </a:r>
          </a:p>
          <a:p>
            <a:pPr marL="342900" indent="-342900" eaLnBrk="1" hangingPunct="1">
              <a:lnSpc>
                <a:spcPct val="80000"/>
              </a:lnSpc>
              <a:spcBef>
                <a:spcPct val="10000"/>
              </a:spcBef>
              <a:spcAft>
                <a:spcPts val="600"/>
              </a:spcAft>
            </a:pPr>
            <a:r>
              <a:rPr lang="en-GB" altLang="en-US" sz="2400" dirty="0">
                <a:cs typeface="Tahoma" panose="020B0604030504040204" pitchFamily="34" charset="0"/>
              </a:rPr>
              <a:t>Branching factor</a:t>
            </a:r>
            <a:r>
              <a:rPr lang="zh-CN" altLang="en-US" sz="2400" dirty="0">
                <a:cs typeface="Tahoma" panose="020B0604030504040204" pitchFamily="34" charset="0"/>
              </a:rPr>
              <a:t> </a:t>
            </a:r>
            <a:r>
              <a:rPr lang="en-GB" altLang="en-US" sz="2400" dirty="0">
                <a:cs typeface="Tahoma" panose="020B0604030504040204" pitchFamily="34" charset="0"/>
              </a:rPr>
              <a:t>3: </a:t>
            </a:r>
            <a:r>
              <a:rPr lang="en-US" altLang="zh-CN" sz="2400" dirty="0">
                <a:cs typeface="Tahoma" panose="020B0604030504040204" pitchFamily="34" charset="0"/>
              </a:rPr>
              <a:t>~</a:t>
            </a:r>
            <a:r>
              <a:rPr lang="zh-CN" altLang="en-US" sz="2400" dirty="0">
                <a:cs typeface="Tahoma" panose="020B0604030504040204" pitchFamily="34" charset="0"/>
              </a:rPr>
              <a:t> </a:t>
            </a:r>
            <a:r>
              <a:rPr lang="en-GB" altLang="en-US" sz="2400" dirty="0">
                <a:cs typeface="Tahoma" panose="020B0604030504040204" pitchFamily="34" charset="0"/>
              </a:rPr>
              <a:t>3</a:t>
            </a:r>
            <a:r>
              <a:rPr lang="en-GB" altLang="en-US" sz="2400" baseline="30000" dirty="0">
                <a:cs typeface="Tahoma" panose="020B0604030504040204" pitchFamily="34" charset="0"/>
              </a:rPr>
              <a:t>20</a:t>
            </a:r>
            <a:r>
              <a:rPr lang="en-GB" altLang="en-US" sz="2400" dirty="0">
                <a:cs typeface="Tahoma" panose="020B0604030504040204" pitchFamily="34" charset="0"/>
              </a:rPr>
              <a:t> states</a:t>
            </a:r>
          </a:p>
          <a:p>
            <a:pPr marL="342900" indent="-342900" eaLnBrk="1" hangingPunct="1">
              <a:lnSpc>
                <a:spcPct val="80000"/>
              </a:lnSpc>
              <a:spcBef>
                <a:spcPct val="10000"/>
              </a:spcBef>
              <a:spcAft>
                <a:spcPts val="600"/>
              </a:spcAft>
            </a:pPr>
            <a:r>
              <a:rPr lang="en-US" altLang="zh-CN" sz="2400" dirty="0">
                <a:cs typeface="Tahoma" panose="020B0604030504040204" pitchFamily="34" charset="0"/>
              </a:rPr>
              <a:t>Number</a:t>
            </a:r>
            <a:r>
              <a:rPr lang="zh-CN" altLang="en-US" sz="2400" dirty="0">
                <a:cs typeface="Tahoma" panose="020B0604030504040204" pitchFamily="34" charset="0"/>
              </a:rPr>
              <a:t> </a:t>
            </a:r>
            <a:r>
              <a:rPr lang="en-US" altLang="zh-CN" sz="2400" dirty="0">
                <a:cs typeface="Tahoma" panose="020B0604030504040204" pitchFamily="34" charset="0"/>
              </a:rPr>
              <a:t>of</a:t>
            </a:r>
            <a:r>
              <a:rPr lang="en-GB" altLang="en-US" sz="2400" dirty="0">
                <a:cs typeface="Tahoma" panose="020B0604030504040204" pitchFamily="34" charset="0"/>
              </a:rPr>
              <a:t> states: 9! </a:t>
            </a:r>
            <a:r>
              <a:rPr lang="en-US" altLang="zh-CN" sz="2400" dirty="0">
                <a:cs typeface="Tahoma" panose="020B0604030504040204" pitchFamily="34" charset="0"/>
              </a:rPr>
              <a:t>/2</a:t>
            </a:r>
            <a:r>
              <a:rPr lang="zh-CN" altLang="en-US" sz="2400" dirty="0">
                <a:cs typeface="Tahoma" panose="020B0604030504040204" pitchFamily="34" charset="0"/>
              </a:rPr>
              <a:t> </a:t>
            </a:r>
            <a:r>
              <a:rPr lang="en-GB" altLang="en-US" sz="2400" dirty="0">
                <a:cs typeface="Tahoma" panose="020B0604030504040204" pitchFamily="34" charset="0"/>
              </a:rPr>
              <a:t>states</a:t>
            </a:r>
          </a:p>
          <a:p>
            <a:pPr marL="342900" indent="-342900" eaLnBrk="1" hangingPunct="1">
              <a:lnSpc>
                <a:spcPct val="80000"/>
              </a:lnSpc>
              <a:spcBef>
                <a:spcPct val="10000"/>
              </a:spcBef>
            </a:pPr>
            <a:r>
              <a:rPr lang="en-GB" altLang="en-US" sz="2400" dirty="0">
                <a:cs typeface="Tahoma" panose="020B0604030504040204" pitchFamily="34" charset="0"/>
              </a:rPr>
              <a:t>Aim: develop a</a:t>
            </a:r>
            <a:r>
              <a:rPr lang="en-US" altLang="zh-CN" sz="2400" dirty="0">
                <a:cs typeface="Tahoma" panose="020B0604030504040204" pitchFamily="34" charset="0"/>
              </a:rPr>
              <a:t>n</a:t>
            </a:r>
            <a:r>
              <a:rPr lang="en-GB" altLang="en-US" sz="2400" dirty="0">
                <a:cs typeface="Tahoma" panose="020B0604030504040204" pitchFamily="34" charset="0"/>
              </a:rPr>
              <a:t> </a:t>
            </a:r>
            <a:r>
              <a:rPr lang="en-GB" altLang="en-US" sz="2400" dirty="0">
                <a:solidFill>
                  <a:srgbClr val="0070C0"/>
                </a:solidFill>
                <a:cs typeface="Tahoma" panose="020B0604030504040204" pitchFamily="34" charset="0"/>
              </a:rPr>
              <a:t>admissible </a:t>
            </a:r>
            <a:r>
              <a:rPr lang="en-GB" altLang="en-US" sz="2400" dirty="0">
                <a:cs typeface="Tahoma" panose="020B0604030504040204" pitchFamily="34" charset="0"/>
              </a:rPr>
              <a:t>heuristic in A* that does not </a:t>
            </a:r>
            <a:r>
              <a:rPr lang="en-GB" altLang="en-US" sz="2400" dirty="0">
                <a:solidFill>
                  <a:srgbClr val="0070C0"/>
                </a:solidFill>
                <a:cs typeface="Tahoma" panose="020B0604030504040204" pitchFamily="34" charset="0"/>
              </a:rPr>
              <a:t>over estimate</a:t>
            </a:r>
            <a:r>
              <a:rPr lang="en-GB" altLang="en-US" sz="2400" dirty="0">
                <a:cs typeface="Tahoma" panose="020B0604030504040204" pitchFamily="34" charset="0"/>
              </a:rPr>
              <a:t>, to find the optimal solution</a:t>
            </a:r>
          </a:p>
        </p:txBody>
      </p:sp>
      <p:graphicFrame>
        <p:nvGraphicFramePr>
          <p:cNvPr id="54275" name="Object 5">
            <a:extLst>
              <a:ext uri="{FF2B5EF4-FFF2-40B4-BE49-F238E27FC236}">
                <a16:creationId xmlns:a16="http://schemas.microsoft.com/office/drawing/2014/main" id="{E893AC81-EAAA-4C73-8EE5-22F4CF3694DE}"/>
              </a:ext>
            </a:extLst>
          </p:cNvPr>
          <p:cNvGraphicFramePr>
            <a:graphicFrameLocks noChangeAspect="1"/>
          </p:cNvGraphicFramePr>
          <p:nvPr>
            <p:extLst>
              <p:ext uri="{D42A27DB-BD31-4B8C-83A1-F6EECF244321}">
                <p14:modId xmlns:p14="http://schemas.microsoft.com/office/powerpoint/2010/main" val="497532806"/>
              </p:ext>
            </p:extLst>
          </p:nvPr>
        </p:nvGraphicFramePr>
        <p:xfrm>
          <a:off x="2339975" y="4289003"/>
          <a:ext cx="4730750" cy="2092325"/>
        </p:xfrm>
        <a:graphic>
          <a:graphicData uri="http://schemas.openxmlformats.org/presentationml/2006/ole">
            <mc:AlternateContent xmlns:mc="http://schemas.openxmlformats.org/markup-compatibility/2006">
              <mc:Choice xmlns:v="urn:schemas-microsoft-com:vml" Requires="v">
                <p:oleObj spid="_x0000_s1192" name="Document" r:id="rId4" imgW="0" imgH="0" progId="Word.Document.8">
                  <p:embed/>
                </p:oleObj>
              </mc:Choice>
              <mc:Fallback>
                <p:oleObj name="Document" r:id="rId4" imgW="0" imgH="0" progId="Word.Document.8">
                  <p:embed/>
                  <p:pic>
                    <p:nvPicPr>
                      <p:cNvPr id="54275" name="Object 5">
                        <a:extLst>
                          <a:ext uri="{FF2B5EF4-FFF2-40B4-BE49-F238E27FC236}">
                            <a16:creationId xmlns:a16="http://schemas.microsoft.com/office/drawing/2014/main" id="{E893AC81-EAAA-4C73-8EE5-22F4CF369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289003"/>
                        <a:ext cx="47307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6" name="Text Box 6">
            <a:extLst>
              <a:ext uri="{FF2B5EF4-FFF2-40B4-BE49-F238E27FC236}">
                <a16:creationId xmlns:a16="http://schemas.microsoft.com/office/drawing/2014/main" id="{9A03CE76-9533-42AA-8AC4-D82DA425EA6E}"/>
              </a:ext>
            </a:extLst>
          </p:cNvPr>
          <p:cNvSpPr txBox="1">
            <a:spLocks noChangeArrowheads="1"/>
          </p:cNvSpPr>
          <p:nvPr/>
        </p:nvSpPr>
        <p:spPr bwMode="auto">
          <a:xfrm>
            <a:off x="2773363" y="383180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en-US" sz="2400">
                <a:latin typeface="Times New Roman" panose="02020603050405020304" pitchFamily="18" charset="0"/>
              </a:rPr>
              <a:t>Initial State</a:t>
            </a:r>
          </a:p>
        </p:txBody>
      </p:sp>
      <p:sp>
        <p:nvSpPr>
          <p:cNvPr id="54277" name="Text Box 7">
            <a:extLst>
              <a:ext uri="{FF2B5EF4-FFF2-40B4-BE49-F238E27FC236}">
                <a16:creationId xmlns:a16="http://schemas.microsoft.com/office/drawing/2014/main" id="{5E94DC75-8A7D-4279-AC8F-4B6B3DA27924}"/>
              </a:ext>
            </a:extLst>
          </p:cNvPr>
          <p:cNvSpPr txBox="1">
            <a:spLocks noChangeArrowheads="1"/>
          </p:cNvSpPr>
          <p:nvPr/>
        </p:nvSpPr>
        <p:spPr bwMode="auto">
          <a:xfrm>
            <a:off x="5221288" y="383180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en-US" sz="2400">
                <a:latin typeface="Times New Roman" panose="02020603050405020304" pitchFamily="18" charset="0"/>
              </a:rPr>
              <a:t>Goal State</a:t>
            </a:r>
          </a:p>
        </p:txBody>
      </p:sp>
      <p:sp>
        <p:nvSpPr>
          <p:cNvPr id="2" name="Slide Number Placeholder 1">
            <a:extLst>
              <a:ext uri="{FF2B5EF4-FFF2-40B4-BE49-F238E27FC236}">
                <a16:creationId xmlns:a16="http://schemas.microsoft.com/office/drawing/2014/main" id="{659C7F91-0A57-5542-A8FE-95CF04D5163A}"/>
              </a:ext>
            </a:extLst>
          </p:cNvPr>
          <p:cNvSpPr>
            <a:spLocks noGrp="1"/>
          </p:cNvSpPr>
          <p:nvPr>
            <p:ph type="sldNum" sz="quarter" idx="12"/>
          </p:nvPr>
        </p:nvSpPr>
        <p:spPr/>
        <p:txBody>
          <a:bodyPr/>
          <a:lstStyle/>
          <a:p>
            <a:pPr>
              <a:defRPr/>
            </a:pPr>
            <a:fld id="{90FCE537-6E26-4986-9DC7-61ACE3332AC4}" type="slidenum">
              <a:rPr lang="en-GB" altLang="en-US"/>
              <a:pPr>
                <a:defRPr/>
              </a:pPr>
              <a:t>28</a:t>
            </a:fld>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49E5E0A-6F13-E748-8042-E1219E45FD7A}"/>
              </a:ext>
            </a:extLst>
          </p:cNvPr>
          <p:cNvSpPr>
            <a:spLocks noGrp="1" noChangeArrowheads="1"/>
          </p:cNvSpPr>
          <p:nvPr>
            <p:ph type="title"/>
          </p:nvPr>
        </p:nvSpPr>
        <p:spPr/>
        <p:txBody>
          <a:bodyPr wrap="square" lIns="92075" tIns="46038" rIns="92075" bIns="46038" numCol="1" anchorCtr="0" compatLnSpc="1">
            <a:prstTxWarp prst="textNoShape">
              <a:avLst/>
            </a:prstTxWarp>
          </a:bodyPr>
          <a:lstStyle/>
          <a:p>
            <a:pPr eaLnBrk="1" fontAlgn="auto" hangingPunct="1">
              <a:spcAft>
                <a:spcPts val="0"/>
              </a:spcAft>
              <a:defRPr/>
            </a:pPr>
            <a:r>
              <a:rPr lang="en-GB" altLang="en-US" sz="4000" dirty="0">
                <a:solidFill>
                  <a:schemeClr val="tx1">
                    <a:lumMod val="95000"/>
                    <a:lumOff val="5000"/>
                  </a:schemeClr>
                </a:solidFill>
              </a:rPr>
              <a:t>A* - possible heuristics</a:t>
            </a:r>
          </a:p>
        </p:txBody>
      </p:sp>
      <p:sp>
        <p:nvSpPr>
          <p:cNvPr id="181251" name="Rectangle 3">
            <a:extLst>
              <a:ext uri="{FF2B5EF4-FFF2-40B4-BE49-F238E27FC236}">
                <a16:creationId xmlns:a16="http://schemas.microsoft.com/office/drawing/2014/main" id="{2395E83B-2331-4D71-88D6-3A80040D91D2}"/>
              </a:ext>
            </a:extLst>
          </p:cNvPr>
          <p:cNvSpPr>
            <a:spLocks noGrp="1"/>
          </p:cNvSpPr>
          <p:nvPr>
            <p:ph idx="1"/>
          </p:nvPr>
        </p:nvSpPr>
        <p:spPr>
          <a:xfrm>
            <a:off x="672374" y="2224786"/>
            <a:ext cx="7102475" cy="4659312"/>
          </a:xfrm>
        </p:spPr>
        <p:txBody>
          <a:bodyPr lIns="92075" tIns="46038" rIns="92075" bIns="46038"/>
          <a:lstStyle/>
          <a:p>
            <a:pPr marL="0" indent="0" eaLnBrk="1" hangingPunct="1">
              <a:lnSpc>
                <a:spcPct val="80000"/>
              </a:lnSpc>
              <a:spcBef>
                <a:spcPct val="10000"/>
              </a:spcBef>
              <a:spcAft>
                <a:spcPts val="600"/>
              </a:spcAft>
              <a:buFont typeface="Wingdings 3" panose="05040102010807070707" pitchFamily="18" charset="2"/>
              <a:buNone/>
            </a:pPr>
            <a:r>
              <a:rPr lang="en-GB" altLang="en-US" sz="2400" dirty="0">
                <a:cs typeface="Tahoma" panose="020B0604030504040204" pitchFamily="34" charset="0"/>
              </a:rPr>
              <a:t>h</a:t>
            </a:r>
            <a:r>
              <a:rPr lang="en-GB" altLang="en-US" sz="2400" baseline="-25000" dirty="0">
                <a:cs typeface="Tahoma" panose="020B0604030504040204" pitchFamily="34" charset="0"/>
              </a:rPr>
              <a:t>1</a:t>
            </a:r>
            <a:r>
              <a:rPr lang="en-GB" altLang="en-US" sz="2400" dirty="0">
                <a:cs typeface="Tahoma" panose="020B0604030504040204" pitchFamily="34" charset="0"/>
              </a:rPr>
              <a:t> = no. of tiles in the wrong position</a:t>
            </a:r>
          </a:p>
          <a:p>
            <a:pPr marL="0" indent="0" eaLnBrk="1" hangingPunct="1">
              <a:lnSpc>
                <a:spcPct val="80000"/>
              </a:lnSpc>
              <a:spcBef>
                <a:spcPct val="10000"/>
              </a:spcBef>
              <a:spcAft>
                <a:spcPts val="600"/>
              </a:spcAft>
              <a:buFont typeface="Wingdings 3" panose="05040102010807070707" pitchFamily="18" charset="2"/>
              <a:buNone/>
            </a:pPr>
            <a:r>
              <a:rPr lang="en-GB" altLang="en-US" sz="2400" dirty="0">
                <a:cs typeface="Tahoma" panose="020B0604030504040204" pitchFamily="34" charset="0"/>
              </a:rPr>
              <a:t>h</a:t>
            </a:r>
            <a:r>
              <a:rPr lang="en-GB" altLang="en-US" sz="2400" baseline="-25000" dirty="0">
                <a:cs typeface="Tahoma" panose="020B0604030504040204" pitchFamily="34" charset="0"/>
              </a:rPr>
              <a:t>2</a:t>
            </a:r>
            <a:r>
              <a:rPr lang="en-GB" altLang="en-US" sz="2400" dirty="0">
                <a:cs typeface="Tahoma" panose="020B0604030504040204" pitchFamily="34" charset="0"/>
              </a:rPr>
              <a:t> = sum of the distances of the tiles to their goal positions using the Manhattan Distance</a:t>
            </a:r>
          </a:p>
          <a:p>
            <a:pPr marL="0" indent="0" algn="ctr" eaLnBrk="1" hangingPunct="1">
              <a:lnSpc>
                <a:spcPct val="80000"/>
              </a:lnSpc>
              <a:spcBef>
                <a:spcPct val="10000"/>
              </a:spcBef>
              <a:buFont typeface="Wingdings" panose="05000000000000000000" pitchFamily="2" charset="2"/>
              <a:buNone/>
            </a:pPr>
            <a:endParaRPr lang="en-GB" altLang="en-US" sz="2400" i="1" dirty="0">
              <a:cs typeface="Tahoma" panose="020B0604030504040204" pitchFamily="34" charset="0"/>
            </a:endParaRPr>
          </a:p>
          <a:p>
            <a:pPr marL="0" indent="0" eaLnBrk="1" hangingPunct="1">
              <a:lnSpc>
                <a:spcPct val="80000"/>
              </a:lnSpc>
              <a:spcBef>
                <a:spcPct val="10000"/>
              </a:spcBef>
            </a:pPr>
            <a:r>
              <a:rPr lang="en-GB" altLang="en-US" sz="2400" dirty="0">
                <a:cs typeface="Tahoma" panose="020B0604030504040204" pitchFamily="34" charset="0"/>
              </a:rPr>
              <a:t> </a:t>
            </a:r>
            <a:r>
              <a:rPr lang="en-GB" altLang="en-US" sz="2400" dirty="0">
                <a:solidFill>
                  <a:srgbClr val="0070C0"/>
                </a:solidFill>
                <a:cs typeface="Tahoma" panose="020B0604030504040204" pitchFamily="34" charset="0"/>
              </a:rPr>
              <a:t>Admissible heuristics</a:t>
            </a:r>
            <a:r>
              <a:rPr lang="en-GB" altLang="en-US" sz="2400" dirty="0">
                <a:cs typeface="Tahoma" panose="020B0604030504040204" pitchFamily="34" charset="0"/>
              </a:rPr>
              <a:t>: never over estimate</a:t>
            </a:r>
          </a:p>
          <a:p>
            <a:pPr marL="0" indent="0" eaLnBrk="1" hangingPunct="1">
              <a:lnSpc>
                <a:spcPct val="80000"/>
              </a:lnSpc>
              <a:spcBef>
                <a:spcPct val="10000"/>
              </a:spcBef>
            </a:pPr>
            <a:r>
              <a:rPr lang="en-GB" altLang="en-US" sz="2400" dirty="0">
                <a:cs typeface="Tahoma" panose="020B0604030504040204" pitchFamily="34" charset="0"/>
              </a:rPr>
              <a:t> Both are admissible: which one is better?</a:t>
            </a:r>
          </a:p>
          <a:p>
            <a:pPr marL="0" indent="0" eaLnBrk="1" hangingPunct="1">
              <a:lnSpc>
                <a:spcPct val="80000"/>
              </a:lnSpc>
              <a:spcBef>
                <a:spcPct val="10000"/>
              </a:spcBef>
            </a:pPr>
            <a:endParaRPr lang="en-GB" altLang="en-US" sz="2400" dirty="0">
              <a:cs typeface="Tahoma" panose="020B0604030504040204" pitchFamily="34" charset="0"/>
            </a:endParaRPr>
          </a:p>
          <a:p>
            <a:pPr marL="0" indent="0" eaLnBrk="1" hangingPunct="1">
              <a:lnSpc>
                <a:spcPct val="80000"/>
              </a:lnSpc>
              <a:spcBef>
                <a:spcPct val="10000"/>
              </a:spcBef>
              <a:spcAft>
                <a:spcPts val="600"/>
              </a:spcAft>
              <a:buFont typeface="Wingdings 3" panose="05040102010807070707" pitchFamily="18" charset="2"/>
              <a:buNone/>
            </a:pPr>
            <a:r>
              <a:rPr lang="en-GB" altLang="en-US" sz="2400" dirty="0">
                <a:cs typeface="Tahoma" panose="020B0604030504040204" pitchFamily="34" charset="0"/>
              </a:rPr>
              <a:t>h</a:t>
            </a:r>
            <a:r>
              <a:rPr lang="en-GB" altLang="en-US" sz="2400" baseline="-25000" dirty="0">
                <a:cs typeface="Tahoma" panose="020B0604030504040204" pitchFamily="34" charset="0"/>
              </a:rPr>
              <a:t>1 </a:t>
            </a:r>
            <a:r>
              <a:rPr lang="en-GB" altLang="en-US" sz="2400" dirty="0">
                <a:cs typeface="Tahoma" panose="020B0604030504040204" pitchFamily="34" charset="0"/>
              </a:rPr>
              <a:t>= 4</a:t>
            </a:r>
            <a:endParaRPr lang="en-GB" altLang="en-US" dirty="0">
              <a:cs typeface="Tahoma" panose="020B0604030504040204" pitchFamily="34" charset="0"/>
            </a:endParaRPr>
          </a:p>
          <a:p>
            <a:pPr marL="0" indent="0" eaLnBrk="1" hangingPunct="1">
              <a:lnSpc>
                <a:spcPct val="80000"/>
              </a:lnSpc>
              <a:spcBef>
                <a:spcPct val="10000"/>
              </a:spcBef>
              <a:spcAft>
                <a:spcPts val="600"/>
              </a:spcAft>
              <a:buFont typeface="Wingdings 3" panose="05040102010807070707" pitchFamily="18" charset="2"/>
              <a:buNone/>
            </a:pPr>
            <a:r>
              <a:rPr lang="en-GB" altLang="en-US" sz="2400" dirty="0">
                <a:cs typeface="Tahoma" panose="020B0604030504040204" pitchFamily="34" charset="0"/>
              </a:rPr>
              <a:t>h</a:t>
            </a:r>
            <a:r>
              <a:rPr lang="en-GB" altLang="en-US" sz="2400" baseline="-25000" dirty="0">
                <a:cs typeface="Tahoma" panose="020B0604030504040204" pitchFamily="34" charset="0"/>
              </a:rPr>
              <a:t>2 </a:t>
            </a:r>
            <a:r>
              <a:rPr lang="en-GB" altLang="en-US" sz="2400" dirty="0">
                <a:cs typeface="Tahoma" panose="020B0604030504040204" pitchFamily="34" charset="0"/>
              </a:rPr>
              <a:t>= 5</a:t>
            </a:r>
            <a:endParaRPr lang="en-GB" altLang="en-US" sz="2400" i="1" dirty="0">
              <a:cs typeface="Tahoma" panose="020B0604030504040204" pitchFamily="34" charset="0"/>
            </a:endParaRPr>
          </a:p>
        </p:txBody>
      </p:sp>
      <p:pic>
        <p:nvPicPr>
          <p:cNvPr id="181252" name="Picture 4">
            <a:extLst>
              <a:ext uri="{FF2B5EF4-FFF2-40B4-BE49-F238E27FC236}">
                <a16:creationId xmlns:a16="http://schemas.microsoft.com/office/drawing/2014/main" id="{2B665F02-22CD-4DBC-8014-7CE4C5799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0" y="1714500"/>
            <a:ext cx="131445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aphicFrame>
        <p:nvGraphicFramePr>
          <p:cNvPr id="56324" name="Object 2">
            <a:extLst>
              <a:ext uri="{FF2B5EF4-FFF2-40B4-BE49-F238E27FC236}">
                <a16:creationId xmlns:a16="http://schemas.microsoft.com/office/drawing/2014/main" id="{48E15B5D-5052-4AAD-BFB6-8650FDBDA31B}"/>
              </a:ext>
            </a:extLst>
          </p:cNvPr>
          <p:cNvGraphicFramePr>
            <a:graphicFrameLocks noGrp="1" noChangeAspect="1"/>
          </p:cNvGraphicFramePr>
          <p:nvPr>
            <p:extLst>
              <p:ext uri="{D42A27DB-BD31-4B8C-83A1-F6EECF244321}">
                <p14:modId xmlns:p14="http://schemas.microsoft.com/office/powerpoint/2010/main" val="2141526376"/>
              </p:ext>
            </p:extLst>
          </p:nvPr>
        </p:nvGraphicFramePr>
        <p:xfrm>
          <a:off x="2526183" y="4728294"/>
          <a:ext cx="4710113" cy="1797050"/>
        </p:xfrm>
        <a:graphic>
          <a:graphicData uri="http://schemas.openxmlformats.org/presentationml/2006/ole">
            <mc:AlternateContent xmlns:mc="http://schemas.openxmlformats.org/markup-compatibility/2006">
              <mc:Choice xmlns:v="urn:schemas-microsoft-com:vml" Requires="v">
                <p:oleObj spid="_x0000_s2216" name="Document" r:id="rId5" imgW="0" imgH="0" progId="Word.Document.8">
                  <p:embed/>
                </p:oleObj>
              </mc:Choice>
              <mc:Fallback>
                <p:oleObj name="Document" r:id="rId5" imgW="0" imgH="0" progId="Word.Document.8">
                  <p:embed/>
                  <p:pic>
                    <p:nvPicPr>
                      <p:cNvPr id="56324" name="Object 2">
                        <a:extLst>
                          <a:ext uri="{FF2B5EF4-FFF2-40B4-BE49-F238E27FC236}">
                            <a16:creationId xmlns:a16="http://schemas.microsoft.com/office/drawing/2014/main" id="{48E15B5D-5052-4AAD-BFB6-8650FDBDA31B}"/>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6183" y="4728294"/>
                        <a:ext cx="4710113"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26CE9DD3-38E6-5242-AC8C-22226FFACEED}"/>
              </a:ext>
            </a:extLst>
          </p:cNvPr>
          <p:cNvSpPr>
            <a:spLocks noGrp="1"/>
          </p:cNvSpPr>
          <p:nvPr>
            <p:ph type="sldNum" sz="quarter" idx="12"/>
          </p:nvPr>
        </p:nvSpPr>
        <p:spPr/>
        <p:txBody>
          <a:bodyPr/>
          <a:lstStyle/>
          <a:p>
            <a:pPr>
              <a:defRPr/>
            </a:pPr>
            <a:fld id="{5A0C3B62-BB61-403D-82DA-1DD9C60EA32D}" type="slidenum">
              <a:rPr lang="en-GB" altLang="en-US"/>
              <a:pPr>
                <a:defRPr/>
              </a:pPr>
              <a:t>29</a:t>
            </a:fld>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expectation</a:t>
            </a:r>
            <a:endParaRPr lang="en-US" dirty="0"/>
          </a:p>
        </p:txBody>
      </p:sp>
      <p:sp>
        <p:nvSpPr>
          <p:cNvPr id="3" name="Content Placeholder 2"/>
          <p:cNvSpPr>
            <a:spLocks noGrp="1"/>
          </p:cNvSpPr>
          <p:nvPr>
            <p:ph idx="1"/>
          </p:nvPr>
        </p:nvSpPr>
        <p:spPr>
          <a:xfrm>
            <a:off x="768350" y="1769174"/>
            <a:ext cx="8090153" cy="3017520"/>
          </a:xfrm>
        </p:spPr>
        <p:txBody>
          <a:bodyPr>
            <a:noAutofit/>
          </a:bodyPr>
          <a:lstStyle/>
          <a:p>
            <a:pPr marL="0" lvl="1" indent="0">
              <a:spcBef>
                <a:spcPts val="900"/>
              </a:spcBef>
              <a:spcAft>
                <a:spcPts val="150"/>
              </a:spcAft>
              <a:buSzPct val="100000"/>
              <a:buNone/>
            </a:pPr>
            <a:endParaRPr lang="en-US" altLang="zh-CN" sz="2400" dirty="0">
              <a:solidFill>
                <a:srgbClr val="0070C0"/>
              </a:solidFill>
            </a:endParaRPr>
          </a:p>
          <a:p>
            <a:pPr marL="68580" lvl="1" indent="-68580">
              <a:spcBef>
                <a:spcPts val="900"/>
              </a:spcBef>
              <a:spcAft>
                <a:spcPts val="150"/>
              </a:spcAft>
              <a:buSzPct val="100000"/>
              <a:buFont typeface="Wingdings" charset="2"/>
              <a:buChar char="v"/>
            </a:pPr>
            <a:r>
              <a:rPr lang="en-US" altLang="zh-CN" sz="2400" dirty="0"/>
              <a:t>Concept</a:t>
            </a:r>
            <a:r>
              <a:rPr lang="zh-CN" altLang="en-US" sz="2400" dirty="0"/>
              <a:t> </a:t>
            </a:r>
            <a:r>
              <a:rPr lang="en-US" altLang="zh-CN" sz="2400" dirty="0"/>
              <a:t>of</a:t>
            </a:r>
            <a:r>
              <a:rPr lang="zh-CN" altLang="en-US" sz="2400" dirty="0"/>
              <a:t> </a:t>
            </a:r>
            <a:r>
              <a:rPr lang="en-US" altLang="zh-CN" sz="2400" dirty="0">
                <a:solidFill>
                  <a:srgbClr val="0070C0"/>
                </a:solidFill>
              </a:rPr>
              <a:t>informed</a:t>
            </a:r>
            <a:r>
              <a:rPr lang="zh-CN" altLang="en-US" sz="2400" dirty="0">
                <a:solidFill>
                  <a:srgbClr val="0070C0"/>
                </a:solidFill>
              </a:rPr>
              <a:t> </a:t>
            </a:r>
            <a:r>
              <a:rPr lang="en-US" altLang="zh-CN" sz="2400" dirty="0">
                <a:solidFill>
                  <a:srgbClr val="0070C0"/>
                </a:solidFill>
              </a:rPr>
              <a:t>search</a:t>
            </a:r>
            <a:r>
              <a:rPr lang="zh-CN" altLang="en-US" sz="2400" dirty="0">
                <a:solidFill>
                  <a:srgbClr val="0070C0"/>
                </a:solidFill>
              </a:rPr>
              <a:t> </a:t>
            </a:r>
            <a:r>
              <a:rPr lang="en-US" altLang="zh-CN" sz="2400" dirty="0"/>
              <a:t>and</a:t>
            </a:r>
            <a:r>
              <a:rPr lang="zh-CN" altLang="en-US" sz="2400" dirty="0"/>
              <a:t> </a:t>
            </a:r>
            <a:r>
              <a:rPr lang="en-US" altLang="zh-CN" sz="2400" dirty="0">
                <a:solidFill>
                  <a:srgbClr val="0070C0"/>
                </a:solidFill>
              </a:rPr>
              <a:t>heuristic</a:t>
            </a:r>
            <a:r>
              <a:rPr lang="zh-CN" altLang="en-US" sz="2400" dirty="0"/>
              <a:t> </a:t>
            </a:r>
            <a:r>
              <a:rPr lang="en-US" altLang="zh-CN" sz="2400" dirty="0">
                <a:solidFill>
                  <a:srgbClr val="0070C0"/>
                </a:solidFill>
              </a:rPr>
              <a:t>function</a:t>
            </a:r>
          </a:p>
          <a:p>
            <a:pPr marL="68580" lvl="1" indent="-68580">
              <a:spcBef>
                <a:spcPts val="900"/>
              </a:spcBef>
              <a:spcAft>
                <a:spcPts val="150"/>
              </a:spcAft>
              <a:buSzPct val="100000"/>
              <a:buFont typeface="Wingdings" charset="2"/>
              <a:buChar char="v"/>
            </a:pPr>
            <a:endParaRPr lang="en-US" altLang="zh-CN" sz="2400" dirty="0"/>
          </a:p>
          <a:p>
            <a:pPr marL="68580" lvl="1" indent="-68580">
              <a:spcBef>
                <a:spcPts val="900"/>
              </a:spcBef>
              <a:spcAft>
                <a:spcPts val="150"/>
              </a:spcAft>
              <a:buSzPct val="100000"/>
              <a:buFont typeface="Wingdings" charset="2"/>
              <a:buChar char="v"/>
            </a:pPr>
            <a:r>
              <a:rPr lang="en-US" altLang="zh-CN" sz="2400" dirty="0">
                <a:solidFill>
                  <a:srgbClr val="0070C0"/>
                </a:solidFill>
              </a:rPr>
              <a:t>UCS,</a:t>
            </a:r>
            <a:r>
              <a:rPr lang="zh-CN" altLang="en-US" sz="2400" dirty="0">
                <a:solidFill>
                  <a:srgbClr val="0070C0"/>
                </a:solidFill>
              </a:rPr>
              <a:t> </a:t>
            </a:r>
            <a:r>
              <a:rPr lang="en-US" altLang="zh-CN" sz="2400" dirty="0">
                <a:solidFill>
                  <a:srgbClr val="0070C0"/>
                </a:solidFill>
              </a:rPr>
              <a:t>Greedy</a:t>
            </a:r>
            <a:r>
              <a:rPr lang="zh-CN" altLang="en-US" sz="2400" dirty="0">
                <a:solidFill>
                  <a:srgbClr val="0070C0"/>
                </a:solidFill>
              </a:rPr>
              <a:t> </a:t>
            </a:r>
            <a:r>
              <a:rPr lang="en-US" altLang="zh-CN" sz="2400" dirty="0">
                <a:solidFill>
                  <a:srgbClr val="0070C0"/>
                </a:solidFill>
              </a:rPr>
              <a:t>Search,</a:t>
            </a:r>
            <a:r>
              <a:rPr lang="zh-CN" altLang="en-US" sz="2400" dirty="0">
                <a:solidFill>
                  <a:srgbClr val="0070C0"/>
                </a:solidFill>
              </a:rPr>
              <a:t> </a:t>
            </a:r>
            <a:r>
              <a:rPr lang="en-US" altLang="zh-CN" sz="2400" dirty="0">
                <a:solidFill>
                  <a:srgbClr val="0070C0"/>
                </a:solidFill>
              </a:rPr>
              <a:t>A</a:t>
            </a:r>
            <a:r>
              <a:rPr lang="zh-CN" altLang="en-US" sz="2400" dirty="0">
                <a:solidFill>
                  <a:srgbClr val="0070C0"/>
                </a:solidFill>
              </a:rPr>
              <a:t>* </a:t>
            </a:r>
            <a:r>
              <a:rPr lang="en-US" altLang="zh-CN" sz="2400" dirty="0">
                <a:solidFill>
                  <a:srgbClr val="0070C0"/>
                </a:solidFill>
              </a:rPr>
              <a:t>Search</a:t>
            </a:r>
            <a:r>
              <a:rPr lang="zh-CN" altLang="en-US" sz="2400" dirty="0">
                <a:solidFill>
                  <a:srgbClr val="0070C0"/>
                </a:solidFill>
              </a:rPr>
              <a:t> </a:t>
            </a:r>
            <a:r>
              <a:rPr lang="en-US" altLang="zh-CN" sz="2400" dirty="0"/>
              <a:t>algorithms</a:t>
            </a:r>
          </a:p>
          <a:p>
            <a:pPr marL="854075" lvl="4" indent="-342900">
              <a:spcBef>
                <a:spcPts val="900"/>
              </a:spcBef>
              <a:spcAft>
                <a:spcPts val="150"/>
              </a:spcAft>
              <a:buSzPct val="100000"/>
              <a:buFont typeface="Arial" panose="020B0604020202020204" pitchFamily="34" charset="0"/>
              <a:buChar char="•"/>
            </a:pPr>
            <a:r>
              <a:rPr lang="zh-CN" altLang="en-US" sz="2000" dirty="0"/>
              <a:t> </a:t>
            </a:r>
            <a:r>
              <a:rPr lang="en-US" altLang="zh-CN" sz="2000" dirty="0"/>
              <a:t>implementation</a:t>
            </a:r>
            <a:r>
              <a:rPr lang="zh-CN" altLang="en-US" sz="2000" dirty="0"/>
              <a:t> </a:t>
            </a:r>
            <a:endParaRPr lang="en-US" altLang="zh-CN" sz="2000" dirty="0"/>
          </a:p>
          <a:p>
            <a:pPr marL="854075" lvl="4" indent="-342900">
              <a:spcBef>
                <a:spcPts val="900"/>
              </a:spcBef>
              <a:spcAft>
                <a:spcPts val="150"/>
              </a:spcAft>
              <a:buSzPct val="100000"/>
              <a:buFont typeface="Arial" panose="020B0604020202020204" pitchFamily="34" charset="0"/>
              <a:buChar char="•"/>
            </a:pPr>
            <a:r>
              <a:rPr lang="zh-CN" altLang="en-US" sz="2000" dirty="0"/>
              <a:t> </a:t>
            </a:r>
            <a:r>
              <a:rPr lang="en-US" altLang="zh-CN" sz="2000" dirty="0"/>
              <a:t>evaluation</a:t>
            </a:r>
          </a:p>
          <a:p>
            <a:pPr marL="68580" lvl="1" indent="-68580">
              <a:spcBef>
                <a:spcPts val="900"/>
              </a:spcBef>
              <a:spcAft>
                <a:spcPts val="150"/>
              </a:spcAft>
              <a:buSzPct val="100000"/>
              <a:buFont typeface="Wingdings" charset="2"/>
              <a:buChar char="v"/>
            </a:pPr>
            <a:endParaRPr lang="en-US" altLang="zh-CN" sz="2400" dirty="0"/>
          </a:p>
          <a:p>
            <a:pPr marL="68580" lvl="1" indent="-68580">
              <a:spcBef>
                <a:spcPts val="900"/>
              </a:spcBef>
              <a:spcAft>
                <a:spcPts val="150"/>
              </a:spcAft>
              <a:buSzPct val="100000"/>
              <a:buFont typeface="Wingdings" charset="2"/>
              <a:buChar char="v"/>
            </a:pPr>
            <a:r>
              <a:rPr lang="en-US" altLang="zh-CN" sz="2400" dirty="0"/>
              <a:t>Heuristic</a:t>
            </a:r>
            <a:r>
              <a:rPr lang="zh-CN" altLang="en-US" sz="2400" dirty="0"/>
              <a:t> </a:t>
            </a:r>
            <a:r>
              <a:rPr lang="en-US" altLang="zh-CN" sz="2400" dirty="0"/>
              <a:t>function</a:t>
            </a:r>
          </a:p>
          <a:p>
            <a:pPr marL="854075" lvl="4" indent="-342900">
              <a:spcBef>
                <a:spcPts val="900"/>
              </a:spcBef>
              <a:spcAft>
                <a:spcPts val="150"/>
              </a:spcAft>
              <a:buSzPct val="100000"/>
              <a:buFont typeface="Arial" panose="020B0604020202020204" pitchFamily="34" charset="0"/>
              <a:buChar char="•"/>
            </a:pPr>
            <a:r>
              <a:rPr lang="zh-CN" altLang="en-US" sz="2000" dirty="0"/>
              <a:t> </a:t>
            </a:r>
            <a:r>
              <a:rPr lang="en-US" altLang="zh-CN" sz="2000" dirty="0"/>
              <a:t>implementation</a:t>
            </a:r>
          </a:p>
          <a:p>
            <a:pPr marL="854075" lvl="4" indent="-342900">
              <a:spcBef>
                <a:spcPts val="900"/>
              </a:spcBef>
              <a:spcAft>
                <a:spcPts val="150"/>
              </a:spcAft>
              <a:buSzPct val="100000"/>
              <a:buFont typeface="Arial" panose="020B0604020202020204" pitchFamily="34" charset="0"/>
              <a:buChar char="•"/>
            </a:pPr>
            <a:r>
              <a:rPr lang="zh-CN" altLang="en-US" sz="2000" dirty="0"/>
              <a:t> </a:t>
            </a:r>
            <a:r>
              <a:rPr lang="en-US" altLang="zh-CN" sz="2000" dirty="0"/>
              <a:t>evaluation</a:t>
            </a:r>
            <a:r>
              <a:rPr lang="zh-CN" altLang="en-US" sz="2000" dirty="0"/>
              <a:t> </a:t>
            </a:r>
            <a:r>
              <a:rPr lang="en-US" altLang="zh-CN" sz="2000" dirty="0"/>
              <a:t>(</a:t>
            </a:r>
            <a:r>
              <a:rPr lang="en-US" altLang="zh-CN" sz="2000" dirty="0">
                <a:solidFill>
                  <a:srgbClr val="0070C0"/>
                </a:solidFill>
              </a:rPr>
              <a:t>admissible,</a:t>
            </a:r>
            <a:r>
              <a:rPr lang="zh-CN" altLang="en-US" sz="2000" dirty="0">
                <a:solidFill>
                  <a:srgbClr val="0070C0"/>
                </a:solidFill>
              </a:rPr>
              <a:t> </a:t>
            </a:r>
            <a:r>
              <a:rPr lang="en-US" altLang="zh-CN" sz="2000" dirty="0">
                <a:solidFill>
                  <a:srgbClr val="0070C0"/>
                </a:solidFill>
              </a:rPr>
              <a:t>domination</a:t>
            </a:r>
            <a:r>
              <a:rPr lang="en-US" altLang="zh-CN" sz="2000" dirty="0"/>
              <a:t>)</a:t>
            </a:r>
          </a:p>
          <a:p>
            <a:pPr marL="68580" lvl="1" indent="-68580">
              <a:spcBef>
                <a:spcPts val="900"/>
              </a:spcBef>
              <a:spcAft>
                <a:spcPts val="150"/>
              </a:spcAft>
              <a:buSzPct val="100000"/>
              <a:buFont typeface="Wingdings" charset="2"/>
              <a:buChar char="v"/>
            </a:pPr>
            <a:endParaRPr lang="en-US" altLang="zh-CN" sz="2400" dirty="0">
              <a:solidFill>
                <a:srgbClr val="0070C0"/>
              </a:solidFill>
            </a:endParaRPr>
          </a:p>
          <a:p>
            <a:pPr marL="68580" lvl="1" indent="-68580">
              <a:spcBef>
                <a:spcPts val="900"/>
              </a:spcBef>
              <a:spcAft>
                <a:spcPts val="150"/>
              </a:spcAft>
              <a:buSzPct val="100000"/>
              <a:buFont typeface="Wingdings" charset="2"/>
              <a:buChar char="v"/>
            </a:pPr>
            <a:endParaRPr lang="en-US" altLang="zh-CN" sz="2400" dirty="0">
              <a:solidFill>
                <a:srgbClr val="0070C0"/>
              </a:solidFill>
            </a:endParaRPr>
          </a:p>
        </p:txBody>
      </p:sp>
    </p:spTree>
    <p:extLst>
      <p:ext uri="{BB962C8B-B14F-4D97-AF65-F5344CB8AC3E}">
        <p14:creationId xmlns:p14="http://schemas.microsoft.com/office/powerpoint/2010/main" val="2816060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7D774A6F-76BB-4C7B-B32F-51B453E680E7}"/>
              </a:ext>
            </a:extLst>
          </p:cNvPr>
          <p:cNvSpPr>
            <a:spLocks noChangeArrowheads="1"/>
          </p:cNvSpPr>
          <p:nvPr/>
        </p:nvSpPr>
        <p:spPr bwMode="auto">
          <a:xfrm>
            <a:off x="4852988" y="1916113"/>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6</a:t>
            </a:r>
            <a:endParaRPr lang="en-GB" altLang="en-US" sz="2400">
              <a:cs typeface="Tahoma" panose="020B0604030504040204" pitchFamily="34" charset="0"/>
            </a:endParaRPr>
          </a:p>
        </p:txBody>
      </p:sp>
      <p:graphicFrame>
        <p:nvGraphicFramePr>
          <p:cNvPr id="237571" name="Group 3">
            <a:extLst>
              <a:ext uri="{FF2B5EF4-FFF2-40B4-BE49-F238E27FC236}">
                <a16:creationId xmlns:a16="http://schemas.microsoft.com/office/drawing/2014/main" id="{6FBCEE71-F228-4B41-9DEE-69B98622B4D5}"/>
              </a:ext>
            </a:extLst>
          </p:cNvPr>
          <p:cNvGraphicFramePr>
            <a:graphicFrameLocks noGrp="1"/>
          </p:cNvGraphicFramePr>
          <p:nvPr/>
        </p:nvGraphicFramePr>
        <p:xfrm>
          <a:off x="3989388" y="1916113"/>
          <a:ext cx="792162" cy="792161"/>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600" b="1" i="0" u="none" strike="noStrike" cap="none" normalizeH="0" baseline="0">
                        <a:ln>
                          <a:noFill/>
                        </a:ln>
                        <a:solidFill>
                          <a:schemeClr val="tx1"/>
                        </a:solidFill>
                        <a:effectLst/>
                        <a:latin typeface="Times New Roman"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7</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69" name="Rectangle 21">
            <a:extLst>
              <a:ext uri="{FF2B5EF4-FFF2-40B4-BE49-F238E27FC236}">
                <a16:creationId xmlns:a16="http://schemas.microsoft.com/office/drawing/2014/main" id="{5A3C0959-B983-794A-804B-C4B860E6722E}"/>
              </a:ext>
            </a:extLst>
          </p:cNvPr>
          <p:cNvSpPr>
            <a:spLocks noGrp="1" noChangeArrowheads="1"/>
          </p:cNvSpPr>
          <p:nvPr>
            <p:ph type="title"/>
          </p:nvPr>
        </p:nvSpPr>
        <p:spPr>
          <a:xfrm>
            <a:off x="4067175" y="188913"/>
            <a:ext cx="4619625" cy="633412"/>
          </a:xfrm>
        </p:spPr>
        <p:txBody>
          <a:bodyPr wrap="square" lIns="92075" tIns="46038" rIns="92075" bIns="46038" numCol="1" anchor="b" anchorCtr="0" compatLnSpc="1">
            <a:prstTxWarp prst="textNoShape">
              <a:avLst/>
            </a:prstTxWarp>
          </a:bodyPr>
          <a:lstStyle/>
          <a:p>
            <a:pPr eaLnBrk="1" hangingPunct="1">
              <a:spcAft>
                <a:spcPts val="300"/>
              </a:spcAft>
              <a:defRPr/>
            </a:pPr>
            <a:r>
              <a:rPr lang="en-GB" altLang="en-US" sz="2500" cap="none">
                <a:latin typeface="Tahoma" panose="020B0604030504040204" pitchFamily="34" charset="0"/>
                <a:cs typeface="Tahoma" panose="020B0604030504040204" pitchFamily="34" charset="0"/>
              </a:rPr>
              <a:t>Heuristics in A* Algorithm</a:t>
            </a:r>
            <a:endParaRPr lang="en-GB" altLang="en-US" sz="2500" b="1" i="1" u="sng" cap="none">
              <a:solidFill>
                <a:schemeClr val="tx1"/>
              </a:solidFill>
              <a:latin typeface="Tahoma" panose="020B0604030504040204" pitchFamily="34" charset="0"/>
              <a:cs typeface="Tahoma" panose="020B0604030504040204" pitchFamily="34" charset="0"/>
            </a:endParaRPr>
          </a:p>
        </p:txBody>
      </p:sp>
      <p:sp>
        <p:nvSpPr>
          <p:cNvPr id="237590" name="Rectangle 22">
            <a:extLst>
              <a:ext uri="{FF2B5EF4-FFF2-40B4-BE49-F238E27FC236}">
                <a16:creationId xmlns:a16="http://schemas.microsoft.com/office/drawing/2014/main" id="{69C5AAFF-F1C6-4EAF-B079-59E718F0261F}"/>
              </a:ext>
            </a:extLst>
          </p:cNvPr>
          <p:cNvSpPr>
            <a:spLocks noGrp="1"/>
          </p:cNvSpPr>
          <p:nvPr>
            <p:ph type="body" sz="half" idx="1"/>
          </p:nvPr>
        </p:nvSpPr>
        <p:spPr>
          <a:xfrm>
            <a:off x="214313" y="404813"/>
            <a:ext cx="3673475" cy="504825"/>
          </a:xfrm>
          <a:solidFill>
            <a:schemeClr val="bg1"/>
          </a:solidFill>
        </p:spPr>
        <p:txBody>
          <a:bodyPr lIns="92075" tIns="46038" rIns="92075" bIns="46038"/>
          <a:lstStyle/>
          <a:p>
            <a:pPr marL="0" indent="0" eaLnBrk="1" hangingPunct="1">
              <a:lnSpc>
                <a:spcPct val="60000"/>
              </a:lnSpc>
              <a:spcBef>
                <a:spcPct val="0"/>
              </a:spcBef>
              <a:spcAft>
                <a:spcPts val="600"/>
              </a:spcAft>
              <a:buFontTx/>
              <a:buNone/>
            </a:pPr>
            <a:r>
              <a:rPr lang="en-GB" altLang="en-US" sz="1500" b="1">
                <a:latin typeface="Tahoma" panose="020B0604030504040204" pitchFamily="34" charset="0"/>
                <a:cs typeface="Tahoma" panose="020B0604030504040204" pitchFamily="34" charset="0"/>
              </a:rPr>
              <a:t>h</a:t>
            </a:r>
            <a:r>
              <a:rPr lang="en-GB" altLang="en-US" sz="1500" b="1" baseline="-25000">
                <a:latin typeface="Tahoma" panose="020B0604030504040204" pitchFamily="34" charset="0"/>
                <a:cs typeface="Tahoma" panose="020B0604030504040204" pitchFamily="34" charset="0"/>
              </a:rPr>
              <a:t>2</a:t>
            </a:r>
            <a:r>
              <a:rPr lang="en-GB" altLang="en-US" sz="1500" b="1">
                <a:latin typeface="Tahoma" panose="020B0604030504040204" pitchFamily="34" charset="0"/>
                <a:cs typeface="Tahoma" panose="020B0604030504040204" pitchFamily="34" charset="0"/>
              </a:rPr>
              <a:t> = the sum of the distances of the tiles from their goal positions using the Manhattan Distance (=5)</a:t>
            </a:r>
            <a:endParaRPr lang="en-GB" altLang="en-US" sz="1500" b="1" i="1">
              <a:latin typeface="Tahoma" panose="020B0604030504040204" pitchFamily="34" charset="0"/>
              <a:cs typeface="Tahoma" panose="020B0604030504040204" pitchFamily="34" charset="0"/>
            </a:endParaRPr>
          </a:p>
        </p:txBody>
      </p:sp>
      <p:graphicFrame>
        <p:nvGraphicFramePr>
          <p:cNvPr id="237591" name="Group 23">
            <a:extLst>
              <a:ext uri="{FF2B5EF4-FFF2-40B4-BE49-F238E27FC236}">
                <a16:creationId xmlns:a16="http://schemas.microsoft.com/office/drawing/2014/main" id="{45B03C72-457A-4A45-9DB1-B2F5C1F758E3}"/>
              </a:ext>
            </a:extLst>
          </p:cNvPr>
          <p:cNvGraphicFramePr>
            <a:graphicFrameLocks noGrp="1"/>
          </p:cNvGraphicFramePr>
          <p:nvPr>
            <p:ph sz="half" idx="2"/>
          </p:nvPr>
        </p:nvGraphicFramePr>
        <p:xfrm>
          <a:off x="4067175" y="836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609" name="Rectangle 41">
            <a:extLst>
              <a:ext uri="{FF2B5EF4-FFF2-40B4-BE49-F238E27FC236}">
                <a16:creationId xmlns:a16="http://schemas.microsoft.com/office/drawing/2014/main" id="{BA519A18-AAA7-4D8A-BE60-33F0F94678F3}"/>
              </a:ext>
            </a:extLst>
          </p:cNvPr>
          <p:cNvSpPr>
            <a:spLocks noChangeArrowheads="1"/>
          </p:cNvSpPr>
          <p:nvPr/>
        </p:nvSpPr>
        <p:spPr bwMode="auto">
          <a:xfrm>
            <a:off x="4930775" y="9096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5</a:t>
            </a:r>
            <a:endParaRPr lang="en-GB" altLang="en-US" sz="2400">
              <a:cs typeface="Tahoma" panose="020B0604030504040204" pitchFamily="34" charset="0"/>
            </a:endParaRPr>
          </a:p>
        </p:txBody>
      </p:sp>
      <p:graphicFrame>
        <p:nvGraphicFramePr>
          <p:cNvPr id="237610" name="Group 42">
            <a:extLst>
              <a:ext uri="{FF2B5EF4-FFF2-40B4-BE49-F238E27FC236}">
                <a16:creationId xmlns:a16="http://schemas.microsoft.com/office/drawing/2014/main" id="{6E35DAB3-2AF9-ED45-A799-F1B1AC83B24E}"/>
              </a:ext>
            </a:extLst>
          </p:cNvPr>
          <p:cNvGraphicFramePr>
            <a:graphicFrameLocks noGrp="1"/>
          </p:cNvGraphicFramePr>
          <p:nvPr/>
        </p:nvGraphicFramePr>
        <p:xfrm>
          <a:off x="2620963" y="1916113"/>
          <a:ext cx="792162" cy="792161"/>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600" b="1" i="0" u="none" strike="noStrike" cap="none" normalizeH="0" baseline="0">
                        <a:ln>
                          <a:noFill/>
                        </a:ln>
                        <a:solidFill>
                          <a:schemeClr val="tx1"/>
                        </a:solidFill>
                        <a:effectLst/>
                        <a:latin typeface="Times New Roman"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628" name="Rectangle 60">
            <a:extLst>
              <a:ext uri="{FF2B5EF4-FFF2-40B4-BE49-F238E27FC236}">
                <a16:creationId xmlns:a16="http://schemas.microsoft.com/office/drawing/2014/main" id="{95109F0C-EA82-4725-8BFE-70C9379C8521}"/>
              </a:ext>
            </a:extLst>
          </p:cNvPr>
          <p:cNvSpPr>
            <a:spLocks noChangeArrowheads="1"/>
          </p:cNvSpPr>
          <p:nvPr/>
        </p:nvSpPr>
        <p:spPr bwMode="auto">
          <a:xfrm>
            <a:off x="3484563" y="19891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4</a:t>
            </a:r>
            <a:endParaRPr lang="en-GB" altLang="en-US" sz="2400">
              <a:cs typeface="Tahoma" panose="020B0604030504040204" pitchFamily="34" charset="0"/>
            </a:endParaRPr>
          </a:p>
        </p:txBody>
      </p:sp>
      <p:graphicFrame>
        <p:nvGraphicFramePr>
          <p:cNvPr id="237629" name="Group 61">
            <a:extLst>
              <a:ext uri="{FF2B5EF4-FFF2-40B4-BE49-F238E27FC236}">
                <a16:creationId xmlns:a16="http://schemas.microsoft.com/office/drawing/2014/main" id="{6DDF377B-28E8-614C-AA65-901649D2DA66}"/>
              </a:ext>
            </a:extLst>
          </p:cNvPr>
          <p:cNvGraphicFramePr>
            <a:graphicFrameLocks noGrp="1"/>
          </p:cNvGraphicFramePr>
          <p:nvPr/>
        </p:nvGraphicFramePr>
        <p:xfrm>
          <a:off x="5500688" y="1916113"/>
          <a:ext cx="792162" cy="792161"/>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Times New Roman" charset="0"/>
                        </a:rPr>
                        <a:t>5</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600" b="1" i="0" u="none" strike="noStrike" cap="none" normalizeH="0" baseline="0">
                        <a:ln>
                          <a:noFill/>
                        </a:ln>
                        <a:solidFill>
                          <a:schemeClr val="tx1"/>
                        </a:solidFill>
                        <a:effectLst/>
                        <a:latin typeface="Times New Roman"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647" name="Rectangle 79">
            <a:extLst>
              <a:ext uri="{FF2B5EF4-FFF2-40B4-BE49-F238E27FC236}">
                <a16:creationId xmlns:a16="http://schemas.microsoft.com/office/drawing/2014/main" id="{5663D691-1BBD-499B-88B2-476FDF907562}"/>
              </a:ext>
            </a:extLst>
          </p:cNvPr>
          <p:cNvSpPr>
            <a:spLocks noChangeArrowheads="1"/>
          </p:cNvSpPr>
          <p:nvPr/>
        </p:nvSpPr>
        <p:spPr bwMode="auto">
          <a:xfrm>
            <a:off x="6364288" y="19891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6</a:t>
            </a:r>
            <a:endParaRPr lang="en-GB" altLang="en-US" sz="2400">
              <a:cs typeface="Tahoma" panose="020B0604030504040204" pitchFamily="34" charset="0"/>
            </a:endParaRPr>
          </a:p>
        </p:txBody>
      </p:sp>
      <p:sp>
        <p:nvSpPr>
          <p:cNvPr id="58447" name="Line 80">
            <a:extLst>
              <a:ext uri="{FF2B5EF4-FFF2-40B4-BE49-F238E27FC236}">
                <a16:creationId xmlns:a16="http://schemas.microsoft.com/office/drawing/2014/main" id="{C89B9458-4C7E-4A1B-AC3A-96CCD034F404}"/>
              </a:ext>
            </a:extLst>
          </p:cNvPr>
          <p:cNvSpPr>
            <a:spLocks noChangeShapeType="1"/>
          </p:cNvSpPr>
          <p:nvPr/>
        </p:nvSpPr>
        <p:spPr bwMode="auto">
          <a:xfrm flipH="1">
            <a:off x="2981325" y="1628775"/>
            <a:ext cx="1519238"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8448" name="Line 81">
            <a:extLst>
              <a:ext uri="{FF2B5EF4-FFF2-40B4-BE49-F238E27FC236}">
                <a16:creationId xmlns:a16="http://schemas.microsoft.com/office/drawing/2014/main" id="{8B7E91D8-7216-408F-A1C5-8733BC9F12AA}"/>
              </a:ext>
            </a:extLst>
          </p:cNvPr>
          <p:cNvSpPr>
            <a:spLocks noChangeShapeType="1"/>
          </p:cNvSpPr>
          <p:nvPr/>
        </p:nvSpPr>
        <p:spPr bwMode="auto">
          <a:xfrm>
            <a:off x="4500563" y="1628775"/>
            <a:ext cx="1366837"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8449" name="Line 143">
            <a:extLst>
              <a:ext uri="{FF2B5EF4-FFF2-40B4-BE49-F238E27FC236}">
                <a16:creationId xmlns:a16="http://schemas.microsoft.com/office/drawing/2014/main" id="{F2B0A638-7A40-420E-BE6E-E304C4B886FD}"/>
              </a:ext>
            </a:extLst>
          </p:cNvPr>
          <p:cNvSpPr>
            <a:spLocks noChangeShapeType="1"/>
          </p:cNvSpPr>
          <p:nvPr/>
        </p:nvSpPr>
        <p:spPr bwMode="auto">
          <a:xfrm>
            <a:off x="4492625" y="1628775"/>
            <a:ext cx="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7792" name="Rectangle 224">
            <a:extLst>
              <a:ext uri="{FF2B5EF4-FFF2-40B4-BE49-F238E27FC236}">
                <a16:creationId xmlns:a16="http://schemas.microsoft.com/office/drawing/2014/main" id="{8C1C1338-FA52-41C7-9415-F8B0F0DBF627}"/>
              </a:ext>
            </a:extLst>
          </p:cNvPr>
          <p:cNvSpPr>
            <a:spLocks noChangeArrowheads="1"/>
          </p:cNvSpPr>
          <p:nvPr/>
        </p:nvSpPr>
        <p:spPr bwMode="auto">
          <a:xfrm>
            <a:off x="3419475" y="2995613"/>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5</a:t>
            </a:r>
            <a:endParaRPr lang="en-GB" altLang="en-US" sz="2400">
              <a:cs typeface="Tahoma" panose="020B0604030504040204" pitchFamily="34" charset="0"/>
            </a:endParaRPr>
          </a:p>
        </p:txBody>
      </p:sp>
      <p:graphicFrame>
        <p:nvGraphicFramePr>
          <p:cNvPr id="237793" name="Group 225">
            <a:extLst>
              <a:ext uri="{FF2B5EF4-FFF2-40B4-BE49-F238E27FC236}">
                <a16:creationId xmlns:a16="http://schemas.microsoft.com/office/drawing/2014/main" id="{530C9210-E450-2D45-A73F-9B645AEFA73F}"/>
              </a:ext>
            </a:extLst>
          </p:cNvPr>
          <p:cNvGraphicFramePr>
            <a:graphicFrameLocks noGrp="1"/>
          </p:cNvGraphicFramePr>
          <p:nvPr/>
        </p:nvGraphicFramePr>
        <p:xfrm>
          <a:off x="2555875" y="2995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37811" name="Group 243">
            <a:extLst>
              <a:ext uri="{FF2B5EF4-FFF2-40B4-BE49-F238E27FC236}">
                <a16:creationId xmlns:a16="http://schemas.microsoft.com/office/drawing/2014/main" id="{36928B2F-AB77-C443-9CA4-E8A43E913695}"/>
              </a:ext>
            </a:extLst>
          </p:cNvPr>
          <p:cNvGraphicFramePr>
            <a:graphicFrameLocks noGrp="1"/>
          </p:cNvGraphicFramePr>
          <p:nvPr/>
        </p:nvGraphicFramePr>
        <p:xfrm>
          <a:off x="1187450" y="2995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829" name="Rectangle 261">
            <a:extLst>
              <a:ext uri="{FF2B5EF4-FFF2-40B4-BE49-F238E27FC236}">
                <a16:creationId xmlns:a16="http://schemas.microsoft.com/office/drawing/2014/main" id="{2A4CF4CA-5076-4363-93A2-E8811702632B}"/>
              </a:ext>
            </a:extLst>
          </p:cNvPr>
          <p:cNvSpPr>
            <a:spLocks noChangeArrowheads="1"/>
          </p:cNvSpPr>
          <p:nvPr/>
        </p:nvSpPr>
        <p:spPr bwMode="auto">
          <a:xfrm>
            <a:off x="2051050" y="30686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5</a:t>
            </a:r>
            <a:endParaRPr lang="en-GB" altLang="en-US" sz="2400">
              <a:cs typeface="Tahoma" panose="020B0604030504040204" pitchFamily="34" charset="0"/>
            </a:endParaRPr>
          </a:p>
        </p:txBody>
      </p:sp>
      <p:graphicFrame>
        <p:nvGraphicFramePr>
          <p:cNvPr id="237830" name="Group 262">
            <a:extLst>
              <a:ext uri="{FF2B5EF4-FFF2-40B4-BE49-F238E27FC236}">
                <a16:creationId xmlns:a16="http://schemas.microsoft.com/office/drawing/2014/main" id="{5BC53848-A00E-394B-8FB4-F3B5DFA22244}"/>
              </a:ext>
            </a:extLst>
          </p:cNvPr>
          <p:cNvGraphicFramePr>
            <a:graphicFrameLocks noGrp="1"/>
          </p:cNvGraphicFramePr>
          <p:nvPr/>
        </p:nvGraphicFramePr>
        <p:xfrm>
          <a:off x="4067175" y="2995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848" name="Rectangle 280">
            <a:extLst>
              <a:ext uri="{FF2B5EF4-FFF2-40B4-BE49-F238E27FC236}">
                <a16:creationId xmlns:a16="http://schemas.microsoft.com/office/drawing/2014/main" id="{8F9B4191-D09D-49BC-9C81-CC105F4C4C80}"/>
              </a:ext>
            </a:extLst>
          </p:cNvPr>
          <p:cNvSpPr>
            <a:spLocks noChangeArrowheads="1"/>
          </p:cNvSpPr>
          <p:nvPr/>
        </p:nvSpPr>
        <p:spPr bwMode="auto">
          <a:xfrm>
            <a:off x="4930775" y="30686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3</a:t>
            </a:r>
            <a:endParaRPr lang="en-GB" altLang="en-US" sz="2400">
              <a:cs typeface="Tahoma" panose="020B0604030504040204" pitchFamily="34" charset="0"/>
            </a:endParaRPr>
          </a:p>
        </p:txBody>
      </p:sp>
      <p:sp>
        <p:nvSpPr>
          <p:cNvPr id="58507" name="Line 281">
            <a:extLst>
              <a:ext uri="{FF2B5EF4-FFF2-40B4-BE49-F238E27FC236}">
                <a16:creationId xmlns:a16="http://schemas.microsoft.com/office/drawing/2014/main" id="{866AB7C1-0302-405B-A429-B8E17423E370}"/>
              </a:ext>
            </a:extLst>
          </p:cNvPr>
          <p:cNvSpPr>
            <a:spLocks noChangeShapeType="1"/>
          </p:cNvSpPr>
          <p:nvPr/>
        </p:nvSpPr>
        <p:spPr bwMode="auto">
          <a:xfrm flipH="1">
            <a:off x="1547813" y="2708275"/>
            <a:ext cx="1519237"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8508" name="Line 282">
            <a:extLst>
              <a:ext uri="{FF2B5EF4-FFF2-40B4-BE49-F238E27FC236}">
                <a16:creationId xmlns:a16="http://schemas.microsoft.com/office/drawing/2014/main" id="{28A5C69E-E33F-4723-AF5B-7C19776BEA2D}"/>
              </a:ext>
            </a:extLst>
          </p:cNvPr>
          <p:cNvSpPr>
            <a:spLocks noChangeShapeType="1"/>
          </p:cNvSpPr>
          <p:nvPr/>
        </p:nvSpPr>
        <p:spPr bwMode="auto">
          <a:xfrm>
            <a:off x="3067050" y="2708275"/>
            <a:ext cx="1366838"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8509" name="Line 283">
            <a:extLst>
              <a:ext uri="{FF2B5EF4-FFF2-40B4-BE49-F238E27FC236}">
                <a16:creationId xmlns:a16="http://schemas.microsoft.com/office/drawing/2014/main" id="{1128183C-F1A9-4936-9EE0-10B7DC623ECE}"/>
              </a:ext>
            </a:extLst>
          </p:cNvPr>
          <p:cNvSpPr>
            <a:spLocks noChangeShapeType="1"/>
          </p:cNvSpPr>
          <p:nvPr/>
        </p:nvSpPr>
        <p:spPr bwMode="auto">
          <a:xfrm>
            <a:off x="3059113" y="2708275"/>
            <a:ext cx="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237871" name="Group 303">
            <a:extLst>
              <a:ext uri="{FF2B5EF4-FFF2-40B4-BE49-F238E27FC236}">
                <a16:creationId xmlns:a16="http://schemas.microsoft.com/office/drawing/2014/main" id="{4EF4EAE7-304B-1B44-8988-328CAC80B16C}"/>
              </a:ext>
            </a:extLst>
          </p:cNvPr>
          <p:cNvGraphicFramePr>
            <a:graphicFrameLocks noGrp="1"/>
          </p:cNvGraphicFramePr>
          <p:nvPr/>
        </p:nvGraphicFramePr>
        <p:xfrm>
          <a:off x="2563813" y="4076700"/>
          <a:ext cx="792162" cy="792164"/>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8">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889" name="Rectangle 321">
            <a:extLst>
              <a:ext uri="{FF2B5EF4-FFF2-40B4-BE49-F238E27FC236}">
                <a16:creationId xmlns:a16="http://schemas.microsoft.com/office/drawing/2014/main" id="{BA0EB52C-2AC4-4358-B3EB-D8B43DC7A0D7}"/>
              </a:ext>
            </a:extLst>
          </p:cNvPr>
          <p:cNvSpPr>
            <a:spLocks noChangeArrowheads="1"/>
          </p:cNvSpPr>
          <p:nvPr/>
        </p:nvSpPr>
        <p:spPr bwMode="auto">
          <a:xfrm>
            <a:off x="3427413" y="4149725"/>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2</a:t>
            </a:r>
            <a:endParaRPr lang="en-GB" altLang="en-US" sz="2400">
              <a:cs typeface="Tahoma" panose="020B0604030504040204" pitchFamily="34" charset="0"/>
            </a:endParaRPr>
          </a:p>
        </p:txBody>
      </p:sp>
      <p:graphicFrame>
        <p:nvGraphicFramePr>
          <p:cNvPr id="237890" name="Group 322">
            <a:extLst>
              <a:ext uri="{FF2B5EF4-FFF2-40B4-BE49-F238E27FC236}">
                <a16:creationId xmlns:a16="http://schemas.microsoft.com/office/drawing/2014/main" id="{8CD995A5-9C16-9044-A8EE-FFBE9F241163}"/>
              </a:ext>
            </a:extLst>
          </p:cNvPr>
          <p:cNvGraphicFramePr>
            <a:graphicFrameLocks noGrp="1"/>
          </p:cNvGraphicFramePr>
          <p:nvPr/>
        </p:nvGraphicFramePr>
        <p:xfrm>
          <a:off x="5443538" y="4076700"/>
          <a:ext cx="792162" cy="792164"/>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8">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908" name="Rectangle 340">
            <a:extLst>
              <a:ext uri="{FF2B5EF4-FFF2-40B4-BE49-F238E27FC236}">
                <a16:creationId xmlns:a16="http://schemas.microsoft.com/office/drawing/2014/main" id="{6DEB215E-B407-44B3-A1AF-2BC9CA2C82FF}"/>
              </a:ext>
            </a:extLst>
          </p:cNvPr>
          <p:cNvSpPr>
            <a:spLocks noChangeArrowheads="1"/>
          </p:cNvSpPr>
          <p:nvPr/>
        </p:nvSpPr>
        <p:spPr bwMode="auto">
          <a:xfrm>
            <a:off x="6307138" y="4149725"/>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4</a:t>
            </a:r>
            <a:endParaRPr lang="en-GB" altLang="en-US" sz="2400">
              <a:cs typeface="Tahoma" panose="020B0604030504040204" pitchFamily="34" charset="0"/>
            </a:endParaRPr>
          </a:p>
        </p:txBody>
      </p:sp>
      <p:sp>
        <p:nvSpPr>
          <p:cNvPr id="58548" name="Line 341">
            <a:extLst>
              <a:ext uri="{FF2B5EF4-FFF2-40B4-BE49-F238E27FC236}">
                <a16:creationId xmlns:a16="http://schemas.microsoft.com/office/drawing/2014/main" id="{245E3654-B860-468F-ABBB-4572D9337E27}"/>
              </a:ext>
            </a:extLst>
          </p:cNvPr>
          <p:cNvSpPr>
            <a:spLocks noChangeShapeType="1"/>
          </p:cNvSpPr>
          <p:nvPr/>
        </p:nvSpPr>
        <p:spPr bwMode="auto">
          <a:xfrm flipH="1">
            <a:off x="2924175" y="3789363"/>
            <a:ext cx="1519238"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8549" name="Line 342">
            <a:extLst>
              <a:ext uri="{FF2B5EF4-FFF2-40B4-BE49-F238E27FC236}">
                <a16:creationId xmlns:a16="http://schemas.microsoft.com/office/drawing/2014/main" id="{AA407223-923D-4062-AD76-95DED780D19E}"/>
              </a:ext>
            </a:extLst>
          </p:cNvPr>
          <p:cNvSpPr>
            <a:spLocks noChangeShapeType="1"/>
          </p:cNvSpPr>
          <p:nvPr/>
        </p:nvSpPr>
        <p:spPr bwMode="auto">
          <a:xfrm>
            <a:off x="4443413" y="3789363"/>
            <a:ext cx="1366837"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graphicFrame>
        <p:nvGraphicFramePr>
          <p:cNvPr id="237912" name="Group 344">
            <a:extLst>
              <a:ext uri="{FF2B5EF4-FFF2-40B4-BE49-F238E27FC236}">
                <a16:creationId xmlns:a16="http://schemas.microsoft.com/office/drawing/2014/main" id="{E7316C7A-9337-BE43-8E8E-6957B9CBD9F4}"/>
              </a:ext>
            </a:extLst>
          </p:cNvPr>
          <p:cNvGraphicFramePr>
            <a:graphicFrameLocks noGrp="1"/>
          </p:cNvGraphicFramePr>
          <p:nvPr/>
        </p:nvGraphicFramePr>
        <p:xfrm>
          <a:off x="2562225" y="5157788"/>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7930" name="Rectangle 362">
            <a:extLst>
              <a:ext uri="{FF2B5EF4-FFF2-40B4-BE49-F238E27FC236}">
                <a16:creationId xmlns:a16="http://schemas.microsoft.com/office/drawing/2014/main" id="{3BA38A5A-196C-4017-8A52-EEA31E0938D7}"/>
              </a:ext>
            </a:extLst>
          </p:cNvPr>
          <p:cNvSpPr>
            <a:spLocks noChangeArrowheads="1"/>
          </p:cNvSpPr>
          <p:nvPr/>
        </p:nvSpPr>
        <p:spPr bwMode="auto">
          <a:xfrm>
            <a:off x="3425825" y="5230813"/>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1</a:t>
            </a:r>
            <a:endParaRPr lang="en-GB" altLang="en-US" sz="2400">
              <a:cs typeface="Tahoma" panose="020B0604030504040204" pitchFamily="34" charset="0"/>
            </a:endParaRPr>
          </a:p>
        </p:txBody>
      </p:sp>
      <p:sp>
        <p:nvSpPr>
          <p:cNvPr id="58569" name="Line 363">
            <a:extLst>
              <a:ext uri="{FF2B5EF4-FFF2-40B4-BE49-F238E27FC236}">
                <a16:creationId xmlns:a16="http://schemas.microsoft.com/office/drawing/2014/main" id="{BD177AC7-208A-48FD-B067-22CDB779A718}"/>
              </a:ext>
            </a:extLst>
          </p:cNvPr>
          <p:cNvSpPr>
            <a:spLocks noChangeShapeType="1"/>
          </p:cNvSpPr>
          <p:nvPr/>
        </p:nvSpPr>
        <p:spPr bwMode="auto">
          <a:xfrm>
            <a:off x="2916238" y="4941888"/>
            <a:ext cx="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7932" name="Rectangle 364">
            <a:extLst>
              <a:ext uri="{FF2B5EF4-FFF2-40B4-BE49-F238E27FC236}">
                <a16:creationId xmlns:a16="http://schemas.microsoft.com/office/drawing/2014/main" id="{CBCB8BA2-C2EA-4802-B131-1D1CBC43A395}"/>
              </a:ext>
            </a:extLst>
          </p:cNvPr>
          <p:cNvSpPr>
            <a:spLocks noChangeArrowheads="1"/>
          </p:cNvSpPr>
          <p:nvPr/>
        </p:nvSpPr>
        <p:spPr bwMode="auto">
          <a:xfrm>
            <a:off x="1117600" y="2708275"/>
            <a:ext cx="3959225" cy="11525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37933" name="Rectangle 365">
            <a:extLst>
              <a:ext uri="{FF2B5EF4-FFF2-40B4-BE49-F238E27FC236}">
                <a16:creationId xmlns:a16="http://schemas.microsoft.com/office/drawing/2014/main" id="{A4000799-92A5-448D-AAB2-2CF63C3E1E26}"/>
              </a:ext>
            </a:extLst>
          </p:cNvPr>
          <p:cNvSpPr>
            <a:spLocks noChangeArrowheads="1"/>
          </p:cNvSpPr>
          <p:nvPr/>
        </p:nvSpPr>
        <p:spPr bwMode="auto">
          <a:xfrm>
            <a:off x="2484438" y="3789363"/>
            <a:ext cx="3959225" cy="11525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37934" name="Rectangle 366">
            <a:extLst>
              <a:ext uri="{FF2B5EF4-FFF2-40B4-BE49-F238E27FC236}">
                <a16:creationId xmlns:a16="http://schemas.microsoft.com/office/drawing/2014/main" id="{548F168A-6718-4E5F-9F2E-8B353239EB5D}"/>
              </a:ext>
            </a:extLst>
          </p:cNvPr>
          <p:cNvSpPr>
            <a:spLocks noChangeArrowheads="1"/>
          </p:cNvSpPr>
          <p:nvPr/>
        </p:nvSpPr>
        <p:spPr bwMode="auto">
          <a:xfrm>
            <a:off x="1187450" y="4941888"/>
            <a:ext cx="3959225" cy="11525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37650" name="Rectangle 82">
            <a:extLst>
              <a:ext uri="{FF2B5EF4-FFF2-40B4-BE49-F238E27FC236}">
                <a16:creationId xmlns:a16="http://schemas.microsoft.com/office/drawing/2014/main" id="{F9BCD6BA-B1B9-4656-AEBC-AF8F5955824A}"/>
              </a:ext>
            </a:extLst>
          </p:cNvPr>
          <p:cNvSpPr>
            <a:spLocks noChangeArrowheads="1"/>
          </p:cNvSpPr>
          <p:nvPr/>
        </p:nvSpPr>
        <p:spPr bwMode="auto">
          <a:xfrm>
            <a:off x="2555875" y="1628775"/>
            <a:ext cx="3959225" cy="12239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37" name="Rectangle 22">
            <a:extLst>
              <a:ext uri="{FF2B5EF4-FFF2-40B4-BE49-F238E27FC236}">
                <a16:creationId xmlns:a16="http://schemas.microsoft.com/office/drawing/2014/main" id="{4EDB8C6D-3B82-4AE8-8F5B-221279712536}"/>
              </a:ext>
            </a:extLst>
          </p:cNvPr>
          <p:cNvSpPr txBox="1">
            <a:spLocks noChangeArrowheads="1"/>
          </p:cNvSpPr>
          <p:nvPr/>
        </p:nvSpPr>
        <p:spPr bwMode="auto">
          <a:xfrm>
            <a:off x="5219700" y="5373688"/>
            <a:ext cx="3924300" cy="57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80000"/>
              </a:lnSpc>
              <a:spcAft>
                <a:spcPts val="600"/>
              </a:spcAft>
            </a:pPr>
            <a:r>
              <a:rPr lang="en-GB" altLang="en-US" sz="2000">
                <a:cs typeface="Tahoma" panose="020B0604030504040204" pitchFamily="34" charset="0"/>
              </a:rPr>
              <a:t>What’s wrong with this search? is it A*?</a:t>
            </a:r>
            <a:endParaRPr lang="en-GB" altLang="en-US" sz="2000" i="1">
              <a:cs typeface="Tahoma" panose="020B0604030504040204" pitchFamily="34" charset="0"/>
            </a:endParaRPr>
          </a:p>
        </p:txBody>
      </p:sp>
      <p:graphicFrame>
        <p:nvGraphicFramePr>
          <p:cNvPr id="39" name="Table 38">
            <a:extLst>
              <a:ext uri="{FF2B5EF4-FFF2-40B4-BE49-F238E27FC236}">
                <a16:creationId xmlns:a16="http://schemas.microsoft.com/office/drawing/2014/main" id="{79AF6E1D-882E-2847-A871-941E2560D736}"/>
              </a:ext>
            </a:extLst>
          </p:cNvPr>
          <p:cNvGraphicFramePr>
            <a:graphicFrameLocks noGrp="1"/>
          </p:cNvGraphicFramePr>
          <p:nvPr/>
        </p:nvGraphicFramePr>
        <p:xfrm>
          <a:off x="7596188" y="788988"/>
          <a:ext cx="1085850" cy="914400"/>
        </p:xfrm>
        <a:graphic>
          <a:graphicData uri="http://schemas.openxmlformats.org/drawingml/2006/table">
            <a:tbl>
              <a:tblPr/>
              <a:tblGrid>
                <a:gridCol w="361950">
                  <a:extLst>
                    <a:ext uri="{9D8B030D-6E8A-4147-A177-3AD203B41FA5}">
                      <a16:colId xmlns:a16="http://schemas.microsoft.com/office/drawing/2014/main" val="3284246604"/>
                    </a:ext>
                  </a:extLst>
                </a:gridCol>
                <a:gridCol w="361950">
                  <a:extLst>
                    <a:ext uri="{9D8B030D-6E8A-4147-A177-3AD203B41FA5}">
                      <a16:colId xmlns:a16="http://schemas.microsoft.com/office/drawing/2014/main" val="3231618836"/>
                    </a:ext>
                  </a:extLst>
                </a:gridCol>
                <a:gridCol w="361950">
                  <a:extLst>
                    <a:ext uri="{9D8B030D-6E8A-4147-A177-3AD203B41FA5}">
                      <a16:colId xmlns:a16="http://schemas.microsoft.com/office/drawing/2014/main" val="1684555803"/>
                    </a:ext>
                  </a:extLst>
                </a:gridCol>
              </a:tblGrid>
              <a:tr h="0">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1</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2</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3</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236952239"/>
                  </a:ext>
                </a:extLst>
              </a:tr>
              <a:tr h="0">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8</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 </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4</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751419709"/>
                  </a:ext>
                </a:extLst>
              </a:tr>
              <a:tr h="0">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7</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6</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5</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2734622903"/>
                  </a:ext>
                </a:extLst>
              </a:tr>
            </a:tbl>
          </a:graphicData>
        </a:graphic>
      </p:graphicFrame>
      <p:graphicFrame>
        <p:nvGraphicFramePr>
          <p:cNvPr id="40" name="Table 39">
            <a:extLst>
              <a:ext uri="{FF2B5EF4-FFF2-40B4-BE49-F238E27FC236}">
                <a16:creationId xmlns:a16="http://schemas.microsoft.com/office/drawing/2014/main" id="{9D74AA4F-4243-6D4D-824D-E47AFA314D6D}"/>
              </a:ext>
            </a:extLst>
          </p:cNvPr>
          <p:cNvGraphicFramePr>
            <a:graphicFrameLocks noGrp="1"/>
          </p:cNvGraphicFramePr>
          <p:nvPr/>
        </p:nvGraphicFramePr>
        <p:xfrm>
          <a:off x="7596188" y="788988"/>
          <a:ext cx="1073150" cy="904875"/>
        </p:xfrm>
        <a:graphic>
          <a:graphicData uri="http://schemas.openxmlformats.org/drawingml/2006/table">
            <a:tbl>
              <a:tblPr/>
              <a:tblGrid>
                <a:gridCol w="1073150">
                  <a:extLst>
                    <a:ext uri="{9D8B030D-6E8A-4147-A177-3AD203B41FA5}">
                      <a16:colId xmlns:a16="http://schemas.microsoft.com/office/drawing/2014/main" val="20000"/>
                    </a:ext>
                  </a:extLst>
                </a:gridCol>
              </a:tblGrid>
              <a:tr h="904875">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charset="0"/>
                      </a:endParaRPr>
                    </a:p>
                  </a:txBody>
                  <a:tcPr marL="91506" marR="91506" marT="45770" marB="4577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B3CD4372-F97A-AD44-96C0-BC7E48229E8B}"/>
              </a:ext>
            </a:extLst>
          </p:cNvPr>
          <p:cNvSpPr>
            <a:spLocks noGrp="1"/>
          </p:cNvSpPr>
          <p:nvPr>
            <p:ph type="sldNum" sz="quarter" idx="12"/>
          </p:nvPr>
        </p:nvSpPr>
        <p:spPr/>
        <p:txBody>
          <a:bodyPr/>
          <a:lstStyle/>
          <a:p>
            <a:pPr>
              <a:defRPr/>
            </a:pPr>
            <a:fld id="{5BF599C8-E13D-444F-A18B-636579F9A141}" type="slidenum">
              <a:rPr lang="en-GB" altLang="en-US" smtClean="0"/>
              <a:pPr>
                <a:defRPr/>
              </a:pPr>
              <a:t>30</a:t>
            </a:fld>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5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6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765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6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75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764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37932"/>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78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779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784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3793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788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790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237934"/>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793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nimBg="1"/>
      <p:bldP spid="237590" grpId="0" build="p" autoUpdateAnimBg="0"/>
      <p:bldP spid="237609" grpId="0" animBg="1"/>
      <p:bldP spid="237628" grpId="0" animBg="1"/>
      <p:bldP spid="237647" grpId="0" animBg="1"/>
      <p:bldP spid="237792" grpId="0" animBg="1"/>
      <p:bldP spid="237829" grpId="0" animBg="1"/>
      <p:bldP spid="237848" grpId="0" animBg="1"/>
      <p:bldP spid="237889" grpId="0" animBg="1"/>
      <p:bldP spid="237908" grpId="0" animBg="1"/>
      <p:bldP spid="237930" grpId="0" animBg="1"/>
      <p:bldP spid="237932" grpId="0" animBg="1"/>
      <p:bldP spid="237933" grpId="0" animBg="1"/>
      <p:bldP spid="237934" grpId="0" animBg="1"/>
      <p:bldP spid="237650" grpId="0" animBg="1"/>
      <p:bldP spid="3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803" name="Rectangle 139">
            <a:extLst>
              <a:ext uri="{FF2B5EF4-FFF2-40B4-BE49-F238E27FC236}">
                <a16:creationId xmlns:a16="http://schemas.microsoft.com/office/drawing/2014/main" id="{C805DF42-6389-4B00-B8F6-027D5BDA589D}"/>
              </a:ext>
            </a:extLst>
          </p:cNvPr>
          <p:cNvSpPr>
            <a:spLocks noChangeArrowheads="1"/>
          </p:cNvSpPr>
          <p:nvPr/>
        </p:nvSpPr>
        <p:spPr bwMode="auto">
          <a:xfrm>
            <a:off x="4930775" y="30686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3</a:t>
            </a:r>
            <a:endParaRPr lang="en-GB" altLang="en-US" sz="2400">
              <a:cs typeface="Tahoma" panose="020B0604030504040204" pitchFamily="34" charset="0"/>
            </a:endParaRPr>
          </a:p>
        </p:txBody>
      </p:sp>
      <p:sp>
        <p:nvSpPr>
          <p:cNvPr id="241666" name="Rectangle 2">
            <a:extLst>
              <a:ext uri="{FF2B5EF4-FFF2-40B4-BE49-F238E27FC236}">
                <a16:creationId xmlns:a16="http://schemas.microsoft.com/office/drawing/2014/main" id="{3BFF22AE-B087-405A-B772-EEB3AAC4E717}"/>
              </a:ext>
            </a:extLst>
          </p:cNvPr>
          <p:cNvSpPr>
            <a:spLocks noChangeArrowheads="1"/>
          </p:cNvSpPr>
          <p:nvPr/>
        </p:nvSpPr>
        <p:spPr bwMode="auto">
          <a:xfrm>
            <a:off x="4852988" y="1916113"/>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5</a:t>
            </a:r>
            <a:endParaRPr lang="en-GB" altLang="en-US" sz="2400">
              <a:cs typeface="Tahoma" panose="020B0604030504040204" pitchFamily="34" charset="0"/>
            </a:endParaRPr>
          </a:p>
        </p:txBody>
      </p:sp>
      <p:graphicFrame>
        <p:nvGraphicFramePr>
          <p:cNvPr id="241667" name="Group 3">
            <a:extLst>
              <a:ext uri="{FF2B5EF4-FFF2-40B4-BE49-F238E27FC236}">
                <a16:creationId xmlns:a16="http://schemas.microsoft.com/office/drawing/2014/main" id="{4170542B-7E44-B849-9A22-64A6208B6562}"/>
              </a:ext>
            </a:extLst>
          </p:cNvPr>
          <p:cNvGraphicFramePr>
            <a:graphicFrameLocks noGrp="1"/>
          </p:cNvGraphicFramePr>
          <p:nvPr/>
        </p:nvGraphicFramePr>
        <p:xfrm>
          <a:off x="3989388" y="1916113"/>
          <a:ext cx="792162" cy="792161"/>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879" name="Rectangle 21">
            <a:extLst>
              <a:ext uri="{FF2B5EF4-FFF2-40B4-BE49-F238E27FC236}">
                <a16:creationId xmlns:a16="http://schemas.microsoft.com/office/drawing/2014/main" id="{79BF724D-B4D1-ED46-88CA-738354F30BC0}"/>
              </a:ext>
            </a:extLst>
          </p:cNvPr>
          <p:cNvSpPr>
            <a:spLocks noGrp="1" noChangeArrowheads="1"/>
          </p:cNvSpPr>
          <p:nvPr>
            <p:ph type="title"/>
          </p:nvPr>
        </p:nvSpPr>
        <p:spPr>
          <a:xfrm>
            <a:off x="4067175" y="188913"/>
            <a:ext cx="4619625" cy="633412"/>
          </a:xfrm>
        </p:spPr>
        <p:txBody>
          <a:bodyPr wrap="square" lIns="92075" tIns="46038" rIns="92075" bIns="46038" numCol="1" anchor="b" anchorCtr="0" compatLnSpc="1">
            <a:prstTxWarp prst="textNoShape">
              <a:avLst/>
            </a:prstTxWarp>
          </a:bodyPr>
          <a:lstStyle/>
          <a:p>
            <a:pPr eaLnBrk="1" hangingPunct="1">
              <a:spcAft>
                <a:spcPts val="300"/>
              </a:spcAft>
              <a:defRPr/>
            </a:pPr>
            <a:r>
              <a:rPr lang="en-GB" altLang="en-US" sz="2500" cap="none">
                <a:latin typeface="Tahoma" panose="020B0604030504040204" pitchFamily="34" charset="0"/>
                <a:cs typeface="Tahoma" panose="020B0604030504040204" pitchFamily="34" charset="0"/>
              </a:rPr>
              <a:t>Heuristics in A* Algorithm</a:t>
            </a:r>
            <a:endParaRPr lang="en-GB" altLang="en-US" sz="2500" b="1" i="1" u="sng" cap="none">
              <a:solidFill>
                <a:schemeClr val="tx1"/>
              </a:solidFill>
              <a:latin typeface="Tahoma" panose="020B0604030504040204" pitchFamily="34" charset="0"/>
              <a:cs typeface="Tahoma" panose="020B0604030504040204" pitchFamily="34" charset="0"/>
            </a:endParaRPr>
          </a:p>
        </p:txBody>
      </p:sp>
      <p:sp>
        <p:nvSpPr>
          <p:cNvPr id="241686" name="Rectangle 22">
            <a:extLst>
              <a:ext uri="{FF2B5EF4-FFF2-40B4-BE49-F238E27FC236}">
                <a16:creationId xmlns:a16="http://schemas.microsoft.com/office/drawing/2014/main" id="{60163644-1F08-2846-AA2B-FCDFF590EA2F}"/>
              </a:ext>
            </a:extLst>
          </p:cNvPr>
          <p:cNvSpPr>
            <a:spLocks noGrp="1" noChangeArrowheads="1"/>
          </p:cNvSpPr>
          <p:nvPr>
            <p:ph type="body" sz="half" idx="1"/>
          </p:nvPr>
        </p:nvSpPr>
        <p:spPr>
          <a:xfrm>
            <a:off x="179388" y="333375"/>
            <a:ext cx="3489325" cy="504825"/>
          </a:xfrm>
          <a:solidFill>
            <a:schemeClr val="bg1"/>
          </a:solidFill>
        </p:spPr>
        <p:txBody>
          <a:bodyPr lIns="92075" tIns="46038" rIns="92075" bIns="46038" rtlCol="0">
            <a:normAutofit fontScale="85000" lnSpcReduction="10000"/>
          </a:bodyPr>
          <a:lstStyle/>
          <a:p>
            <a:pPr marL="0" indent="0" eaLnBrk="1" fontAlgn="auto" hangingPunct="1">
              <a:spcAft>
                <a:spcPts val="600"/>
              </a:spcAft>
              <a:buClr>
                <a:schemeClr val="accent3"/>
              </a:buClr>
              <a:buFontTx/>
              <a:buNone/>
              <a:defRPr/>
            </a:pPr>
            <a:r>
              <a:rPr lang="en-GB" altLang="en-US" sz="1800" b="1">
                <a:latin typeface="Tahoma" charset="0"/>
                <a:ea typeface="Tahoma" charset="0"/>
                <a:cs typeface="Tahoma" charset="0"/>
              </a:rPr>
              <a:t>h</a:t>
            </a:r>
            <a:r>
              <a:rPr lang="en-GB" altLang="en-US" sz="1800" b="1" baseline="-25000">
                <a:latin typeface="Tahoma" charset="0"/>
                <a:ea typeface="Tahoma" charset="0"/>
                <a:cs typeface="Tahoma" charset="0"/>
              </a:rPr>
              <a:t>1</a:t>
            </a:r>
            <a:r>
              <a:rPr lang="en-GB" altLang="en-US" sz="1800" b="1">
                <a:latin typeface="Tahoma" charset="0"/>
                <a:ea typeface="Tahoma" charset="0"/>
                <a:cs typeface="Tahoma" charset="0"/>
              </a:rPr>
              <a:t> = the number of tiles that are in the wrong position (=4)</a:t>
            </a:r>
          </a:p>
        </p:txBody>
      </p:sp>
      <p:graphicFrame>
        <p:nvGraphicFramePr>
          <p:cNvPr id="241687" name="Group 23">
            <a:extLst>
              <a:ext uri="{FF2B5EF4-FFF2-40B4-BE49-F238E27FC236}">
                <a16:creationId xmlns:a16="http://schemas.microsoft.com/office/drawing/2014/main" id="{DF05A604-321B-964A-9FC8-47E6DF2F3924}"/>
              </a:ext>
            </a:extLst>
          </p:cNvPr>
          <p:cNvGraphicFramePr>
            <a:graphicFrameLocks noGrp="1"/>
          </p:cNvGraphicFramePr>
          <p:nvPr>
            <p:ph sz="half" idx="2"/>
          </p:nvPr>
        </p:nvGraphicFramePr>
        <p:xfrm>
          <a:off x="4067175" y="836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1705" name="Rectangle 41">
            <a:extLst>
              <a:ext uri="{FF2B5EF4-FFF2-40B4-BE49-F238E27FC236}">
                <a16:creationId xmlns:a16="http://schemas.microsoft.com/office/drawing/2014/main" id="{A773A615-4138-4AD6-812F-240936E77D24}"/>
              </a:ext>
            </a:extLst>
          </p:cNvPr>
          <p:cNvSpPr>
            <a:spLocks noChangeArrowheads="1"/>
          </p:cNvSpPr>
          <p:nvPr/>
        </p:nvSpPr>
        <p:spPr bwMode="auto">
          <a:xfrm>
            <a:off x="4930775" y="9096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4</a:t>
            </a:r>
            <a:endParaRPr lang="en-GB" altLang="en-US" sz="2400">
              <a:cs typeface="Tahoma" panose="020B0604030504040204" pitchFamily="34" charset="0"/>
            </a:endParaRPr>
          </a:p>
        </p:txBody>
      </p:sp>
      <p:graphicFrame>
        <p:nvGraphicFramePr>
          <p:cNvPr id="241706" name="Group 42">
            <a:extLst>
              <a:ext uri="{FF2B5EF4-FFF2-40B4-BE49-F238E27FC236}">
                <a16:creationId xmlns:a16="http://schemas.microsoft.com/office/drawing/2014/main" id="{17875123-0FD6-DC4A-AAF3-A25571F091DA}"/>
              </a:ext>
            </a:extLst>
          </p:cNvPr>
          <p:cNvGraphicFramePr>
            <a:graphicFrameLocks noGrp="1"/>
          </p:cNvGraphicFramePr>
          <p:nvPr/>
        </p:nvGraphicFramePr>
        <p:xfrm>
          <a:off x="2620963" y="1916113"/>
          <a:ext cx="792162" cy="792161"/>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1724" name="Rectangle 60">
            <a:extLst>
              <a:ext uri="{FF2B5EF4-FFF2-40B4-BE49-F238E27FC236}">
                <a16:creationId xmlns:a16="http://schemas.microsoft.com/office/drawing/2014/main" id="{F7DF1C9B-B281-47D3-AD37-6F06DA9D69B9}"/>
              </a:ext>
            </a:extLst>
          </p:cNvPr>
          <p:cNvSpPr>
            <a:spLocks noChangeArrowheads="1"/>
          </p:cNvSpPr>
          <p:nvPr/>
        </p:nvSpPr>
        <p:spPr bwMode="auto">
          <a:xfrm>
            <a:off x="3484563" y="19891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3</a:t>
            </a:r>
            <a:endParaRPr lang="en-GB" altLang="en-US" sz="2400">
              <a:cs typeface="Tahoma" panose="020B0604030504040204" pitchFamily="34" charset="0"/>
            </a:endParaRPr>
          </a:p>
        </p:txBody>
      </p:sp>
      <p:graphicFrame>
        <p:nvGraphicFramePr>
          <p:cNvPr id="241725" name="Group 61">
            <a:extLst>
              <a:ext uri="{FF2B5EF4-FFF2-40B4-BE49-F238E27FC236}">
                <a16:creationId xmlns:a16="http://schemas.microsoft.com/office/drawing/2014/main" id="{02811D9D-738A-6848-9FC8-1D7B295B32E4}"/>
              </a:ext>
            </a:extLst>
          </p:cNvPr>
          <p:cNvGraphicFramePr>
            <a:graphicFrameLocks noGrp="1"/>
          </p:cNvGraphicFramePr>
          <p:nvPr/>
        </p:nvGraphicFramePr>
        <p:xfrm>
          <a:off x="5500688" y="1916113"/>
          <a:ext cx="792162" cy="792161"/>
        </p:xfrm>
        <a:graphic>
          <a:graphicData uri="http://schemas.openxmlformats.org/drawingml/2006/table">
            <a:tbl>
              <a:tblPr/>
              <a:tblGrid>
                <a:gridCol w="265112">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1743" name="Rectangle 79">
            <a:extLst>
              <a:ext uri="{FF2B5EF4-FFF2-40B4-BE49-F238E27FC236}">
                <a16:creationId xmlns:a16="http://schemas.microsoft.com/office/drawing/2014/main" id="{1AA9761D-B87C-4A2D-AF80-387601CD20EF}"/>
              </a:ext>
            </a:extLst>
          </p:cNvPr>
          <p:cNvSpPr>
            <a:spLocks noChangeArrowheads="1"/>
          </p:cNvSpPr>
          <p:nvPr/>
        </p:nvSpPr>
        <p:spPr bwMode="auto">
          <a:xfrm>
            <a:off x="6364288" y="19891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5</a:t>
            </a:r>
            <a:endParaRPr lang="en-GB" altLang="en-US" sz="2400">
              <a:cs typeface="Tahoma" panose="020B0604030504040204" pitchFamily="34" charset="0"/>
            </a:endParaRPr>
          </a:p>
        </p:txBody>
      </p:sp>
      <p:sp>
        <p:nvSpPr>
          <p:cNvPr id="59472" name="Line 80">
            <a:extLst>
              <a:ext uri="{FF2B5EF4-FFF2-40B4-BE49-F238E27FC236}">
                <a16:creationId xmlns:a16="http://schemas.microsoft.com/office/drawing/2014/main" id="{C6547C98-A5CD-45F5-BCE8-21BAF4742D75}"/>
              </a:ext>
            </a:extLst>
          </p:cNvPr>
          <p:cNvSpPr>
            <a:spLocks noChangeShapeType="1"/>
          </p:cNvSpPr>
          <p:nvPr/>
        </p:nvSpPr>
        <p:spPr bwMode="auto">
          <a:xfrm flipH="1">
            <a:off x="2981325" y="1628775"/>
            <a:ext cx="1519238"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9473" name="Line 81">
            <a:extLst>
              <a:ext uri="{FF2B5EF4-FFF2-40B4-BE49-F238E27FC236}">
                <a16:creationId xmlns:a16="http://schemas.microsoft.com/office/drawing/2014/main" id="{B48AB08D-6DF0-496C-817B-3549806CE21F}"/>
              </a:ext>
            </a:extLst>
          </p:cNvPr>
          <p:cNvSpPr>
            <a:spLocks noChangeShapeType="1"/>
          </p:cNvSpPr>
          <p:nvPr/>
        </p:nvSpPr>
        <p:spPr bwMode="auto">
          <a:xfrm>
            <a:off x="4500563" y="1628775"/>
            <a:ext cx="1366837"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9474" name="Line 82">
            <a:extLst>
              <a:ext uri="{FF2B5EF4-FFF2-40B4-BE49-F238E27FC236}">
                <a16:creationId xmlns:a16="http://schemas.microsoft.com/office/drawing/2014/main" id="{252F00FF-16FC-4630-8546-464FB24948B7}"/>
              </a:ext>
            </a:extLst>
          </p:cNvPr>
          <p:cNvSpPr>
            <a:spLocks noChangeShapeType="1"/>
          </p:cNvSpPr>
          <p:nvPr/>
        </p:nvSpPr>
        <p:spPr bwMode="auto">
          <a:xfrm>
            <a:off x="4492625" y="1628775"/>
            <a:ext cx="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41747" name="Rectangle 83">
            <a:extLst>
              <a:ext uri="{FF2B5EF4-FFF2-40B4-BE49-F238E27FC236}">
                <a16:creationId xmlns:a16="http://schemas.microsoft.com/office/drawing/2014/main" id="{8A77DD5B-A8F2-4359-B439-06D968339B05}"/>
              </a:ext>
            </a:extLst>
          </p:cNvPr>
          <p:cNvSpPr>
            <a:spLocks noChangeArrowheads="1"/>
          </p:cNvSpPr>
          <p:nvPr/>
        </p:nvSpPr>
        <p:spPr bwMode="auto">
          <a:xfrm>
            <a:off x="3419475" y="2995613"/>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4</a:t>
            </a:r>
          </a:p>
        </p:txBody>
      </p:sp>
      <p:graphicFrame>
        <p:nvGraphicFramePr>
          <p:cNvPr id="241748" name="Group 84">
            <a:extLst>
              <a:ext uri="{FF2B5EF4-FFF2-40B4-BE49-F238E27FC236}">
                <a16:creationId xmlns:a16="http://schemas.microsoft.com/office/drawing/2014/main" id="{517C02F6-FF34-4B4A-A9A5-AAB3F3F6D85A}"/>
              </a:ext>
            </a:extLst>
          </p:cNvPr>
          <p:cNvGraphicFramePr>
            <a:graphicFrameLocks noGrp="1"/>
          </p:cNvGraphicFramePr>
          <p:nvPr/>
        </p:nvGraphicFramePr>
        <p:xfrm>
          <a:off x="2555875" y="2995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41766" name="Group 102">
            <a:extLst>
              <a:ext uri="{FF2B5EF4-FFF2-40B4-BE49-F238E27FC236}">
                <a16:creationId xmlns:a16="http://schemas.microsoft.com/office/drawing/2014/main" id="{6EFEDA43-22F7-784A-AF43-85612E73167D}"/>
              </a:ext>
            </a:extLst>
          </p:cNvPr>
          <p:cNvGraphicFramePr>
            <a:graphicFrameLocks noGrp="1"/>
          </p:cNvGraphicFramePr>
          <p:nvPr/>
        </p:nvGraphicFramePr>
        <p:xfrm>
          <a:off x="1187450" y="2995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1784" name="Rectangle 120">
            <a:extLst>
              <a:ext uri="{FF2B5EF4-FFF2-40B4-BE49-F238E27FC236}">
                <a16:creationId xmlns:a16="http://schemas.microsoft.com/office/drawing/2014/main" id="{C53006D4-AD66-4343-B97C-3423D2F46018}"/>
              </a:ext>
            </a:extLst>
          </p:cNvPr>
          <p:cNvSpPr>
            <a:spLocks noChangeArrowheads="1"/>
          </p:cNvSpPr>
          <p:nvPr/>
        </p:nvSpPr>
        <p:spPr bwMode="auto">
          <a:xfrm>
            <a:off x="2051050" y="3068638"/>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3</a:t>
            </a:r>
            <a:endParaRPr lang="en-GB" altLang="en-US" sz="2400">
              <a:cs typeface="Tahoma" panose="020B0604030504040204" pitchFamily="34" charset="0"/>
            </a:endParaRPr>
          </a:p>
        </p:txBody>
      </p:sp>
      <p:graphicFrame>
        <p:nvGraphicFramePr>
          <p:cNvPr id="241785" name="Group 121">
            <a:extLst>
              <a:ext uri="{FF2B5EF4-FFF2-40B4-BE49-F238E27FC236}">
                <a16:creationId xmlns:a16="http://schemas.microsoft.com/office/drawing/2014/main" id="{F1D62D17-1CF2-8F45-BE88-B0426A82D9BF}"/>
              </a:ext>
            </a:extLst>
          </p:cNvPr>
          <p:cNvGraphicFramePr>
            <a:graphicFrameLocks noGrp="1"/>
          </p:cNvGraphicFramePr>
          <p:nvPr/>
        </p:nvGraphicFramePr>
        <p:xfrm>
          <a:off x="4067175" y="2995613"/>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9531" name="Line 140">
            <a:extLst>
              <a:ext uri="{FF2B5EF4-FFF2-40B4-BE49-F238E27FC236}">
                <a16:creationId xmlns:a16="http://schemas.microsoft.com/office/drawing/2014/main" id="{94688723-6E0D-4DEA-8A0B-01A4EB059387}"/>
              </a:ext>
            </a:extLst>
          </p:cNvPr>
          <p:cNvSpPr>
            <a:spLocks noChangeShapeType="1"/>
          </p:cNvSpPr>
          <p:nvPr/>
        </p:nvSpPr>
        <p:spPr bwMode="auto">
          <a:xfrm flipH="1">
            <a:off x="1547813" y="2708275"/>
            <a:ext cx="1519237"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9532" name="Line 141">
            <a:extLst>
              <a:ext uri="{FF2B5EF4-FFF2-40B4-BE49-F238E27FC236}">
                <a16:creationId xmlns:a16="http://schemas.microsoft.com/office/drawing/2014/main" id="{20A3D82E-2936-4E7E-BA56-00BD6AE90C51}"/>
              </a:ext>
            </a:extLst>
          </p:cNvPr>
          <p:cNvSpPr>
            <a:spLocks noChangeShapeType="1"/>
          </p:cNvSpPr>
          <p:nvPr/>
        </p:nvSpPr>
        <p:spPr bwMode="auto">
          <a:xfrm>
            <a:off x="3067050" y="2708275"/>
            <a:ext cx="1366838"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9533" name="Line 142">
            <a:extLst>
              <a:ext uri="{FF2B5EF4-FFF2-40B4-BE49-F238E27FC236}">
                <a16:creationId xmlns:a16="http://schemas.microsoft.com/office/drawing/2014/main" id="{ED711558-BACD-49AD-8596-91399A843603}"/>
              </a:ext>
            </a:extLst>
          </p:cNvPr>
          <p:cNvSpPr>
            <a:spLocks noChangeShapeType="1"/>
          </p:cNvSpPr>
          <p:nvPr/>
        </p:nvSpPr>
        <p:spPr bwMode="auto">
          <a:xfrm>
            <a:off x="3059113" y="2708275"/>
            <a:ext cx="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241807" name="Group 143">
            <a:extLst>
              <a:ext uri="{FF2B5EF4-FFF2-40B4-BE49-F238E27FC236}">
                <a16:creationId xmlns:a16="http://schemas.microsoft.com/office/drawing/2014/main" id="{70AC06CE-75BD-4149-806A-9A3A8E64121C}"/>
              </a:ext>
            </a:extLst>
          </p:cNvPr>
          <p:cNvGraphicFramePr>
            <a:graphicFrameLocks noGrp="1"/>
          </p:cNvGraphicFramePr>
          <p:nvPr/>
        </p:nvGraphicFramePr>
        <p:xfrm>
          <a:off x="250825" y="4076700"/>
          <a:ext cx="792163" cy="792164"/>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8">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1825" name="Rectangle 161">
            <a:extLst>
              <a:ext uri="{FF2B5EF4-FFF2-40B4-BE49-F238E27FC236}">
                <a16:creationId xmlns:a16="http://schemas.microsoft.com/office/drawing/2014/main" id="{8BD61DA9-0C80-4AEA-BEE2-9EBCCE1A4973}"/>
              </a:ext>
            </a:extLst>
          </p:cNvPr>
          <p:cNvSpPr>
            <a:spLocks noChangeArrowheads="1"/>
          </p:cNvSpPr>
          <p:nvPr/>
        </p:nvSpPr>
        <p:spPr bwMode="auto">
          <a:xfrm>
            <a:off x="1114425" y="4149725"/>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4</a:t>
            </a:r>
            <a:endParaRPr lang="en-GB" altLang="en-US" sz="2400">
              <a:cs typeface="Tahoma" panose="020B0604030504040204" pitchFamily="34" charset="0"/>
            </a:endParaRPr>
          </a:p>
        </p:txBody>
      </p:sp>
      <p:graphicFrame>
        <p:nvGraphicFramePr>
          <p:cNvPr id="241826" name="Group 162">
            <a:extLst>
              <a:ext uri="{FF2B5EF4-FFF2-40B4-BE49-F238E27FC236}">
                <a16:creationId xmlns:a16="http://schemas.microsoft.com/office/drawing/2014/main" id="{81383BCC-5AC2-2540-86D3-2403A3441D2B}"/>
              </a:ext>
            </a:extLst>
          </p:cNvPr>
          <p:cNvGraphicFramePr>
            <a:graphicFrameLocks noGrp="1"/>
          </p:cNvGraphicFramePr>
          <p:nvPr/>
        </p:nvGraphicFramePr>
        <p:xfrm>
          <a:off x="2124075" y="4076700"/>
          <a:ext cx="792163" cy="792164"/>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8">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3">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1844" name="Rectangle 180">
            <a:extLst>
              <a:ext uri="{FF2B5EF4-FFF2-40B4-BE49-F238E27FC236}">
                <a16:creationId xmlns:a16="http://schemas.microsoft.com/office/drawing/2014/main" id="{E03D6328-59BD-4BAD-80D3-D0FA20ADF083}"/>
              </a:ext>
            </a:extLst>
          </p:cNvPr>
          <p:cNvSpPr>
            <a:spLocks noChangeArrowheads="1"/>
          </p:cNvSpPr>
          <p:nvPr/>
        </p:nvSpPr>
        <p:spPr bwMode="auto">
          <a:xfrm>
            <a:off x="2987675" y="4149725"/>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3</a:t>
            </a:r>
            <a:endParaRPr lang="en-GB" altLang="en-US" sz="2400">
              <a:cs typeface="Tahoma" panose="020B0604030504040204" pitchFamily="34" charset="0"/>
            </a:endParaRPr>
          </a:p>
        </p:txBody>
      </p:sp>
      <p:sp>
        <p:nvSpPr>
          <p:cNvPr id="59572" name="Line 181">
            <a:extLst>
              <a:ext uri="{FF2B5EF4-FFF2-40B4-BE49-F238E27FC236}">
                <a16:creationId xmlns:a16="http://schemas.microsoft.com/office/drawing/2014/main" id="{82252388-E4AD-4EC2-B5A0-271BDB82FCC7}"/>
              </a:ext>
            </a:extLst>
          </p:cNvPr>
          <p:cNvSpPr>
            <a:spLocks noChangeShapeType="1"/>
          </p:cNvSpPr>
          <p:nvPr/>
        </p:nvSpPr>
        <p:spPr bwMode="auto">
          <a:xfrm flipH="1">
            <a:off x="611188" y="3789363"/>
            <a:ext cx="944562"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sp>
        <p:nvSpPr>
          <p:cNvPr id="59573" name="Line 182">
            <a:extLst>
              <a:ext uri="{FF2B5EF4-FFF2-40B4-BE49-F238E27FC236}">
                <a16:creationId xmlns:a16="http://schemas.microsoft.com/office/drawing/2014/main" id="{6195489A-5167-468B-983E-1A2A9B666C32}"/>
              </a:ext>
            </a:extLst>
          </p:cNvPr>
          <p:cNvSpPr>
            <a:spLocks noChangeShapeType="1"/>
          </p:cNvSpPr>
          <p:nvPr/>
        </p:nvSpPr>
        <p:spPr bwMode="auto">
          <a:xfrm>
            <a:off x="1555750" y="3789363"/>
            <a:ext cx="928688" cy="215900"/>
          </a:xfrm>
          <a:prstGeom prst="line">
            <a:avLst/>
          </a:prstGeom>
          <a:noFill/>
          <a:ln w="12700">
            <a:solidFill>
              <a:schemeClr val="tx1"/>
            </a:solidFill>
            <a:round/>
            <a:headEnd type="none" w="sm" len="sm"/>
            <a:tailEnd type="arrow" w="sm" len="lg"/>
          </a:ln>
          <a:extLst>
            <a:ext uri="{909E8E84-426E-40DD-AFC4-6F175D3DCCD1}">
              <a14:hiddenFill xmlns:a14="http://schemas.microsoft.com/office/drawing/2010/main">
                <a:noFill/>
              </a14:hiddenFill>
            </a:ext>
          </a:extLst>
        </p:spPr>
        <p:txBody>
          <a:bodyPr/>
          <a:lstStyle/>
          <a:p>
            <a:endParaRPr lang="en-US"/>
          </a:p>
        </p:txBody>
      </p:sp>
      <p:graphicFrame>
        <p:nvGraphicFramePr>
          <p:cNvPr id="241847" name="Group 183">
            <a:extLst>
              <a:ext uri="{FF2B5EF4-FFF2-40B4-BE49-F238E27FC236}">
                <a16:creationId xmlns:a16="http://schemas.microsoft.com/office/drawing/2014/main" id="{2393706C-73D4-B445-8A2B-1F3633CDD5AE}"/>
              </a:ext>
            </a:extLst>
          </p:cNvPr>
          <p:cNvGraphicFramePr>
            <a:graphicFrameLocks noGrp="1"/>
          </p:cNvGraphicFramePr>
          <p:nvPr/>
        </p:nvGraphicFramePr>
        <p:xfrm>
          <a:off x="2124075" y="5157788"/>
          <a:ext cx="792163" cy="792161"/>
        </p:xfrm>
        <a:graphic>
          <a:graphicData uri="http://schemas.openxmlformats.org/drawingml/2006/table">
            <a:tbl>
              <a:tblPr/>
              <a:tblGrid>
                <a:gridCol w="265113">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tblGrid>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4</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6193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GB" altLang="en-US" sz="1600" b="1" i="0" u="none" strike="noStrike" cap="none" normalizeH="0" baseline="0">
                        <a:ln>
                          <a:noFill/>
                        </a:ln>
                        <a:solidFill>
                          <a:schemeClr val="tx1"/>
                        </a:solidFill>
                        <a:effectLst/>
                        <a:latin typeface="Tahoma"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5112">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GB" altLang="en-US" sz="1600" b="1" i="0" u="none" strike="noStrike" cap="none" normalizeH="0" baseline="0">
                          <a:ln>
                            <a:noFill/>
                          </a:ln>
                          <a:solidFill>
                            <a:schemeClr val="tx1"/>
                          </a:solidFill>
                          <a:effectLst/>
                          <a:latin typeface="Tahoma" charset="0"/>
                        </a:rPr>
                        <a:t>5</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1865" name="Rectangle 201">
            <a:extLst>
              <a:ext uri="{FF2B5EF4-FFF2-40B4-BE49-F238E27FC236}">
                <a16:creationId xmlns:a16="http://schemas.microsoft.com/office/drawing/2014/main" id="{6E294F1C-B17D-4BD5-B1F1-B6779A597083}"/>
              </a:ext>
            </a:extLst>
          </p:cNvPr>
          <p:cNvSpPr>
            <a:spLocks noChangeArrowheads="1"/>
          </p:cNvSpPr>
          <p:nvPr/>
        </p:nvSpPr>
        <p:spPr bwMode="auto">
          <a:xfrm>
            <a:off x="2987675" y="5230813"/>
            <a:ext cx="20955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sz="1200">
                <a:cs typeface="Tahoma" panose="020B0604030504040204" pitchFamily="34" charset="0"/>
              </a:rPr>
              <a:t>3</a:t>
            </a:r>
            <a:endParaRPr lang="en-GB" altLang="en-US" sz="2400">
              <a:cs typeface="Tahoma" panose="020B0604030504040204" pitchFamily="34" charset="0"/>
            </a:endParaRPr>
          </a:p>
        </p:txBody>
      </p:sp>
      <p:sp>
        <p:nvSpPr>
          <p:cNvPr id="59593" name="Line 202">
            <a:extLst>
              <a:ext uri="{FF2B5EF4-FFF2-40B4-BE49-F238E27FC236}">
                <a16:creationId xmlns:a16="http://schemas.microsoft.com/office/drawing/2014/main" id="{84ABF7E0-2149-427B-B6F3-0F2F0C1732A6}"/>
              </a:ext>
            </a:extLst>
          </p:cNvPr>
          <p:cNvSpPr>
            <a:spLocks noChangeShapeType="1"/>
          </p:cNvSpPr>
          <p:nvPr/>
        </p:nvSpPr>
        <p:spPr bwMode="auto">
          <a:xfrm>
            <a:off x="2478088" y="4941888"/>
            <a:ext cx="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41867" name="Rectangle 203">
            <a:extLst>
              <a:ext uri="{FF2B5EF4-FFF2-40B4-BE49-F238E27FC236}">
                <a16:creationId xmlns:a16="http://schemas.microsoft.com/office/drawing/2014/main" id="{8EA2CE58-07CB-4B3B-9449-A084AFD47D66}"/>
              </a:ext>
            </a:extLst>
          </p:cNvPr>
          <p:cNvSpPr>
            <a:spLocks noChangeArrowheads="1"/>
          </p:cNvSpPr>
          <p:nvPr/>
        </p:nvSpPr>
        <p:spPr bwMode="auto">
          <a:xfrm>
            <a:off x="973138" y="2708275"/>
            <a:ext cx="4175125" cy="11525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41868" name="Rectangle 204">
            <a:extLst>
              <a:ext uri="{FF2B5EF4-FFF2-40B4-BE49-F238E27FC236}">
                <a16:creationId xmlns:a16="http://schemas.microsoft.com/office/drawing/2014/main" id="{2FE3EAEA-F800-4DBF-88E0-E1F6844FF374}"/>
              </a:ext>
            </a:extLst>
          </p:cNvPr>
          <p:cNvSpPr>
            <a:spLocks noChangeArrowheads="1"/>
          </p:cNvSpPr>
          <p:nvPr/>
        </p:nvSpPr>
        <p:spPr bwMode="auto">
          <a:xfrm>
            <a:off x="179388" y="3789363"/>
            <a:ext cx="2879725" cy="11525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41869" name="Rectangle 205">
            <a:extLst>
              <a:ext uri="{FF2B5EF4-FFF2-40B4-BE49-F238E27FC236}">
                <a16:creationId xmlns:a16="http://schemas.microsoft.com/office/drawing/2014/main" id="{35D151BE-1BD7-4DA2-B4A7-81736CF27729}"/>
              </a:ext>
            </a:extLst>
          </p:cNvPr>
          <p:cNvSpPr>
            <a:spLocks noChangeArrowheads="1"/>
          </p:cNvSpPr>
          <p:nvPr/>
        </p:nvSpPr>
        <p:spPr bwMode="auto">
          <a:xfrm>
            <a:off x="1908175" y="4941888"/>
            <a:ext cx="1368425" cy="10795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241870" name="Rectangle 206">
            <a:extLst>
              <a:ext uri="{FF2B5EF4-FFF2-40B4-BE49-F238E27FC236}">
                <a16:creationId xmlns:a16="http://schemas.microsoft.com/office/drawing/2014/main" id="{A2D65CEE-50A7-4592-AAAD-3760E9BB1CEB}"/>
              </a:ext>
            </a:extLst>
          </p:cNvPr>
          <p:cNvSpPr>
            <a:spLocks noChangeArrowheads="1"/>
          </p:cNvSpPr>
          <p:nvPr/>
        </p:nvSpPr>
        <p:spPr bwMode="auto">
          <a:xfrm>
            <a:off x="2557463" y="1630363"/>
            <a:ext cx="3959225" cy="11509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GB" altLang="en-US">
              <a:cs typeface="Tahoma" panose="020B0604030504040204" pitchFamily="34" charset="0"/>
            </a:endParaRPr>
          </a:p>
        </p:txBody>
      </p:sp>
      <p:sp>
        <p:nvSpPr>
          <p:cNvPr id="37" name="Rectangle 22">
            <a:extLst>
              <a:ext uri="{FF2B5EF4-FFF2-40B4-BE49-F238E27FC236}">
                <a16:creationId xmlns:a16="http://schemas.microsoft.com/office/drawing/2014/main" id="{0D831D31-A5B4-46E7-8C2A-7A6A751E1664}"/>
              </a:ext>
            </a:extLst>
          </p:cNvPr>
          <p:cNvSpPr txBox="1">
            <a:spLocks noChangeArrowheads="1"/>
          </p:cNvSpPr>
          <p:nvPr/>
        </p:nvSpPr>
        <p:spPr bwMode="auto">
          <a:xfrm>
            <a:off x="5219700" y="5373688"/>
            <a:ext cx="3924300" cy="57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80000"/>
              </a:lnSpc>
              <a:spcAft>
                <a:spcPts val="600"/>
              </a:spcAft>
            </a:pPr>
            <a:r>
              <a:rPr lang="en-GB" altLang="en-US" sz="2000">
                <a:cs typeface="Tahoma" panose="020B0604030504040204" pitchFamily="34" charset="0"/>
              </a:rPr>
              <a:t>What’s wrong with this search? is it A*?</a:t>
            </a:r>
            <a:endParaRPr lang="en-GB" altLang="en-US" sz="2000" i="1">
              <a:cs typeface="Tahoma" panose="020B0604030504040204" pitchFamily="34" charset="0"/>
            </a:endParaRPr>
          </a:p>
        </p:txBody>
      </p:sp>
      <p:graphicFrame>
        <p:nvGraphicFramePr>
          <p:cNvPr id="41" name="Table 40">
            <a:extLst>
              <a:ext uri="{FF2B5EF4-FFF2-40B4-BE49-F238E27FC236}">
                <a16:creationId xmlns:a16="http://schemas.microsoft.com/office/drawing/2014/main" id="{8CF75406-6562-F449-925A-0DC2A06149BD}"/>
              </a:ext>
            </a:extLst>
          </p:cNvPr>
          <p:cNvGraphicFramePr>
            <a:graphicFrameLocks noGrp="1"/>
          </p:cNvGraphicFramePr>
          <p:nvPr/>
        </p:nvGraphicFramePr>
        <p:xfrm>
          <a:off x="7596188" y="788988"/>
          <a:ext cx="1085850" cy="914400"/>
        </p:xfrm>
        <a:graphic>
          <a:graphicData uri="http://schemas.openxmlformats.org/drawingml/2006/table">
            <a:tbl>
              <a:tblPr/>
              <a:tblGrid>
                <a:gridCol w="361950">
                  <a:extLst>
                    <a:ext uri="{9D8B030D-6E8A-4147-A177-3AD203B41FA5}">
                      <a16:colId xmlns:a16="http://schemas.microsoft.com/office/drawing/2014/main" val="2142900808"/>
                    </a:ext>
                  </a:extLst>
                </a:gridCol>
                <a:gridCol w="361950">
                  <a:extLst>
                    <a:ext uri="{9D8B030D-6E8A-4147-A177-3AD203B41FA5}">
                      <a16:colId xmlns:a16="http://schemas.microsoft.com/office/drawing/2014/main" val="2350535799"/>
                    </a:ext>
                  </a:extLst>
                </a:gridCol>
                <a:gridCol w="361950">
                  <a:extLst>
                    <a:ext uri="{9D8B030D-6E8A-4147-A177-3AD203B41FA5}">
                      <a16:colId xmlns:a16="http://schemas.microsoft.com/office/drawing/2014/main" val="2756251867"/>
                    </a:ext>
                  </a:extLst>
                </a:gridCol>
              </a:tblGrid>
              <a:tr h="0">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1</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2</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3</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4597929"/>
                  </a:ext>
                </a:extLst>
              </a:tr>
              <a:tr h="0">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8</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 </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4</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453058731"/>
                  </a:ext>
                </a:extLst>
              </a:tr>
              <a:tr h="0">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7</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6</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lvl1pPr>
                        <a:lnSpc>
                          <a:spcPct val="90000"/>
                        </a:lnSpc>
                        <a:spcBef>
                          <a:spcPts val="1200"/>
                        </a:spcBef>
                        <a:spcAft>
                          <a:spcPts val="200"/>
                        </a:spcAft>
                        <a:buClr>
                          <a:srgbClr val="E3CC5A"/>
                        </a:buClr>
                        <a:buSzPct val="100000"/>
                        <a:buFont typeface="Tw Cen MT" panose="020B0602020104020603" pitchFamily="34" charset="77"/>
                        <a:defRPr>
                          <a:solidFill>
                            <a:schemeClr val="tx1"/>
                          </a:solidFill>
                          <a:latin typeface="Calibri" panose="020F0502020204030204" pitchFamily="34" charset="0"/>
                        </a:defRPr>
                      </a:lvl1pPr>
                      <a:lvl2pPr marL="742950" indent="-285750">
                        <a:lnSpc>
                          <a:spcPct val="90000"/>
                        </a:lnSpc>
                        <a:spcBef>
                          <a:spcPts val="200"/>
                        </a:spcBef>
                        <a:spcAft>
                          <a:spcPts val="400"/>
                        </a:spcAft>
                        <a:buClr>
                          <a:srgbClr val="E3CC5A"/>
                        </a:buClr>
                        <a:buFont typeface="Wingdings 3" pitchFamily="2" charset="2"/>
                        <a:defRPr sz="1400">
                          <a:solidFill>
                            <a:schemeClr val="tx1"/>
                          </a:solidFill>
                          <a:latin typeface="Calibri" panose="020F0502020204030204" pitchFamily="34" charset="0"/>
                        </a:defRPr>
                      </a:lvl2pPr>
                      <a:lvl3pPr marL="11430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3pPr>
                      <a:lvl4pPr marL="16002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4pPr>
                      <a:lvl5pPr marL="2057400" indent="-22860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5pPr>
                      <a:lvl6pPr marL="25146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6pPr>
                      <a:lvl7pPr marL="29718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7pPr>
                      <a:lvl8pPr marL="34290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8pPr>
                      <a:lvl9pPr marL="3886200" indent="-228600" eaLnBrk="0" fontAlgn="base" hangingPunct="0">
                        <a:lnSpc>
                          <a:spcPct val="90000"/>
                        </a:lnSpc>
                        <a:spcBef>
                          <a:spcPts val="200"/>
                        </a:spcBef>
                        <a:spcAft>
                          <a:spcPts val="400"/>
                        </a:spcAft>
                        <a:buClr>
                          <a:srgbClr val="E3CC5A"/>
                        </a:buClr>
                        <a:buFont typeface="Wingdings 3" pitchFamily="2" charset="2"/>
                        <a:defRPr sz="1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000" b="0" i="0" u="none" strike="noStrike" cap="none" normalizeH="0" baseline="0">
                          <a:ln>
                            <a:noFill/>
                          </a:ln>
                          <a:solidFill>
                            <a:srgbClr val="000000"/>
                          </a:solidFill>
                          <a:effectLst/>
                          <a:latin typeface="Arial" panose="020B0604020202020204" pitchFamily="34" charset="0"/>
                        </a:rPr>
                        <a:t>5</a:t>
                      </a:r>
                      <a:endParaRPr kumimoji="0" lang="en-GB" altLang="en-US"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2417731807"/>
                  </a:ext>
                </a:extLst>
              </a:tr>
            </a:tbl>
          </a:graphicData>
        </a:graphic>
      </p:graphicFrame>
      <p:graphicFrame>
        <p:nvGraphicFramePr>
          <p:cNvPr id="42" name="Table 41">
            <a:extLst>
              <a:ext uri="{FF2B5EF4-FFF2-40B4-BE49-F238E27FC236}">
                <a16:creationId xmlns:a16="http://schemas.microsoft.com/office/drawing/2014/main" id="{6F106AEB-A47C-184E-97CA-6D61E36A75AC}"/>
              </a:ext>
            </a:extLst>
          </p:cNvPr>
          <p:cNvGraphicFramePr>
            <a:graphicFrameLocks noGrp="1"/>
          </p:cNvGraphicFramePr>
          <p:nvPr/>
        </p:nvGraphicFramePr>
        <p:xfrm>
          <a:off x="7596188" y="788988"/>
          <a:ext cx="1073150" cy="904875"/>
        </p:xfrm>
        <a:graphic>
          <a:graphicData uri="http://schemas.openxmlformats.org/drawingml/2006/table">
            <a:tbl>
              <a:tblPr/>
              <a:tblGrid>
                <a:gridCol w="1073150">
                  <a:extLst>
                    <a:ext uri="{9D8B030D-6E8A-4147-A177-3AD203B41FA5}">
                      <a16:colId xmlns:a16="http://schemas.microsoft.com/office/drawing/2014/main" val="20000"/>
                    </a:ext>
                  </a:extLst>
                </a:gridCol>
              </a:tblGrid>
              <a:tr h="904875">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charset="0"/>
                      </a:endParaRPr>
                    </a:p>
                  </a:txBody>
                  <a:tcPr marL="91506" marR="91506" marT="45770" marB="45770" horzOverflow="overflow">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0BB3B8CD-D174-E741-AE50-3AF636B5052B}"/>
              </a:ext>
            </a:extLst>
          </p:cNvPr>
          <p:cNvSpPr>
            <a:spLocks noGrp="1"/>
          </p:cNvSpPr>
          <p:nvPr>
            <p:ph type="sldNum" sz="quarter" idx="12"/>
          </p:nvPr>
        </p:nvSpPr>
        <p:spPr/>
        <p:txBody>
          <a:bodyPr/>
          <a:lstStyle/>
          <a:p>
            <a:pPr>
              <a:defRPr/>
            </a:pPr>
            <a:fld id="{9AECF866-4EFC-471B-8B92-217AEDC59CBE}" type="slidenum">
              <a:rPr lang="en-GB" altLang="en-US" smtClean="0"/>
              <a:pPr>
                <a:defRPr/>
              </a:pPr>
              <a:t>31</a:t>
            </a:fld>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7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4187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7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16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17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41867"/>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17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174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180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4186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182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18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24186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186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803" grpId="0" animBg="1"/>
      <p:bldP spid="241666" grpId="0" animBg="1"/>
      <p:bldP spid="241686" grpId="0" build="p" autoUpdateAnimBg="0"/>
      <p:bldP spid="241705" grpId="0" animBg="1"/>
      <p:bldP spid="241724" grpId="0" animBg="1"/>
      <p:bldP spid="241743" grpId="0" animBg="1"/>
      <p:bldP spid="241747" grpId="0" animBg="1"/>
      <p:bldP spid="241784" grpId="0" animBg="1"/>
      <p:bldP spid="241825" grpId="0" animBg="1"/>
      <p:bldP spid="241844" grpId="0" animBg="1"/>
      <p:bldP spid="241865" grpId="0" animBg="1"/>
      <p:bldP spid="241867" grpId="0" animBg="1"/>
      <p:bldP spid="241868" grpId="0" animBg="1"/>
      <p:bldP spid="241869" grpId="0" animBg="1"/>
      <p:bldP spid="241870" grpId="0" animBg="1"/>
      <p:bldP spid="3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2">
            <a:extLst>
              <a:ext uri="{FF2B5EF4-FFF2-40B4-BE49-F238E27FC236}">
                <a16:creationId xmlns:a16="http://schemas.microsoft.com/office/drawing/2014/main" id="{1B93551E-701A-48AD-BE10-1B51539AFBF6}"/>
              </a:ext>
            </a:extLst>
          </p:cNvPr>
          <p:cNvSpPr txBox="1">
            <a:spLocks noChangeArrowheads="1"/>
          </p:cNvSpPr>
          <p:nvPr/>
        </p:nvSpPr>
        <p:spPr bwMode="auto">
          <a:xfrm>
            <a:off x="2555875" y="6453188"/>
            <a:ext cx="6210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1200">
                <a:latin typeface="Verdana" panose="020B0604030504040204" pitchFamily="34" charset="0"/>
              </a:rPr>
              <a:t>Luger: Artificial Intelligence, 6th edition. © Pearson Education Limited, 2009</a:t>
            </a:r>
          </a:p>
        </p:txBody>
      </p:sp>
      <p:pic>
        <p:nvPicPr>
          <p:cNvPr id="60418" name="Picture 3">
            <a:extLst>
              <a:ext uri="{FF2B5EF4-FFF2-40B4-BE49-F238E27FC236}">
                <a16:creationId xmlns:a16="http://schemas.microsoft.com/office/drawing/2014/main" id="{C8CD2852-C367-43F4-B461-A4BA4B51D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125538"/>
            <a:ext cx="72961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 Box 4">
            <a:extLst>
              <a:ext uri="{FF2B5EF4-FFF2-40B4-BE49-F238E27FC236}">
                <a16:creationId xmlns:a16="http://schemas.microsoft.com/office/drawing/2014/main" id="{5CD3C23F-221E-47DE-ABEF-2F28AC61DDCA}"/>
              </a:ext>
            </a:extLst>
          </p:cNvPr>
          <p:cNvSpPr txBox="1">
            <a:spLocks noChangeArrowheads="1"/>
          </p:cNvSpPr>
          <p:nvPr/>
        </p:nvSpPr>
        <p:spPr bwMode="auto">
          <a:xfrm>
            <a:off x="611188" y="115888"/>
            <a:ext cx="8077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dirty="0">
                <a:latin typeface="Verdana" panose="020B0604030504040204" pitchFamily="34" charset="0"/>
              </a:rPr>
              <a:t>Fig Breadth-first search of the 8-puzzle, showing order in which states were removed from </a:t>
            </a:r>
            <a:r>
              <a:rPr lang="en-US" altLang="zh-CN" dirty="0">
                <a:latin typeface="Verdana" panose="020B0604030504040204" pitchFamily="34" charset="0"/>
              </a:rPr>
              <a:t>frontier</a:t>
            </a:r>
            <a:endParaRPr lang="en-GB" altLang="en-US" sz="2000" dirty="0">
              <a:latin typeface="Verdan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2">
            <a:extLst>
              <a:ext uri="{FF2B5EF4-FFF2-40B4-BE49-F238E27FC236}">
                <a16:creationId xmlns:a16="http://schemas.microsoft.com/office/drawing/2014/main" id="{A16B3C71-6CE3-4617-A90E-33032FD3BB81}"/>
              </a:ext>
            </a:extLst>
          </p:cNvPr>
          <p:cNvSpPr txBox="1">
            <a:spLocks noChangeArrowheads="1"/>
          </p:cNvSpPr>
          <p:nvPr/>
        </p:nvSpPr>
        <p:spPr bwMode="auto">
          <a:xfrm>
            <a:off x="2771775" y="6581775"/>
            <a:ext cx="6207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1200">
                <a:latin typeface="Verdana" panose="020B0604030504040204" pitchFamily="34" charset="0"/>
              </a:rPr>
              <a:t>Luger: Artificial Intelligence, 6th edition. © Pearson Education Limited, 2009</a:t>
            </a:r>
          </a:p>
        </p:txBody>
      </p:sp>
      <p:pic>
        <p:nvPicPr>
          <p:cNvPr id="62466" name="Picture 3">
            <a:extLst>
              <a:ext uri="{FF2B5EF4-FFF2-40B4-BE49-F238E27FC236}">
                <a16:creationId xmlns:a16="http://schemas.microsoft.com/office/drawing/2014/main" id="{310C8FD6-6523-49AF-801B-2687C46A8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0"/>
            <a:ext cx="50863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 Box 4">
            <a:extLst>
              <a:ext uri="{FF2B5EF4-FFF2-40B4-BE49-F238E27FC236}">
                <a16:creationId xmlns:a16="http://schemas.microsoft.com/office/drawing/2014/main" id="{402D7795-F145-4A91-8D0F-C5A5F81F7062}"/>
              </a:ext>
            </a:extLst>
          </p:cNvPr>
          <p:cNvSpPr txBox="1">
            <a:spLocks noChangeArrowheads="1"/>
          </p:cNvSpPr>
          <p:nvPr/>
        </p:nvSpPr>
        <p:spPr bwMode="auto">
          <a:xfrm>
            <a:off x="684213" y="188913"/>
            <a:ext cx="8077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1600" dirty="0">
                <a:latin typeface="Verdana" panose="020B0604030504040204" pitchFamily="34" charset="0"/>
              </a:rPr>
              <a:t>Fig Comparison of state space searched using heuristic search with space searched by breadth-first search. The proportion of the graph searched heuristically is shaded. The optimal search selection is in bold. Heuristic used is f(n) = g(n) + h(n) where h(n) is tiles out of place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0741FC1-8EAA-B243-9543-CB70DB3BD988}"/>
              </a:ext>
            </a:extLst>
          </p:cNvPr>
          <p:cNvSpPr>
            <a:spLocks noGrp="1" noChangeArrowheads="1"/>
          </p:cNvSpPr>
          <p:nvPr>
            <p:ph type="title"/>
          </p:nvPr>
        </p:nvSpPr>
        <p:spPr>
          <a:xfrm>
            <a:off x="615950" y="692150"/>
            <a:ext cx="7772400" cy="836613"/>
          </a:xfrm>
        </p:spPr>
        <p:txBody>
          <a:bodyPr lIns="92075" tIns="46038" rIns="92075" bIns="46038" anchor="b"/>
          <a:lstStyle/>
          <a:p>
            <a:pPr eaLnBrk="1" fontAlgn="auto" hangingPunct="1">
              <a:spcAft>
                <a:spcPts val="300"/>
              </a:spcAft>
              <a:defRPr/>
            </a:pPr>
            <a:r>
              <a:rPr lang="en-GB" altLang="en-US">
                <a:solidFill>
                  <a:schemeClr val="tx1">
                    <a:lumMod val="95000"/>
                    <a:lumOff val="5000"/>
                  </a:schemeClr>
                </a:solidFill>
              </a:rPr>
              <a:t>Informedness</a:t>
            </a:r>
            <a:endParaRPr lang="en-GB" altLang="en-US" dirty="0">
              <a:solidFill>
                <a:schemeClr val="tx1">
                  <a:lumMod val="95000"/>
                  <a:lumOff val="5000"/>
                </a:schemeClr>
              </a:solidFill>
            </a:endParaRPr>
          </a:p>
        </p:txBody>
      </p:sp>
      <p:sp>
        <p:nvSpPr>
          <p:cNvPr id="306179" name="Rectangle 3">
            <a:extLst>
              <a:ext uri="{FF2B5EF4-FFF2-40B4-BE49-F238E27FC236}">
                <a16:creationId xmlns:a16="http://schemas.microsoft.com/office/drawing/2014/main" id="{477E165E-EC92-D346-BB82-8F7285AB2BEC}"/>
              </a:ext>
            </a:extLst>
          </p:cNvPr>
          <p:cNvSpPr>
            <a:spLocks noGrp="1" noChangeArrowheads="1"/>
          </p:cNvSpPr>
          <p:nvPr>
            <p:ph type="body" idx="1"/>
          </p:nvPr>
        </p:nvSpPr>
        <p:spPr>
          <a:xfrm>
            <a:off x="582549" y="1913086"/>
            <a:ext cx="8420546" cy="4268788"/>
          </a:xfrm>
        </p:spPr>
        <p:txBody>
          <a:bodyPr lIns="92075" tIns="46038" rIns="92075" bIns="46038" rtlCol="0">
            <a:normAutofit/>
          </a:bodyPr>
          <a:lstStyle/>
          <a:p>
            <a:pPr eaLnBrk="1" fontAlgn="auto" hangingPunct="1">
              <a:spcAft>
                <a:spcPts val="600"/>
              </a:spcAft>
              <a:buClr>
                <a:schemeClr val="accent3"/>
              </a:buClr>
              <a:buFont typeface="Wingdings" pitchFamily="2" charset="2"/>
              <a:buChar char="v"/>
              <a:defRPr/>
            </a:pPr>
            <a:r>
              <a:rPr lang="en-GB" sz="2800" dirty="0">
                <a:effectLst>
                  <a:outerShdw blurRad="38100" dist="38100" dir="2700000" algn="tl">
                    <a:srgbClr val="FFFFFF"/>
                  </a:outerShdw>
                </a:effectLst>
              </a:rPr>
              <a:t>For two A</a:t>
            </a:r>
            <a:r>
              <a:rPr lang="en-GB" sz="2800" baseline="30000" dirty="0">
                <a:effectLst>
                  <a:outerShdw blurRad="38100" dist="38100" dir="2700000" algn="tl">
                    <a:srgbClr val="FFFFFF"/>
                  </a:outerShdw>
                </a:effectLst>
              </a:rPr>
              <a:t>*</a:t>
            </a:r>
            <a:r>
              <a:rPr lang="en-GB" sz="2800" dirty="0">
                <a:effectLst>
                  <a:outerShdw blurRad="38100" dist="38100" dir="2700000" algn="tl">
                    <a:srgbClr val="FFFFFF"/>
                  </a:outerShdw>
                </a:effectLst>
              </a:rPr>
              <a:t> heuristics h</a:t>
            </a:r>
            <a:r>
              <a:rPr lang="en-GB" sz="2800" baseline="-25000" dirty="0">
                <a:effectLst>
                  <a:outerShdw blurRad="38100" dist="38100" dir="2700000" algn="tl">
                    <a:srgbClr val="FFFFFF"/>
                  </a:outerShdw>
                </a:effectLst>
              </a:rPr>
              <a:t>1</a:t>
            </a:r>
            <a:r>
              <a:rPr lang="en-GB" sz="2800" dirty="0">
                <a:effectLst>
                  <a:outerShdw blurRad="38100" dist="38100" dir="2700000" algn="tl">
                    <a:srgbClr val="FFFFFF"/>
                  </a:outerShdw>
                </a:effectLst>
              </a:rPr>
              <a:t> and h</a:t>
            </a:r>
            <a:r>
              <a:rPr lang="en-GB" sz="2800" baseline="-25000" dirty="0">
                <a:effectLst>
                  <a:outerShdw blurRad="38100" dist="38100" dir="2700000" algn="tl">
                    <a:srgbClr val="FFFFFF"/>
                  </a:outerShdw>
                </a:effectLst>
              </a:rPr>
              <a:t>2</a:t>
            </a:r>
            <a:r>
              <a:rPr lang="en-GB" sz="2800" dirty="0">
                <a:effectLst>
                  <a:outerShdw blurRad="38100" dist="38100" dir="2700000" algn="tl">
                    <a:srgbClr val="FFFFFF"/>
                  </a:outerShdw>
                </a:effectLst>
              </a:rPr>
              <a:t>, if </a:t>
            </a:r>
            <a:r>
              <a:rPr lang="en-GB" sz="2800" dirty="0">
                <a:solidFill>
                  <a:srgbClr val="0070C0"/>
                </a:solidFill>
                <a:effectLst>
                  <a:outerShdw blurRad="38100" dist="38100" dir="2700000" algn="tl">
                    <a:srgbClr val="FFFFFF"/>
                  </a:outerShdw>
                </a:effectLst>
              </a:rPr>
              <a:t>h</a:t>
            </a:r>
            <a:r>
              <a:rPr lang="en-GB" sz="2800" baseline="-25000" dirty="0">
                <a:solidFill>
                  <a:srgbClr val="0070C0"/>
                </a:solidFill>
                <a:effectLst>
                  <a:outerShdw blurRad="38100" dist="38100" dir="2700000" algn="tl">
                    <a:srgbClr val="FFFFFF"/>
                  </a:outerShdw>
                </a:effectLst>
              </a:rPr>
              <a:t>1</a:t>
            </a:r>
            <a:r>
              <a:rPr lang="en-GB" sz="2800" dirty="0">
                <a:solidFill>
                  <a:srgbClr val="0070C0"/>
                </a:solidFill>
                <a:effectLst>
                  <a:outerShdw blurRad="38100" dist="38100" dir="2700000" algn="tl">
                    <a:srgbClr val="FFFFFF"/>
                  </a:outerShdw>
                </a:effectLst>
              </a:rPr>
              <a:t>(n) &lt;= h</a:t>
            </a:r>
            <a:r>
              <a:rPr lang="en-GB" sz="2800" baseline="-25000" dirty="0">
                <a:solidFill>
                  <a:srgbClr val="0070C0"/>
                </a:solidFill>
                <a:effectLst>
                  <a:outerShdw blurRad="38100" dist="38100" dir="2700000" algn="tl">
                    <a:srgbClr val="FFFFFF"/>
                  </a:outerShdw>
                </a:effectLst>
              </a:rPr>
              <a:t>2</a:t>
            </a:r>
            <a:r>
              <a:rPr lang="en-GB" sz="2800" dirty="0">
                <a:solidFill>
                  <a:srgbClr val="0070C0"/>
                </a:solidFill>
                <a:effectLst>
                  <a:outerShdw blurRad="38100" dist="38100" dir="2700000" algn="tl">
                    <a:srgbClr val="FFFFFF"/>
                  </a:outerShdw>
                </a:effectLst>
              </a:rPr>
              <a:t>(n), </a:t>
            </a:r>
            <a:r>
              <a:rPr lang="en-GB" sz="2800" dirty="0">
                <a:effectLst>
                  <a:outerShdw blurRad="38100" dist="38100" dir="2700000" algn="tl">
                    <a:srgbClr val="FFFFFF"/>
                  </a:outerShdw>
                </a:effectLst>
              </a:rPr>
              <a:t>for </a:t>
            </a:r>
            <a:r>
              <a:rPr lang="en-GB" sz="2800" dirty="0">
                <a:solidFill>
                  <a:srgbClr val="0070C0"/>
                </a:solidFill>
                <a:effectLst>
                  <a:outerShdw blurRad="38100" dist="38100" dir="2700000" algn="tl">
                    <a:srgbClr val="FFFFFF"/>
                  </a:outerShdw>
                </a:effectLst>
              </a:rPr>
              <a:t>all states n </a:t>
            </a:r>
            <a:r>
              <a:rPr lang="en-GB" sz="2800" dirty="0">
                <a:effectLst>
                  <a:outerShdw blurRad="38100" dist="38100" dir="2700000" algn="tl">
                    <a:srgbClr val="FFFFFF"/>
                  </a:outerShdw>
                </a:effectLst>
              </a:rPr>
              <a:t>in the search space, we say h</a:t>
            </a:r>
            <a:r>
              <a:rPr lang="en-GB" sz="2800" baseline="-25000" dirty="0">
                <a:effectLst>
                  <a:outerShdw blurRad="38100" dist="38100" dir="2700000" algn="tl">
                    <a:srgbClr val="FFFFFF"/>
                  </a:outerShdw>
                </a:effectLst>
              </a:rPr>
              <a:t>2 </a:t>
            </a:r>
            <a:r>
              <a:rPr lang="en-GB" sz="2800" dirty="0">
                <a:solidFill>
                  <a:srgbClr val="0070C0"/>
                </a:solidFill>
                <a:effectLst>
                  <a:outerShdw blurRad="38100" dist="38100" dir="2700000" algn="tl">
                    <a:srgbClr val="FFFFFF"/>
                  </a:outerShdw>
                </a:effectLst>
              </a:rPr>
              <a:t>dominates</a:t>
            </a:r>
            <a:r>
              <a:rPr lang="en-GB" sz="2800" dirty="0">
                <a:effectLst>
                  <a:outerShdw blurRad="38100" dist="38100" dir="2700000" algn="tl">
                    <a:srgbClr val="FFFFFF"/>
                  </a:outerShdw>
                </a:effectLst>
              </a:rPr>
              <a:t> h</a:t>
            </a:r>
            <a:r>
              <a:rPr lang="en-GB" sz="2800" baseline="-25000" dirty="0">
                <a:effectLst>
                  <a:outerShdw blurRad="38100" dist="38100" dir="2700000" algn="tl">
                    <a:srgbClr val="FFFFFF"/>
                  </a:outerShdw>
                </a:effectLst>
              </a:rPr>
              <a:t>1</a:t>
            </a:r>
            <a:r>
              <a:rPr lang="en-GB" sz="2800" dirty="0">
                <a:effectLst>
                  <a:outerShdw blurRad="38100" dist="38100" dir="2700000" algn="tl">
                    <a:srgbClr val="FFFFFF"/>
                  </a:outerShdw>
                </a:effectLst>
              </a:rPr>
              <a:t> or heuristic h</a:t>
            </a:r>
            <a:r>
              <a:rPr lang="en-GB" sz="2800" baseline="-25000" dirty="0">
                <a:effectLst>
                  <a:outerShdw blurRad="38100" dist="38100" dir="2700000" algn="tl">
                    <a:srgbClr val="FFFFFF"/>
                  </a:outerShdw>
                </a:effectLst>
              </a:rPr>
              <a:t>2 </a:t>
            </a:r>
            <a:r>
              <a:rPr lang="en-GB" sz="2800" dirty="0">
                <a:effectLst>
                  <a:outerShdw blurRad="38100" dist="38100" dir="2700000" algn="tl">
                    <a:srgbClr val="FFFFFF"/>
                  </a:outerShdw>
                </a:effectLst>
              </a:rPr>
              <a:t>is more </a:t>
            </a:r>
            <a:r>
              <a:rPr lang="en-GB" sz="2800" dirty="0">
                <a:solidFill>
                  <a:srgbClr val="0070C0"/>
                </a:solidFill>
                <a:effectLst>
                  <a:outerShdw blurRad="38100" dist="38100" dir="2700000" algn="tl">
                    <a:srgbClr val="FFFFFF"/>
                  </a:outerShdw>
                </a:effectLst>
              </a:rPr>
              <a:t>informed</a:t>
            </a:r>
            <a:r>
              <a:rPr lang="en-GB" sz="2800" dirty="0">
                <a:effectLst>
                  <a:outerShdw blurRad="38100" dist="38100" dir="2700000" algn="tl">
                    <a:srgbClr val="FFFFFF"/>
                  </a:outerShdw>
                </a:effectLst>
              </a:rPr>
              <a:t> than h</a:t>
            </a:r>
            <a:r>
              <a:rPr lang="en-GB" sz="2800" baseline="-25000" dirty="0">
                <a:effectLst>
                  <a:outerShdw blurRad="38100" dist="38100" dir="2700000" algn="tl">
                    <a:srgbClr val="FFFFFF"/>
                  </a:outerShdw>
                </a:effectLst>
              </a:rPr>
              <a:t>1</a:t>
            </a:r>
            <a:r>
              <a:rPr lang="en-GB" sz="2800" dirty="0">
                <a:effectLst>
                  <a:outerShdw blurRad="38100" dist="38100" dir="2700000" algn="tl">
                    <a:srgbClr val="FFFFFF"/>
                  </a:outerShdw>
                </a:effectLst>
              </a:rPr>
              <a:t>.</a:t>
            </a:r>
          </a:p>
          <a:p>
            <a:pPr eaLnBrk="1" fontAlgn="auto" hangingPunct="1">
              <a:buClr>
                <a:schemeClr val="accent3"/>
              </a:buClr>
              <a:buFont typeface="Wingdings" pitchFamily="2" charset="2"/>
              <a:buChar char="v"/>
              <a:defRPr/>
            </a:pPr>
            <a:r>
              <a:rPr lang="en-GB" sz="2800" dirty="0">
                <a:effectLst>
                  <a:outerShdw blurRad="38100" dist="38100" dir="2700000" algn="tl">
                    <a:srgbClr val="FFFFFF"/>
                  </a:outerShdw>
                </a:effectLst>
              </a:rPr>
              <a:t>Domination translate to </a:t>
            </a:r>
            <a:r>
              <a:rPr lang="en-GB" sz="2800" b="1" dirty="0">
                <a:solidFill>
                  <a:srgbClr val="C00000"/>
                </a:solidFill>
                <a:effectLst>
                  <a:outerShdw blurRad="38100" dist="38100" dir="2700000" algn="tl">
                    <a:srgbClr val="FFFFFF"/>
                  </a:outerShdw>
                </a:effectLst>
              </a:rPr>
              <a:t>efficiency</a:t>
            </a:r>
            <a:r>
              <a:rPr lang="en-GB" sz="2800" dirty="0">
                <a:effectLst>
                  <a:outerShdw blurRad="38100" dist="38100" dir="2700000" algn="tl">
                    <a:srgbClr val="FFFFFF"/>
                  </a:outerShdw>
                </a:effectLst>
              </a:rPr>
              <a:t>: A</a:t>
            </a:r>
            <a:r>
              <a:rPr lang="en-GB" sz="2800" baseline="30000" dirty="0">
                <a:effectLst>
                  <a:outerShdw blurRad="38100" dist="38100" dir="2700000" algn="tl">
                    <a:srgbClr val="FFFFFF"/>
                  </a:outerShdw>
                </a:effectLst>
              </a:rPr>
              <a:t>*</a:t>
            </a:r>
            <a:r>
              <a:rPr lang="en-GB" sz="2800" dirty="0">
                <a:effectLst>
                  <a:outerShdw blurRad="38100" dist="38100" dir="2700000" algn="tl">
                    <a:srgbClr val="FFFFFF"/>
                  </a:outerShdw>
                </a:effectLst>
              </a:rPr>
              <a:t> using h</a:t>
            </a:r>
            <a:r>
              <a:rPr lang="en-GB" sz="2800" baseline="-25000" dirty="0">
                <a:effectLst>
                  <a:outerShdw blurRad="38100" dist="38100" dir="2700000" algn="tl">
                    <a:srgbClr val="FFFFFF"/>
                  </a:outerShdw>
                </a:effectLst>
              </a:rPr>
              <a:t>2</a:t>
            </a:r>
            <a:r>
              <a:rPr lang="en-GB" sz="2800" dirty="0">
                <a:effectLst>
                  <a:outerShdw blurRad="38100" dist="38100" dir="2700000" algn="tl">
                    <a:srgbClr val="FFFFFF"/>
                  </a:outerShdw>
                </a:effectLst>
              </a:rPr>
              <a:t> will </a:t>
            </a:r>
            <a:r>
              <a:rPr lang="en-GB" sz="2800" dirty="0">
                <a:solidFill>
                  <a:srgbClr val="0070C0"/>
                </a:solidFill>
                <a:effectLst>
                  <a:outerShdw blurRad="38100" dist="38100" dir="2700000" algn="tl">
                    <a:srgbClr val="FFFFFF"/>
                  </a:outerShdw>
                </a:effectLst>
              </a:rPr>
              <a:t>never expand more nodes </a:t>
            </a:r>
            <a:r>
              <a:rPr lang="en-GB" sz="2800" dirty="0">
                <a:effectLst>
                  <a:outerShdw blurRad="38100" dist="38100" dir="2700000" algn="tl">
                    <a:srgbClr val="FFFFFF"/>
                  </a:outerShdw>
                </a:effectLst>
              </a:rPr>
              <a:t>than A</a:t>
            </a:r>
            <a:r>
              <a:rPr lang="en-GB" sz="2800" baseline="30000" dirty="0">
                <a:effectLst>
                  <a:outerShdw blurRad="38100" dist="38100" dir="2700000" algn="tl">
                    <a:srgbClr val="FFFFFF"/>
                  </a:outerShdw>
                </a:effectLst>
              </a:rPr>
              <a:t>*</a:t>
            </a:r>
            <a:r>
              <a:rPr lang="en-GB" sz="2800" dirty="0">
                <a:effectLst>
                  <a:outerShdw blurRad="38100" dist="38100" dir="2700000" algn="tl">
                    <a:srgbClr val="FFFFFF"/>
                  </a:outerShdw>
                </a:effectLst>
              </a:rPr>
              <a:t> using h</a:t>
            </a:r>
            <a:r>
              <a:rPr lang="en-GB" sz="2800" baseline="-25000" dirty="0">
                <a:effectLst>
                  <a:outerShdw blurRad="38100" dist="38100" dir="2700000" algn="tl">
                    <a:srgbClr val="FFFFFF"/>
                  </a:outerShdw>
                </a:effectLst>
              </a:rPr>
              <a:t>1</a:t>
            </a:r>
            <a:r>
              <a:rPr lang="en-GB" sz="2800" dirty="0">
                <a:effectLst>
                  <a:outerShdw blurRad="38100" dist="38100" dir="2700000" algn="tl">
                    <a:srgbClr val="FFFFFF"/>
                  </a:outerShdw>
                </a:effectLst>
              </a:rPr>
              <a:t>. </a:t>
            </a:r>
          </a:p>
          <a:p>
            <a:pPr eaLnBrk="1" fontAlgn="auto" hangingPunct="1">
              <a:buClr>
                <a:schemeClr val="accent3"/>
              </a:buClr>
              <a:buFont typeface="Wingdings" pitchFamily="2" charset="2"/>
              <a:buChar char="v"/>
              <a:defRPr/>
            </a:pPr>
            <a:r>
              <a:rPr lang="en-GB" sz="2800" dirty="0">
                <a:effectLst>
                  <a:outerShdw blurRad="38100" dist="38100" dir="2700000" algn="tl">
                    <a:srgbClr val="FFFFFF"/>
                  </a:outerShdw>
                </a:effectLst>
              </a:rPr>
              <a:t>Hence it is always better to use a heuristic function with </a:t>
            </a:r>
            <a:r>
              <a:rPr lang="en-GB" sz="2800" dirty="0">
                <a:solidFill>
                  <a:srgbClr val="0070C0"/>
                </a:solidFill>
                <a:effectLst>
                  <a:outerShdw blurRad="38100" dist="38100" dir="2700000" algn="tl">
                    <a:srgbClr val="FFFFFF"/>
                  </a:outerShdw>
                </a:effectLst>
              </a:rPr>
              <a:t>higher values</a:t>
            </a:r>
            <a:r>
              <a:rPr lang="en-GB" sz="2800" dirty="0">
                <a:effectLst>
                  <a:outerShdw blurRad="38100" dist="38100" dir="2700000" algn="tl">
                    <a:srgbClr val="FFFFFF"/>
                  </a:outerShdw>
                </a:effectLst>
              </a:rPr>
              <a:t>, provided it </a:t>
            </a:r>
            <a:r>
              <a:rPr lang="en-GB" sz="2800" dirty="0">
                <a:solidFill>
                  <a:srgbClr val="0070C0"/>
                </a:solidFill>
                <a:effectLst>
                  <a:outerShdw blurRad="38100" dist="38100" dir="2700000" algn="tl">
                    <a:srgbClr val="FFFFFF"/>
                  </a:outerShdw>
                </a:effectLst>
              </a:rPr>
              <a:t>does not over-estimate</a:t>
            </a:r>
            <a:r>
              <a:rPr lang="zh-CN" altLang="en-US" sz="2800" dirty="0">
                <a:solidFill>
                  <a:srgbClr val="0070C0"/>
                </a:solidFill>
                <a:effectLst>
                  <a:outerShdw blurRad="38100" dist="38100" dir="2700000" algn="tl">
                    <a:srgbClr val="FFFFFF"/>
                  </a:outerShdw>
                </a:effectLst>
              </a:rPr>
              <a:t> </a:t>
            </a:r>
            <a:r>
              <a:rPr lang="en-US" altLang="zh-CN" sz="2800" dirty="0">
                <a:solidFill>
                  <a:srgbClr val="0070C0"/>
                </a:solidFill>
                <a:effectLst>
                  <a:outerShdw blurRad="38100" dist="38100" dir="2700000" algn="tl">
                    <a:srgbClr val="FFFFFF"/>
                  </a:outerShdw>
                </a:effectLst>
              </a:rPr>
              <a:t>(admissible)</a:t>
            </a:r>
            <a:r>
              <a:rPr lang="en-GB" sz="2800" dirty="0">
                <a:solidFill>
                  <a:srgbClr val="0070C0"/>
                </a:solidFill>
                <a:effectLst>
                  <a:outerShdw blurRad="38100" dist="38100" dir="2700000" algn="tl">
                    <a:srgbClr val="FFFFFF"/>
                  </a:outerShdw>
                </a:effectLst>
              </a:rPr>
              <a:t> </a:t>
            </a:r>
            <a:r>
              <a:rPr lang="en-GB" sz="2800" dirty="0">
                <a:effectLst>
                  <a:outerShdw blurRad="38100" dist="38100" dir="2700000" algn="tl">
                    <a:srgbClr val="FFFFFF"/>
                  </a:outerShdw>
                </a:effectLst>
              </a:rPr>
              <a:t>and that the computation time for the heuristic is not too large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923DD0DE-69A1-2E45-B217-5A1F99BB92D9}"/>
              </a:ext>
            </a:extLst>
          </p:cNvPr>
          <p:cNvSpPr>
            <a:spLocks noGrp="1" noChangeArrowheads="1"/>
          </p:cNvSpPr>
          <p:nvPr>
            <p:ph type="title"/>
          </p:nvPr>
        </p:nvSpPr>
        <p:spPr>
          <a:xfrm>
            <a:off x="815975" y="334963"/>
            <a:ext cx="7289800" cy="1500187"/>
          </a:xfrm>
        </p:spPr>
        <p:txBody>
          <a:bodyPr lIns="92075" tIns="46038" rIns="92075" bIns="46038"/>
          <a:lstStyle/>
          <a:p>
            <a:pPr eaLnBrk="1" fontAlgn="auto" hangingPunct="1">
              <a:spcAft>
                <a:spcPts val="300"/>
              </a:spcAft>
              <a:defRPr/>
            </a:pPr>
            <a:r>
              <a:rPr lang="en-GB" sz="3600" dirty="0">
                <a:solidFill>
                  <a:schemeClr val="tx1">
                    <a:lumMod val="95000"/>
                    <a:lumOff val="5000"/>
                  </a:schemeClr>
                </a:solidFill>
                <a:latin typeface="Tahoma" pitchFamily="34" charset="0"/>
                <a:ea typeface="Tahoma" pitchFamily="34" charset="0"/>
                <a:cs typeface="Tahoma" pitchFamily="34" charset="0"/>
              </a:rPr>
              <a:t>Effective Branching Factor</a:t>
            </a:r>
          </a:p>
        </p:txBody>
      </p:sp>
      <p:sp>
        <p:nvSpPr>
          <p:cNvPr id="65538" name="Text Box 3">
            <a:extLst>
              <a:ext uri="{FF2B5EF4-FFF2-40B4-BE49-F238E27FC236}">
                <a16:creationId xmlns:a16="http://schemas.microsoft.com/office/drawing/2014/main" id="{A67376A4-56B4-4684-BD64-9E4DFD9F39A1}"/>
              </a:ext>
            </a:extLst>
          </p:cNvPr>
          <p:cNvSpPr txBox="1">
            <a:spLocks noChangeArrowheads="1"/>
          </p:cNvSpPr>
          <p:nvPr/>
        </p:nvSpPr>
        <p:spPr bwMode="auto">
          <a:xfrm>
            <a:off x="611188" y="4427538"/>
            <a:ext cx="7993062" cy="19542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77825" indent="-377825">
              <a:defRPr>
                <a:solidFill>
                  <a:schemeClr val="tx1"/>
                </a:solidFill>
                <a:latin typeface="Tahoma" panose="020B0604030504040204" pitchFamily="34" charset="0"/>
              </a:defRPr>
            </a:lvl1pPr>
            <a:lvl2pPr marL="800100" indent="-34290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80000"/>
              </a:lnSpc>
              <a:spcAft>
                <a:spcPts val="600"/>
              </a:spcAft>
              <a:buFont typeface="Wingdings" panose="05000000000000000000" pitchFamily="2" charset="2"/>
              <a:buChar char="Ø"/>
            </a:pPr>
            <a:r>
              <a:rPr lang="en-GB" altLang="en-US" sz="2000" dirty="0">
                <a:solidFill>
                  <a:srgbClr val="002060"/>
                </a:solidFill>
                <a:cs typeface="Tahoma" panose="020B0604030504040204" pitchFamily="34" charset="0"/>
              </a:rPr>
              <a:t>Effective branching factor: average no. of branches expanded</a:t>
            </a:r>
          </a:p>
          <a:p>
            <a:pPr>
              <a:lnSpc>
                <a:spcPct val="80000"/>
              </a:lnSpc>
              <a:spcAft>
                <a:spcPts val="600"/>
              </a:spcAft>
              <a:buFont typeface="Wingdings" panose="05000000000000000000" pitchFamily="2" charset="2"/>
              <a:buChar char="Ø"/>
            </a:pPr>
            <a:r>
              <a:rPr lang="en-GB" altLang="en-US" sz="2000" dirty="0">
                <a:solidFill>
                  <a:srgbClr val="002060"/>
                </a:solidFill>
                <a:cs typeface="Tahoma" panose="020B0604030504040204" pitchFamily="34" charset="0"/>
              </a:rPr>
              <a:t>Quality of a heuristic: </a:t>
            </a:r>
            <a:r>
              <a:rPr lang="en-GB" altLang="en-US" sz="2000" b="1" dirty="0">
                <a:solidFill>
                  <a:srgbClr val="0070C0"/>
                </a:solidFill>
                <a:cs typeface="Tahoma" panose="020B0604030504040204" pitchFamily="34" charset="0"/>
              </a:rPr>
              <a:t>average effective branching factor</a:t>
            </a:r>
          </a:p>
          <a:p>
            <a:pPr>
              <a:lnSpc>
                <a:spcPct val="80000"/>
              </a:lnSpc>
              <a:spcAft>
                <a:spcPts val="600"/>
              </a:spcAft>
              <a:buFont typeface="Wingdings" panose="05000000000000000000" pitchFamily="2" charset="2"/>
              <a:buChar char="Ø"/>
            </a:pPr>
            <a:r>
              <a:rPr lang="en-GB" altLang="en-US" sz="2000" dirty="0">
                <a:solidFill>
                  <a:srgbClr val="002060"/>
                </a:solidFill>
                <a:cs typeface="Tahoma" panose="020B0604030504040204" pitchFamily="34" charset="0"/>
              </a:rPr>
              <a:t>A good heuristic</a:t>
            </a:r>
          </a:p>
          <a:p>
            <a:pPr lvl="1">
              <a:lnSpc>
                <a:spcPct val="80000"/>
              </a:lnSpc>
              <a:spcAft>
                <a:spcPts val="600"/>
              </a:spcAft>
              <a:buFont typeface="Arial" panose="020B0604020202020204" pitchFamily="34" charset="0"/>
              <a:buChar char="•"/>
            </a:pPr>
            <a:r>
              <a:rPr lang="en-GB" altLang="en-US" sz="2000" dirty="0">
                <a:solidFill>
                  <a:srgbClr val="002060"/>
                </a:solidFill>
                <a:cs typeface="Tahoma" panose="020B0604030504040204" pitchFamily="34" charset="0"/>
              </a:rPr>
              <a:t>The </a:t>
            </a:r>
            <a:r>
              <a:rPr lang="en-GB" altLang="en-US" sz="2000" b="1" dirty="0">
                <a:solidFill>
                  <a:srgbClr val="0070C0"/>
                </a:solidFill>
                <a:cs typeface="Tahoma" panose="020B0604030504040204" pitchFamily="34" charset="0"/>
              </a:rPr>
              <a:t>closer the estimate</a:t>
            </a:r>
            <a:r>
              <a:rPr lang="en-GB" altLang="en-US" sz="2000" dirty="0">
                <a:solidFill>
                  <a:srgbClr val="0070C0"/>
                </a:solidFill>
                <a:cs typeface="Tahoma" panose="020B0604030504040204" pitchFamily="34" charset="0"/>
              </a:rPr>
              <a:t> </a:t>
            </a:r>
            <a:r>
              <a:rPr lang="en-GB" altLang="en-US" sz="2000" dirty="0">
                <a:solidFill>
                  <a:srgbClr val="002060"/>
                </a:solidFill>
                <a:cs typeface="Tahoma" panose="020B0604030504040204" pitchFamily="34" charset="0"/>
              </a:rPr>
              <a:t>of the heuristic, the better</a:t>
            </a:r>
          </a:p>
          <a:p>
            <a:pPr lvl="1">
              <a:lnSpc>
                <a:spcPct val="80000"/>
              </a:lnSpc>
              <a:spcAft>
                <a:spcPts val="600"/>
              </a:spcAft>
              <a:buFont typeface="Arial" panose="020B0604020202020204" pitchFamily="34" charset="0"/>
              <a:buChar char="•"/>
            </a:pPr>
            <a:r>
              <a:rPr lang="en-GB" altLang="en-US" sz="2000" dirty="0">
                <a:solidFill>
                  <a:srgbClr val="002060"/>
                </a:solidFill>
                <a:cs typeface="Tahoma" panose="020B0604030504040204" pitchFamily="34" charset="0"/>
              </a:rPr>
              <a:t>Lower average </a:t>
            </a:r>
            <a:r>
              <a:rPr lang="en-GB" altLang="en-US" sz="2000" b="1" dirty="0">
                <a:solidFill>
                  <a:srgbClr val="0070C0"/>
                </a:solidFill>
                <a:cs typeface="Tahoma" panose="020B0604030504040204" pitchFamily="34" charset="0"/>
              </a:rPr>
              <a:t>effective</a:t>
            </a:r>
            <a:r>
              <a:rPr lang="en-GB" altLang="en-US" sz="2000" dirty="0">
                <a:solidFill>
                  <a:srgbClr val="0070C0"/>
                </a:solidFill>
                <a:cs typeface="Tahoma" panose="020B0604030504040204" pitchFamily="34" charset="0"/>
              </a:rPr>
              <a:t> </a:t>
            </a:r>
            <a:r>
              <a:rPr lang="en-GB" altLang="en-US" sz="2000" b="1" dirty="0">
                <a:solidFill>
                  <a:srgbClr val="0070C0"/>
                </a:solidFill>
                <a:cs typeface="Tahoma" panose="020B0604030504040204" pitchFamily="34" charset="0"/>
              </a:rPr>
              <a:t>branching factor</a:t>
            </a:r>
          </a:p>
          <a:p>
            <a:pPr lvl="1">
              <a:lnSpc>
                <a:spcPct val="80000"/>
              </a:lnSpc>
              <a:spcAft>
                <a:spcPts val="600"/>
              </a:spcAft>
              <a:buFont typeface="Arial" panose="020B0604020202020204" pitchFamily="34" charset="0"/>
              <a:buChar char="•"/>
            </a:pPr>
            <a:r>
              <a:rPr lang="en-GB" altLang="en-US" sz="2000" b="1" dirty="0">
                <a:solidFill>
                  <a:srgbClr val="0070C0"/>
                </a:solidFill>
                <a:cs typeface="Tahoma" panose="020B0604030504040204" pitchFamily="34" charset="0"/>
              </a:rPr>
              <a:t>Admissible</a:t>
            </a:r>
          </a:p>
        </p:txBody>
      </p:sp>
      <p:graphicFrame>
        <p:nvGraphicFramePr>
          <p:cNvPr id="65539" name="Object 6">
            <a:extLst>
              <a:ext uri="{FF2B5EF4-FFF2-40B4-BE49-F238E27FC236}">
                <a16:creationId xmlns:a16="http://schemas.microsoft.com/office/drawing/2014/main" id="{6F910F71-92F5-4A25-B147-D9F472A949EB}"/>
              </a:ext>
            </a:extLst>
          </p:cNvPr>
          <p:cNvGraphicFramePr>
            <a:graphicFrameLocks noChangeAspect="1"/>
          </p:cNvGraphicFramePr>
          <p:nvPr/>
        </p:nvGraphicFramePr>
        <p:xfrm>
          <a:off x="468313" y="1495425"/>
          <a:ext cx="4419600" cy="2770188"/>
        </p:xfrm>
        <a:graphic>
          <a:graphicData uri="http://schemas.openxmlformats.org/presentationml/2006/ole">
            <mc:AlternateContent xmlns:mc="http://schemas.openxmlformats.org/markup-compatibility/2006">
              <mc:Choice xmlns:v="urn:schemas-microsoft-com:vml" Requires="v">
                <p:oleObj spid="_x0000_s3240" name="Document" r:id="rId4" imgW="0" imgH="0" progId="Word.Document.8">
                  <p:embed/>
                </p:oleObj>
              </mc:Choice>
              <mc:Fallback>
                <p:oleObj name="Document" r:id="rId4" imgW="0" imgH="0" progId="Word.Document.8">
                  <p:embed/>
                  <p:pic>
                    <p:nvPicPr>
                      <p:cNvPr id="65539" name="Object 6">
                        <a:extLst>
                          <a:ext uri="{FF2B5EF4-FFF2-40B4-BE49-F238E27FC236}">
                            <a16:creationId xmlns:a16="http://schemas.microsoft.com/office/drawing/2014/main" id="{6F910F71-92F5-4A25-B147-D9F472A94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495425"/>
                        <a:ext cx="4419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0" name="Rectangle 10">
            <a:extLst>
              <a:ext uri="{FF2B5EF4-FFF2-40B4-BE49-F238E27FC236}">
                <a16:creationId xmlns:a16="http://schemas.microsoft.com/office/drawing/2014/main" id="{AAA67004-B2C0-44F7-B0D8-6A6C6D25A84D}"/>
              </a:ext>
            </a:extLst>
          </p:cNvPr>
          <p:cNvSpPr>
            <a:spLocks noChangeArrowheads="1"/>
          </p:cNvSpPr>
          <p:nvPr/>
        </p:nvSpPr>
        <p:spPr bwMode="auto">
          <a:xfrm>
            <a:off x="4887913" y="2166937"/>
            <a:ext cx="4105275"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Aft>
                <a:spcPts val="300"/>
              </a:spcAft>
              <a:buFont typeface="Arial" panose="020B0604020202020204" pitchFamily="34" charset="0"/>
              <a:buChar char="•"/>
            </a:pPr>
            <a:r>
              <a:rPr lang="en-US" altLang="en-US" sz="2000" dirty="0">
                <a:cs typeface="Tahoma" panose="020B0604030504040204" pitchFamily="34" charset="0"/>
              </a:rPr>
              <a:t>Test from 100 runs with varying solution depths using h1 and h2</a:t>
            </a:r>
          </a:p>
          <a:p>
            <a:pPr eaLnBrk="1" hangingPunct="1">
              <a:spcAft>
                <a:spcPts val="300"/>
              </a:spcAft>
              <a:buFont typeface="Arial" panose="020B0604020202020204" pitchFamily="34" charset="0"/>
              <a:buChar char="•"/>
            </a:pPr>
            <a:endParaRPr lang="en-GB" altLang="en-US" sz="2000" dirty="0">
              <a:cs typeface="Tahoma" panose="020B0604030504040204" pitchFamily="34" charset="0"/>
            </a:endParaRPr>
          </a:p>
          <a:p>
            <a:pPr eaLnBrk="1" hangingPunct="1">
              <a:spcAft>
                <a:spcPts val="300"/>
              </a:spcAft>
              <a:buFont typeface="Arial" panose="020B0604020202020204" pitchFamily="34" charset="0"/>
              <a:buChar char="•"/>
            </a:pPr>
            <a:r>
              <a:rPr lang="en-GB" altLang="en-US" sz="2000" dirty="0">
                <a:cs typeface="Tahoma" panose="020B0604030504040204" pitchFamily="34" charset="0"/>
              </a:rPr>
              <a:t>h</a:t>
            </a:r>
            <a:r>
              <a:rPr lang="en-GB" altLang="en-US" sz="2000" baseline="-25000" dirty="0">
                <a:cs typeface="Tahoma" panose="020B0604030504040204" pitchFamily="34" charset="0"/>
              </a:rPr>
              <a:t>2</a:t>
            </a:r>
            <a:r>
              <a:rPr lang="en-GB" altLang="en-US" sz="2000" dirty="0">
                <a:cs typeface="Tahoma" panose="020B0604030504040204" pitchFamily="34" charset="0"/>
              </a:rPr>
              <a:t> looks better: fewer nodes expanded. But why?</a:t>
            </a:r>
            <a:endParaRPr lang="en-US" altLang="en-US" sz="2000" dirty="0">
              <a:cs typeface="Tahoma" panose="020B0604030504040204" pitchFamily="34" charset="0"/>
            </a:endParaRPr>
          </a:p>
        </p:txBody>
      </p:sp>
      <p:sp>
        <p:nvSpPr>
          <p:cNvPr id="2" name="Slide Number Placeholder 1">
            <a:extLst>
              <a:ext uri="{FF2B5EF4-FFF2-40B4-BE49-F238E27FC236}">
                <a16:creationId xmlns:a16="http://schemas.microsoft.com/office/drawing/2014/main" id="{8D7BDB24-9EFB-AB48-9DD0-C04E51DAB8ED}"/>
              </a:ext>
            </a:extLst>
          </p:cNvPr>
          <p:cNvSpPr>
            <a:spLocks noGrp="1"/>
          </p:cNvSpPr>
          <p:nvPr>
            <p:ph type="sldNum" sz="quarter" idx="12"/>
          </p:nvPr>
        </p:nvSpPr>
        <p:spPr/>
        <p:txBody>
          <a:bodyPr/>
          <a:lstStyle/>
          <a:p>
            <a:pPr>
              <a:defRPr/>
            </a:pPr>
            <a:fld id="{7D252BF4-C569-46CB-AED4-D174A04678A1}" type="slidenum">
              <a:rPr lang="en-GB" altLang="en-US"/>
              <a:pPr>
                <a:defRPr/>
              </a:pPr>
              <a:t>35</a:t>
            </a:fld>
            <a:endParaRPr lang="en-GB"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9A7E-D0E4-994D-8DA8-0BC26C9828D2}"/>
              </a:ext>
            </a:extLst>
          </p:cNvPr>
          <p:cNvSpPr>
            <a:spLocks noGrp="1"/>
          </p:cNvSpPr>
          <p:nvPr>
            <p:ph type="title"/>
          </p:nvPr>
        </p:nvSpPr>
        <p:spPr/>
        <p:txBody>
          <a:bodyPr/>
          <a:lstStyle/>
          <a:p>
            <a:pPr>
              <a:defRPr/>
            </a:pPr>
            <a:r>
              <a:rPr lang="en-GB" dirty="0">
                <a:solidFill>
                  <a:schemeClr val="tx1">
                    <a:lumMod val="95000"/>
                    <a:lumOff val="5000"/>
                  </a:schemeClr>
                </a:solidFill>
              </a:rPr>
              <a:t>Further Reading</a:t>
            </a:r>
            <a:endParaRPr lang="en-US" dirty="0"/>
          </a:p>
        </p:txBody>
      </p:sp>
      <p:sp>
        <p:nvSpPr>
          <p:cNvPr id="76802" name="Content Placeholder 2">
            <a:extLst>
              <a:ext uri="{FF2B5EF4-FFF2-40B4-BE49-F238E27FC236}">
                <a16:creationId xmlns:a16="http://schemas.microsoft.com/office/drawing/2014/main" id="{E1289BB7-36D8-4422-AED7-092D4EC1803E}"/>
              </a:ext>
            </a:extLst>
          </p:cNvPr>
          <p:cNvSpPr>
            <a:spLocks noGrp="1"/>
          </p:cNvSpPr>
          <p:nvPr>
            <p:ph idx="1"/>
          </p:nvPr>
        </p:nvSpPr>
        <p:spPr/>
        <p:txBody>
          <a:bodyPr/>
          <a:lstStyle/>
          <a:p>
            <a:pPr eaLnBrk="1" hangingPunct="1">
              <a:spcBef>
                <a:spcPct val="0"/>
              </a:spcBef>
            </a:pPr>
            <a:r>
              <a:rPr lang="en-GB" altLang="en-US" sz="2800">
                <a:cs typeface="Tahoma" panose="020B0604030504040204" pitchFamily="34" charset="0"/>
              </a:rPr>
              <a:t>Heuristic searches (Chapter </a:t>
            </a:r>
            <a:r>
              <a:rPr lang="en-US" altLang="zh-CN" sz="2800">
                <a:cs typeface="Tahoma" panose="020B0604030504040204" pitchFamily="34" charset="0"/>
              </a:rPr>
              <a:t>3.5</a:t>
            </a:r>
            <a:r>
              <a:rPr lang="en-GB" altLang="en-US" sz="2800">
                <a:cs typeface="Tahoma" panose="020B0604030504040204" pitchFamily="34" charset="0"/>
              </a:rPr>
              <a:t>-</a:t>
            </a:r>
            <a:r>
              <a:rPr lang="en-US" altLang="zh-CN" sz="2800"/>
              <a:t>3.6</a:t>
            </a:r>
            <a:r>
              <a:rPr lang="en-GB" altLang="en-US" sz="2800">
                <a:cs typeface="Tahoma" panose="020B0604030504040204" pitchFamily="34" charset="0"/>
              </a:rPr>
              <a:t> AIMA)</a:t>
            </a:r>
          </a:p>
          <a:p>
            <a:pPr lvl="1" eaLnBrk="1" hangingPunct="1">
              <a:spcBef>
                <a:spcPct val="0"/>
              </a:spcBef>
            </a:pPr>
            <a:r>
              <a:rPr lang="en-GB" altLang="en-US" sz="2400">
                <a:cs typeface="Tahoma" panose="020B0604030504040204" pitchFamily="34" charset="0"/>
              </a:rPr>
              <a:t>Greedy search</a:t>
            </a:r>
          </a:p>
          <a:p>
            <a:pPr lvl="1" eaLnBrk="1" hangingPunct="1">
              <a:spcBef>
                <a:spcPct val="0"/>
              </a:spcBef>
            </a:pPr>
            <a:r>
              <a:rPr lang="en-GB" altLang="en-US" sz="2400">
                <a:cs typeface="Tahoma" panose="020B0604030504040204" pitchFamily="34" charset="0"/>
              </a:rPr>
              <a:t>A* Search</a:t>
            </a:r>
          </a:p>
          <a:p>
            <a:pPr lvl="1" eaLnBrk="1" hangingPunct="1">
              <a:spcBef>
                <a:spcPct val="0"/>
              </a:spcBef>
            </a:pPr>
            <a:r>
              <a:rPr lang="en-GB" altLang="en-US" sz="2400">
                <a:cs typeface="Tahoma" panose="020B0604030504040204" pitchFamily="34" charset="0"/>
              </a:rPr>
              <a:t>Heuristic functions</a:t>
            </a:r>
          </a:p>
          <a:p>
            <a:endParaRPr lang="en-US" altLang="en-US"/>
          </a:p>
        </p:txBody>
      </p:sp>
      <p:sp>
        <p:nvSpPr>
          <p:cNvPr id="4" name="Slide Number Placeholder 3">
            <a:extLst>
              <a:ext uri="{FF2B5EF4-FFF2-40B4-BE49-F238E27FC236}">
                <a16:creationId xmlns:a16="http://schemas.microsoft.com/office/drawing/2014/main" id="{FC8012EA-6A8C-2B4F-A877-118342C96305}"/>
              </a:ext>
            </a:extLst>
          </p:cNvPr>
          <p:cNvSpPr>
            <a:spLocks noGrp="1"/>
          </p:cNvSpPr>
          <p:nvPr>
            <p:ph type="sldNum" sz="quarter" idx="12"/>
          </p:nvPr>
        </p:nvSpPr>
        <p:spPr/>
        <p:txBody>
          <a:bodyPr/>
          <a:lstStyle/>
          <a:p>
            <a:pPr>
              <a:defRPr/>
            </a:pPr>
            <a:fld id="{B1991225-46A9-493E-A9F5-B86E2A31F628}" type="slidenum">
              <a:rPr lang="en-GB" altLang="en-US" smtClean="0"/>
              <a:pPr>
                <a:defRPr/>
              </a:pPr>
              <a:t>36</a:t>
            </a:fld>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808926"/>
            <a:ext cx="5467541" cy="1124712"/>
          </a:xfrm>
        </p:spPr>
        <p:txBody>
          <a:bodyPr>
            <a:normAutofit/>
          </a:bodyPr>
          <a:lstStyle/>
          <a:p>
            <a:r>
              <a:rPr lang="en-US" kern="0" dirty="0"/>
              <a:t>Search Strategies</a:t>
            </a:r>
            <a:endParaRPr lang="en-GB" dirty="0"/>
          </a:p>
        </p:txBody>
      </p:sp>
      <p:grpSp>
        <p:nvGrpSpPr>
          <p:cNvPr id="5" name="Group 14"/>
          <p:cNvGrpSpPr>
            <a:grpSpLocks/>
          </p:cNvGrpSpPr>
          <p:nvPr/>
        </p:nvGrpSpPr>
        <p:grpSpPr bwMode="auto">
          <a:xfrm>
            <a:off x="1590675" y="2017711"/>
            <a:ext cx="6437710" cy="2762113"/>
            <a:chOff x="144" y="1266"/>
            <a:chExt cx="5520" cy="2060"/>
          </a:xfrm>
        </p:grpSpPr>
        <p:sp>
          <p:nvSpPr>
            <p:cNvPr id="6" name="Rectangle 10"/>
            <p:cNvSpPr>
              <a:spLocks noChangeArrowheads="1"/>
            </p:cNvSpPr>
            <p:nvPr/>
          </p:nvSpPr>
          <p:spPr bwMode="auto">
            <a:xfrm>
              <a:off x="2880" y="2448"/>
              <a:ext cx="2784" cy="878"/>
            </a:xfrm>
            <a:prstGeom prst="rect">
              <a:avLst/>
            </a:prstGeom>
            <a:noFill/>
            <a:ln w="9525">
              <a:noFill/>
              <a:miter lim="800000"/>
              <a:headEnd/>
              <a:tailEnd/>
            </a:ln>
            <a:effectLst/>
          </p:spPr>
          <p:txBody>
            <a:bodyPr>
              <a:spAutoFit/>
            </a:bodyPr>
            <a:lstStyle/>
            <a:p>
              <a:pPr marL="255985" indent="-255985" eaLnBrk="1" hangingPunct="1">
                <a:spcBef>
                  <a:spcPct val="50000"/>
                </a:spcBef>
                <a:buFont typeface="Wingdings" pitchFamily="2" charset="2"/>
                <a:buChar char="q"/>
                <a:defRPr/>
              </a:pPr>
              <a:r>
                <a:rPr lang="en-US" dirty="0">
                  <a:latin typeface="+mn-lt"/>
                </a:rPr>
                <a:t>Informed/Heuristic Search</a:t>
              </a:r>
            </a:p>
            <a:p>
              <a:pPr marL="255985" eaLnBrk="1" hangingPunct="1">
                <a:spcBef>
                  <a:spcPct val="50000"/>
                </a:spcBef>
                <a:defRPr/>
              </a:pPr>
              <a:r>
                <a:rPr lang="en-US" sz="1500" i="1" dirty="0">
                  <a:latin typeface="+mn-lt"/>
                </a:rPr>
                <a:t>Uses strategies that know whether one state is more promising than the others in reaching the goal</a:t>
              </a:r>
            </a:p>
          </p:txBody>
        </p:sp>
        <p:grpSp>
          <p:nvGrpSpPr>
            <p:cNvPr id="7" name="Group 13"/>
            <p:cNvGrpSpPr>
              <a:grpSpLocks/>
            </p:cNvGrpSpPr>
            <p:nvPr/>
          </p:nvGrpSpPr>
          <p:grpSpPr bwMode="auto">
            <a:xfrm>
              <a:off x="144" y="1266"/>
              <a:ext cx="4275" cy="2060"/>
              <a:chOff x="144" y="1266"/>
              <a:chExt cx="4275" cy="2060"/>
            </a:xfrm>
          </p:grpSpPr>
          <p:sp>
            <p:nvSpPr>
              <p:cNvPr id="8" name="Text Box 4"/>
              <p:cNvSpPr txBox="1">
                <a:spLocks noChangeArrowheads="1"/>
              </p:cNvSpPr>
              <p:nvPr/>
            </p:nvSpPr>
            <p:spPr bwMode="auto">
              <a:xfrm>
                <a:off x="860" y="1266"/>
                <a:ext cx="3559" cy="379"/>
              </a:xfrm>
              <a:prstGeom prst="rect">
                <a:avLst/>
              </a:prstGeom>
              <a:noFill/>
              <a:ln w="9525">
                <a:noFill/>
                <a:miter lim="800000"/>
                <a:headEnd/>
                <a:tailEnd/>
              </a:ln>
            </p:spPr>
            <p:txBody>
              <a:bodyPr wrap="none">
                <a:spAutoFit/>
              </a:bodyPr>
              <a:lstStyle/>
              <a:p>
                <a:pPr algn="ctr" eaLnBrk="1" hangingPunct="1">
                  <a:defRPr/>
                </a:pPr>
                <a:r>
                  <a:rPr lang="en-US" sz="2700" dirty="0">
                    <a:solidFill>
                      <a:srgbClr val="993300"/>
                    </a:solidFill>
                    <a:latin typeface="+mn-lt"/>
                  </a:rPr>
                  <a:t>Two Categories of Strategies</a:t>
                </a:r>
              </a:p>
            </p:txBody>
          </p:sp>
          <p:sp>
            <p:nvSpPr>
              <p:cNvPr id="9" name="Line 8"/>
              <p:cNvSpPr>
                <a:spLocks noChangeShapeType="1"/>
              </p:cNvSpPr>
              <p:nvPr/>
            </p:nvSpPr>
            <p:spPr bwMode="auto">
              <a:xfrm flipH="1">
                <a:off x="1440" y="1584"/>
                <a:ext cx="115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0" name="Line 9"/>
              <p:cNvSpPr>
                <a:spLocks noChangeShapeType="1"/>
              </p:cNvSpPr>
              <p:nvPr/>
            </p:nvSpPr>
            <p:spPr bwMode="auto">
              <a:xfrm>
                <a:off x="2640" y="1584"/>
                <a:ext cx="115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1" name="Rectangle 11"/>
              <p:cNvSpPr>
                <a:spLocks noChangeArrowheads="1"/>
              </p:cNvSpPr>
              <p:nvPr/>
            </p:nvSpPr>
            <p:spPr bwMode="auto">
              <a:xfrm>
                <a:off x="144" y="2448"/>
                <a:ext cx="2640" cy="878"/>
              </a:xfrm>
              <a:prstGeom prst="rect">
                <a:avLst/>
              </a:prstGeom>
              <a:noFill/>
              <a:ln w="9525">
                <a:noFill/>
                <a:miter lim="800000"/>
                <a:headEnd/>
                <a:tailEnd/>
              </a:ln>
              <a:effectLst/>
            </p:spPr>
            <p:txBody>
              <a:bodyPr>
                <a:spAutoFit/>
              </a:bodyPr>
              <a:lstStyle/>
              <a:p>
                <a:pPr marL="255985" indent="-255985" eaLnBrk="1" hangingPunct="1">
                  <a:spcBef>
                    <a:spcPct val="50000"/>
                  </a:spcBef>
                  <a:buFont typeface="Wingdings" pitchFamily="2" charset="2"/>
                  <a:buChar char="q"/>
                  <a:defRPr/>
                </a:pPr>
                <a:r>
                  <a:rPr lang="en-US" dirty="0">
                    <a:latin typeface="+mn-lt"/>
                  </a:rPr>
                  <a:t>Uninformed/Blind Search</a:t>
                </a:r>
              </a:p>
              <a:p>
                <a:pPr marL="255985" eaLnBrk="1" hangingPunct="1">
                  <a:spcBef>
                    <a:spcPct val="50000"/>
                  </a:spcBef>
                  <a:defRPr/>
                </a:pPr>
                <a:r>
                  <a:rPr lang="en-US" sz="1500" i="1" dirty="0">
                    <a:latin typeface="+mn-lt"/>
                  </a:rPr>
                  <a:t>No additional information about states beyond that provided in the problem definition</a:t>
                </a:r>
              </a:p>
            </p:txBody>
          </p:sp>
        </p:grpSp>
      </p:grpSp>
      <p:sp>
        <p:nvSpPr>
          <p:cNvPr id="4" name="Oval 3"/>
          <p:cNvSpPr/>
          <p:nvPr/>
        </p:nvSpPr>
        <p:spPr>
          <a:xfrm>
            <a:off x="4585692" y="3246094"/>
            <a:ext cx="3638539" cy="18902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69781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 name="Group 28">
            <a:extLst>
              <a:ext uri="{FF2B5EF4-FFF2-40B4-BE49-F238E27FC236}">
                <a16:creationId xmlns:a16="http://schemas.microsoft.com/office/drawing/2014/main" id="{74EDC149-2EE3-6A48-9A37-51735269009B}"/>
              </a:ext>
            </a:extLst>
          </p:cNvPr>
          <p:cNvGrpSpPr>
            <a:grpSpLocks/>
          </p:cNvGrpSpPr>
          <p:nvPr/>
        </p:nvGrpSpPr>
        <p:grpSpPr bwMode="auto">
          <a:xfrm>
            <a:off x="6530635" y="2204864"/>
            <a:ext cx="2448967" cy="2592288"/>
            <a:chOff x="4811" y="3115"/>
            <a:chExt cx="853" cy="1185"/>
          </a:xfrm>
        </p:grpSpPr>
        <p:sp>
          <p:nvSpPr>
            <p:cNvPr id="17" name="Oval 40">
              <a:extLst>
                <a:ext uri="{FF2B5EF4-FFF2-40B4-BE49-F238E27FC236}">
                  <a16:creationId xmlns:a16="http://schemas.microsoft.com/office/drawing/2014/main" id="{0E5E0F8B-BDAE-9A43-9155-ED5169D56642}"/>
                </a:ext>
              </a:extLst>
            </p:cNvPr>
            <p:cNvSpPr>
              <a:spLocks noChangeArrowheads="1"/>
            </p:cNvSpPr>
            <p:nvPr/>
          </p:nvSpPr>
          <p:spPr bwMode="auto">
            <a:xfrm>
              <a:off x="4811" y="3713"/>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US" altLang="en-US" sz="900">
                  <a:latin typeface="Times New Roman" pitchFamily="18" charset="0"/>
                </a:rPr>
                <a:t>H</a:t>
              </a:r>
            </a:p>
          </p:txBody>
        </p:sp>
        <p:sp>
          <p:nvSpPr>
            <p:cNvPr id="6" name="Oval 29">
              <a:extLst>
                <a:ext uri="{FF2B5EF4-FFF2-40B4-BE49-F238E27FC236}">
                  <a16:creationId xmlns:a16="http://schemas.microsoft.com/office/drawing/2014/main" id="{4082FE66-54C1-1B4A-92E5-0DC688932781}"/>
                </a:ext>
              </a:extLst>
            </p:cNvPr>
            <p:cNvSpPr>
              <a:spLocks noChangeArrowheads="1"/>
            </p:cNvSpPr>
            <p:nvPr/>
          </p:nvSpPr>
          <p:spPr bwMode="auto">
            <a:xfrm>
              <a:off x="4994" y="3398"/>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B</a:t>
              </a:r>
              <a:endParaRPr lang="en-US" altLang="en-US" sz="900">
                <a:latin typeface="Times New Roman" pitchFamily="18" charset="0"/>
              </a:endParaRPr>
            </a:p>
          </p:txBody>
        </p:sp>
        <p:sp>
          <p:nvSpPr>
            <p:cNvPr id="7" name="Oval 30">
              <a:extLst>
                <a:ext uri="{FF2B5EF4-FFF2-40B4-BE49-F238E27FC236}">
                  <a16:creationId xmlns:a16="http://schemas.microsoft.com/office/drawing/2014/main" id="{00A4BE5A-1793-684A-B516-9A62A3141E9B}"/>
                </a:ext>
              </a:extLst>
            </p:cNvPr>
            <p:cNvSpPr>
              <a:spLocks noChangeArrowheads="1"/>
            </p:cNvSpPr>
            <p:nvPr/>
          </p:nvSpPr>
          <p:spPr bwMode="auto">
            <a:xfrm>
              <a:off x="5407" y="343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C</a:t>
              </a:r>
              <a:endParaRPr lang="en-US" altLang="en-US" sz="900">
                <a:latin typeface="Times New Roman" pitchFamily="18" charset="0"/>
              </a:endParaRPr>
            </a:p>
          </p:txBody>
        </p:sp>
        <p:sp>
          <p:nvSpPr>
            <p:cNvPr id="8" name="Oval 31">
              <a:extLst>
                <a:ext uri="{FF2B5EF4-FFF2-40B4-BE49-F238E27FC236}">
                  <a16:creationId xmlns:a16="http://schemas.microsoft.com/office/drawing/2014/main" id="{B74C16F7-A34E-2749-8BBF-042826BAD378}"/>
                </a:ext>
              </a:extLst>
            </p:cNvPr>
            <p:cNvSpPr>
              <a:spLocks noChangeArrowheads="1"/>
            </p:cNvSpPr>
            <p:nvPr/>
          </p:nvSpPr>
          <p:spPr bwMode="auto">
            <a:xfrm>
              <a:off x="5068" y="371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E</a:t>
              </a:r>
              <a:endParaRPr lang="en-US" altLang="en-US" sz="900">
                <a:latin typeface="Times New Roman" pitchFamily="18" charset="0"/>
              </a:endParaRPr>
            </a:p>
          </p:txBody>
        </p:sp>
        <p:sp>
          <p:nvSpPr>
            <p:cNvPr id="9" name="Oval 32">
              <a:extLst>
                <a:ext uri="{FF2B5EF4-FFF2-40B4-BE49-F238E27FC236}">
                  <a16:creationId xmlns:a16="http://schemas.microsoft.com/office/drawing/2014/main" id="{EAC07169-FF6D-9140-A939-D203D5D19672}"/>
                </a:ext>
              </a:extLst>
            </p:cNvPr>
            <p:cNvSpPr>
              <a:spLocks noChangeArrowheads="1"/>
            </p:cNvSpPr>
            <p:nvPr/>
          </p:nvSpPr>
          <p:spPr bwMode="auto">
            <a:xfrm>
              <a:off x="5183" y="3115"/>
              <a:ext cx="196"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F</a:t>
              </a:r>
              <a:endParaRPr lang="en-US" altLang="en-US" sz="900">
                <a:latin typeface="Times New Roman" pitchFamily="18" charset="0"/>
              </a:endParaRPr>
            </a:p>
          </p:txBody>
        </p:sp>
        <p:sp>
          <p:nvSpPr>
            <p:cNvPr id="10" name="Oval 33">
              <a:extLst>
                <a:ext uri="{FF2B5EF4-FFF2-40B4-BE49-F238E27FC236}">
                  <a16:creationId xmlns:a16="http://schemas.microsoft.com/office/drawing/2014/main" id="{48783245-472A-0C49-A584-58CB508A1235}"/>
                </a:ext>
              </a:extLst>
            </p:cNvPr>
            <p:cNvSpPr>
              <a:spLocks noChangeArrowheads="1"/>
            </p:cNvSpPr>
            <p:nvPr/>
          </p:nvSpPr>
          <p:spPr bwMode="auto">
            <a:xfrm>
              <a:off x="5516" y="3721"/>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G</a:t>
              </a:r>
              <a:endParaRPr lang="en-US" altLang="en-US" sz="900">
                <a:latin typeface="Times New Roman" pitchFamily="18" charset="0"/>
              </a:endParaRPr>
            </a:p>
          </p:txBody>
        </p:sp>
        <p:sp>
          <p:nvSpPr>
            <p:cNvPr id="11" name="Oval 34">
              <a:extLst>
                <a:ext uri="{FF2B5EF4-FFF2-40B4-BE49-F238E27FC236}">
                  <a16:creationId xmlns:a16="http://schemas.microsoft.com/office/drawing/2014/main" id="{A80CA96E-178A-E441-8C61-D4F06801AF9A}"/>
                </a:ext>
              </a:extLst>
            </p:cNvPr>
            <p:cNvSpPr>
              <a:spLocks noChangeArrowheads="1"/>
            </p:cNvSpPr>
            <p:nvPr/>
          </p:nvSpPr>
          <p:spPr bwMode="auto">
            <a:xfrm>
              <a:off x="4944"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A</a:t>
              </a:r>
              <a:endParaRPr lang="en-US" altLang="en-US" sz="900">
                <a:latin typeface="Times New Roman" pitchFamily="18" charset="0"/>
              </a:endParaRPr>
            </a:p>
          </p:txBody>
        </p:sp>
        <p:cxnSp>
          <p:nvCxnSpPr>
            <p:cNvPr id="12" name="AutoShape 35">
              <a:extLst>
                <a:ext uri="{FF2B5EF4-FFF2-40B4-BE49-F238E27FC236}">
                  <a16:creationId xmlns:a16="http://schemas.microsoft.com/office/drawing/2014/main" id="{BC512F37-45AB-5641-9F00-F0E9FC9FAC4F}"/>
                </a:ext>
              </a:extLst>
            </p:cNvPr>
            <p:cNvCxnSpPr>
              <a:cxnSpLocks noChangeShapeType="1"/>
              <a:stCxn id="6" idx="5"/>
              <a:endCxn id="8" idx="0"/>
            </p:cNvCxnSpPr>
            <p:nvPr/>
          </p:nvCxnSpPr>
          <p:spPr bwMode="auto">
            <a:xfrm>
              <a:off x="5120" y="3572"/>
              <a:ext cx="22" cy="14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3" name="AutoShape 36">
              <a:extLst>
                <a:ext uri="{FF2B5EF4-FFF2-40B4-BE49-F238E27FC236}">
                  <a16:creationId xmlns:a16="http://schemas.microsoft.com/office/drawing/2014/main" id="{784F6DE8-65D5-FD4A-9A5F-090472602AC5}"/>
                </a:ext>
              </a:extLst>
            </p:cNvPr>
            <p:cNvCxnSpPr>
              <a:cxnSpLocks noChangeShapeType="1"/>
              <a:stCxn id="6" idx="7"/>
              <a:endCxn id="9" idx="3"/>
            </p:cNvCxnSpPr>
            <p:nvPr/>
          </p:nvCxnSpPr>
          <p:spPr bwMode="auto">
            <a:xfrm flipV="1">
              <a:off x="5120" y="3289"/>
              <a:ext cx="91" cy="139"/>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14" name="AutoShape 37">
              <a:extLst>
                <a:ext uri="{FF2B5EF4-FFF2-40B4-BE49-F238E27FC236}">
                  <a16:creationId xmlns:a16="http://schemas.microsoft.com/office/drawing/2014/main" id="{7739FF6F-D591-E14D-9B2D-B181E5D599C2}"/>
                </a:ext>
              </a:extLst>
            </p:cNvPr>
            <p:cNvCxnSpPr>
              <a:cxnSpLocks noChangeShapeType="1"/>
              <a:stCxn id="9" idx="5"/>
              <a:endCxn id="7" idx="0"/>
            </p:cNvCxnSpPr>
            <p:nvPr/>
          </p:nvCxnSpPr>
          <p:spPr bwMode="auto">
            <a:xfrm>
              <a:off x="5350" y="3289"/>
              <a:ext cx="131" cy="143"/>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 name="AutoShape 38">
              <a:extLst>
                <a:ext uri="{FF2B5EF4-FFF2-40B4-BE49-F238E27FC236}">
                  <a16:creationId xmlns:a16="http://schemas.microsoft.com/office/drawing/2014/main" id="{AB848DA9-3A91-A64E-ACD7-DD7F34253C84}"/>
                </a:ext>
              </a:extLst>
            </p:cNvPr>
            <p:cNvCxnSpPr>
              <a:cxnSpLocks noChangeShapeType="1"/>
              <a:stCxn id="11" idx="0"/>
              <a:endCxn id="8" idx="3"/>
            </p:cNvCxnSpPr>
            <p:nvPr/>
          </p:nvCxnSpPr>
          <p:spPr bwMode="auto">
            <a:xfrm flipV="1">
              <a:off x="5018" y="3886"/>
              <a:ext cx="72" cy="210"/>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16" name="AutoShape 39">
              <a:extLst>
                <a:ext uri="{FF2B5EF4-FFF2-40B4-BE49-F238E27FC236}">
                  <a16:creationId xmlns:a16="http://schemas.microsoft.com/office/drawing/2014/main" id="{905A785D-8CFC-0F49-B1F9-E323B90A0C56}"/>
                </a:ext>
              </a:extLst>
            </p:cNvPr>
            <p:cNvCxnSpPr>
              <a:cxnSpLocks noChangeShapeType="1"/>
              <a:stCxn id="7" idx="5"/>
              <a:endCxn id="10" idx="0"/>
            </p:cNvCxnSpPr>
            <p:nvPr/>
          </p:nvCxnSpPr>
          <p:spPr bwMode="auto">
            <a:xfrm>
              <a:off x="5533" y="3606"/>
              <a:ext cx="57" cy="115"/>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sp>
          <p:nvSpPr>
            <p:cNvPr id="18" name="Oval 41">
              <a:extLst>
                <a:ext uri="{FF2B5EF4-FFF2-40B4-BE49-F238E27FC236}">
                  <a16:creationId xmlns:a16="http://schemas.microsoft.com/office/drawing/2014/main" id="{133A7101-C23F-0B4D-9994-3CA58CBE477D}"/>
                </a:ext>
              </a:extLst>
            </p:cNvPr>
            <p:cNvSpPr>
              <a:spLocks noChangeArrowheads="1"/>
            </p:cNvSpPr>
            <p:nvPr/>
          </p:nvSpPr>
          <p:spPr bwMode="auto">
            <a:xfrm>
              <a:off x="5217"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I</a:t>
              </a:r>
              <a:endParaRPr lang="en-US" altLang="en-US" sz="900">
                <a:latin typeface="Times New Roman" pitchFamily="18" charset="0"/>
              </a:endParaRPr>
            </a:p>
          </p:txBody>
        </p:sp>
        <p:cxnSp>
          <p:nvCxnSpPr>
            <p:cNvPr id="19" name="AutoShape 42">
              <a:extLst>
                <a:ext uri="{FF2B5EF4-FFF2-40B4-BE49-F238E27FC236}">
                  <a16:creationId xmlns:a16="http://schemas.microsoft.com/office/drawing/2014/main" id="{A4688F8B-DBAC-2E4E-9110-430C2C5BC8B8}"/>
                </a:ext>
              </a:extLst>
            </p:cNvPr>
            <p:cNvCxnSpPr>
              <a:cxnSpLocks noChangeShapeType="1"/>
              <a:stCxn id="6" idx="3"/>
              <a:endCxn id="17" idx="7"/>
            </p:cNvCxnSpPr>
            <p:nvPr/>
          </p:nvCxnSpPr>
          <p:spPr bwMode="auto">
            <a:xfrm flipH="1">
              <a:off x="4937" y="3572"/>
              <a:ext cx="78" cy="171"/>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0" name="AutoShape 43">
              <a:extLst>
                <a:ext uri="{FF2B5EF4-FFF2-40B4-BE49-F238E27FC236}">
                  <a16:creationId xmlns:a16="http://schemas.microsoft.com/office/drawing/2014/main" id="{8CCB0499-B091-AA4A-BC4C-9B320420E4FF}"/>
                </a:ext>
              </a:extLst>
            </p:cNvPr>
            <p:cNvCxnSpPr>
              <a:cxnSpLocks noChangeShapeType="1"/>
              <a:stCxn id="8" idx="5"/>
              <a:endCxn id="18" idx="0"/>
            </p:cNvCxnSpPr>
            <p:nvPr/>
          </p:nvCxnSpPr>
          <p:spPr bwMode="auto">
            <a:xfrm>
              <a:off x="5194" y="3886"/>
              <a:ext cx="97" cy="21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5123" name="Rectangle 2">
            <a:extLst>
              <a:ext uri="{FF2B5EF4-FFF2-40B4-BE49-F238E27FC236}">
                <a16:creationId xmlns:a16="http://schemas.microsoft.com/office/drawing/2014/main" id="{0D86A0BA-2DC8-8042-B1B8-413E241938B0}"/>
              </a:ext>
            </a:extLst>
          </p:cNvPr>
          <p:cNvSpPr>
            <a:spLocks noGrp="1" noChangeArrowheads="1"/>
          </p:cNvSpPr>
          <p:nvPr>
            <p:ph type="title"/>
          </p:nvPr>
        </p:nvSpPr>
        <p:spPr>
          <a:xfrm>
            <a:off x="735013" y="895350"/>
            <a:ext cx="7289800" cy="900113"/>
          </a:xfrm>
        </p:spPr>
        <p:txBody>
          <a:bodyPr wrap="square" lIns="92075" tIns="46038" rIns="92075" bIns="46038" numCol="1" anchorCtr="0" compatLnSpc="1">
            <a:prstTxWarp prst="textNoShape">
              <a:avLst/>
            </a:prstTxWarp>
            <a:noAutofit/>
          </a:bodyPr>
          <a:lstStyle/>
          <a:p>
            <a:pPr>
              <a:defRPr/>
            </a:pPr>
            <a:r>
              <a:rPr lang="en-GB" altLang="en-US" sz="3200" kern="0" dirty="0"/>
              <a:t>Blind Search vs. Heuristic Searches</a:t>
            </a:r>
          </a:p>
        </p:txBody>
      </p:sp>
      <p:sp>
        <p:nvSpPr>
          <p:cNvPr id="18434" name="Rectangle 3">
            <a:extLst>
              <a:ext uri="{FF2B5EF4-FFF2-40B4-BE49-F238E27FC236}">
                <a16:creationId xmlns:a16="http://schemas.microsoft.com/office/drawing/2014/main" id="{D5BA3B1B-D44A-47D0-8FA3-73213FB25707}"/>
              </a:ext>
            </a:extLst>
          </p:cNvPr>
          <p:cNvSpPr>
            <a:spLocks noGrp="1"/>
          </p:cNvSpPr>
          <p:nvPr>
            <p:ph idx="1"/>
          </p:nvPr>
        </p:nvSpPr>
        <p:spPr>
          <a:xfrm>
            <a:off x="572900" y="1881465"/>
            <a:ext cx="5986933" cy="3902075"/>
          </a:xfrm>
        </p:spPr>
        <p:txBody>
          <a:bodyPr/>
          <a:lstStyle/>
          <a:p>
            <a:pPr eaLnBrk="1" hangingPunct="1">
              <a:lnSpc>
                <a:spcPct val="80000"/>
              </a:lnSpc>
              <a:spcAft>
                <a:spcPts val="600"/>
              </a:spcAft>
            </a:pPr>
            <a:r>
              <a:rPr lang="en-GB" altLang="en-US" sz="2800" b="1" dirty="0">
                <a:cs typeface="Tahoma" panose="020B0604030504040204" pitchFamily="34" charset="0"/>
              </a:rPr>
              <a:t>Blind search</a:t>
            </a:r>
          </a:p>
          <a:p>
            <a:pPr lvl="2" eaLnBrk="1" hangingPunct="1">
              <a:lnSpc>
                <a:spcPct val="80000"/>
              </a:lnSpc>
              <a:spcAft>
                <a:spcPts val="600"/>
              </a:spcAft>
            </a:pPr>
            <a:r>
              <a:rPr lang="en-GB" altLang="en-US" sz="2400" b="1" dirty="0">
                <a:solidFill>
                  <a:srgbClr val="0070C0"/>
                </a:solidFill>
                <a:cs typeface="Tahoma" panose="020B0604030504040204" pitchFamily="34" charset="0"/>
              </a:rPr>
              <a:t>Blindly</a:t>
            </a:r>
            <a:r>
              <a:rPr lang="en-GB" altLang="en-US" sz="2400" dirty="0">
                <a:solidFill>
                  <a:srgbClr val="0070C0"/>
                </a:solidFill>
                <a:cs typeface="Tahoma" panose="020B0604030504040204" pitchFamily="34" charset="0"/>
              </a:rPr>
              <a:t> </a:t>
            </a:r>
            <a:r>
              <a:rPr lang="en-GB" altLang="en-US" sz="2400" dirty="0">
                <a:cs typeface="Tahoma" panose="020B0604030504040204" pitchFamily="34" charset="0"/>
              </a:rPr>
              <a:t>choose where to search in the search </a:t>
            </a:r>
            <a:r>
              <a:rPr lang="en-GB" altLang="en-US" sz="2400" dirty="0" err="1">
                <a:cs typeface="Tahoma" panose="020B0604030504040204" pitchFamily="34" charset="0"/>
              </a:rPr>
              <a:t>tre</a:t>
            </a:r>
            <a:r>
              <a:rPr lang="en-US" altLang="zh-CN" sz="2400" dirty="0">
                <a:cs typeface="Tahoma" panose="020B0604030504040204" pitchFamily="34" charset="0"/>
              </a:rPr>
              <a:t>e:</a:t>
            </a:r>
            <a:r>
              <a:rPr lang="zh-CN" altLang="en-US" sz="2400" dirty="0">
                <a:cs typeface="Tahoma" panose="020B0604030504040204" pitchFamily="34" charset="0"/>
              </a:rPr>
              <a:t> </a:t>
            </a:r>
            <a:r>
              <a:rPr lang="en-US" altLang="zh-CN" sz="2400" dirty="0">
                <a:cs typeface="Tahoma" panose="020B0604030504040204" pitchFamily="34" charset="0"/>
              </a:rPr>
              <a:t>BFS</a:t>
            </a:r>
            <a:r>
              <a:rPr lang="zh-CN" altLang="en-US" sz="2400" dirty="0">
                <a:cs typeface="Tahoma" panose="020B0604030504040204" pitchFamily="34" charset="0"/>
              </a:rPr>
              <a:t> </a:t>
            </a:r>
            <a:r>
              <a:rPr lang="en-US" altLang="zh-CN" sz="2400" dirty="0">
                <a:cs typeface="Tahoma" panose="020B0604030504040204" pitchFamily="34" charset="0"/>
              </a:rPr>
              <a:t>or</a:t>
            </a:r>
            <a:r>
              <a:rPr lang="zh-CN" altLang="en-US" sz="2400" dirty="0">
                <a:cs typeface="Tahoma" panose="020B0604030504040204" pitchFamily="34" charset="0"/>
              </a:rPr>
              <a:t> </a:t>
            </a:r>
            <a:r>
              <a:rPr lang="en-US" altLang="zh-CN" sz="2400" dirty="0">
                <a:cs typeface="Tahoma" panose="020B0604030504040204" pitchFamily="34" charset="0"/>
              </a:rPr>
              <a:t>DFS</a:t>
            </a:r>
            <a:endParaRPr lang="en-GB" altLang="en-US" sz="2400" dirty="0">
              <a:cs typeface="Tahoma" panose="020B0604030504040204" pitchFamily="34" charset="0"/>
            </a:endParaRPr>
          </a:p>
          <a:p>
            <a:pPr lvl="2" eaLnBrk="1" hangingPunct="1">
              <a:lnSpc>
                <a:spcPct val="80000"/>
              </a:lnSpc>
              <a:spcAft>
                <a:spcPts val="600"/>
              </a:spcAft>
            </a:pPr>
            <a:r>
              <a:rPr lang="en-GB" altLang="en-US" sz="2400" dirty="0">
                <a:cs typeface="Tahoma" panose="020B0604030504040204" pitchFamily="34" charset="0"/>
              </a:rPr>
              <a:t>When problems get large, not practical</a:t>
            </a:r>
          </a:p>
          <a:p>
            <a:pPr eaLnBrk="1" hangingPunct="1">
              <a:lnSpc>
                <a:spcPct val="80000"/>
              </a:lnSpc>
              <a:spcAft>
                <a:spcPts val="600"/>
              </a:spcAft>
            </a:pPr>
            <a:r>
              <a:rPr lang="en-GB" altLang="en-US" sz="2800" b="1" dirty="0">
                <a:cs typeface="Tahoma" panose="020B0604030504040204" pitchFamily="34" charset="0"/>
              </a:rPr>
              <a:t>Heuristic search</a:t>
            </a:r>
          </a:p>
          <a:p>
            <a:pPr lvl="2" eaLnBrk="1" hangingPunct="1">
              <a:lnSpc>
                <a:spcPct val="80000"/>
              </a:lnSpc>
              <a:spcAft>
                <a:spcPts val="600"/>
              </a:spcAft>
            </a:pPr>
            <a:r>
              <a:rPr lang="en-GB" altLang="en-US" sz="2400" dirty="0">
                <a:cs typeface="Tahoma" panose="020B0604030504040204" pitchFamily="34" charset="0"/>
              </a:rPr>
              <a:t>Explore the node</a:t>
            </a:r>
            <a:r>
              <a:rPr lang="zh-CN" altLang="en-US" sz="2400" dirty="0">
                <a:cs typeface="Tahoma" panose="020B0604030504040204" pitchFamily="34" charset="0"/>
              </a:rPr>
              <a:t> </a:t>
            </a:r>
            <a:r>
              <a:rPr lang="en-US" altLang="zh-CN" sz="2400" dirty="0">
                <a:cs typeface="Tahoma" panose="020B0604030504040204" pitchFamily="34" charset="0"/>
              </a:rPr>
              <a:t>which</a:t>
            </a:r>
            <a:r>
              <a:rPr lang="zh-CN" altLang="en-US" sz="2400" dirty="0">
                <a:cs typeface="Tahoma" panose="020B0604030504040204" pitchFamily="34" charset="0"/>
              </a:rPr>
              <a:t> </a:t>
            </a:r>
            <a:r>
              <a:rPr lang="en-US" altLang="zh-CN" sz="2400" dirty="0">
                <a:cs typeface="Tahoma" panose="020B0604030504040204" pitchFamily="34" charset="0"/>
              </a:rPr>
              <a:t>is</a:t>
            </a:r>
            <a:r>
              <a:rPr lang="en-GB" altLang="en-US" sz="2400" dirty="0">
                <a:cs typeface="Tahoma" panose="020B0604030504040204" pitchFamily="34" charset="0"/>
              </a:rPr>
              <a:t> more </a:t>
            </a:r>
            <a:r>
              <a:rPr lang="en-GB" altLang="en-US" sz="2400" b="1" dirty="0">
                <a:solidFill>
                  <a:srgbClr val="0070C0"/>
                </a:solidFill>
                <a:cs typeface="Tahoma" panose="020B0604030504040204" pitchFamily="34" charset="0"/>
              </a:rPr>
              <a:t>likely</a:t>
            </a:r>
            <a:r>
              <a:rPr lang="en-GB" altLang="en-US" sz="2400" dirty="0">
                <a:solidFill>
                  <a:srgbClr val="0070C0"/>
                </a:solidFill>
                <a:cs typeface="Tahoma" panose="020B0604030504040204" pitchFamily="34" charset="0"/>
              </a:rPr>
              <a:t> </a:t>
            </a:r>
            <a:r>
              <a:rPr lang="en-GB" altLang="en-US" sz="2400" dirty="0">
                <a:cs typeface="Tahoma" panose="020B0604030504040204" pitchFamily="34" charset="0"/>
              </a:rPr>
              <a:t>to lead to the goal state</a:t>
            </a:r>
            <a:r>
              <a:rPr lang="zh-CN" altLang="en-US" sz="2400" dirty="0">
                <a:cs typeface="Tahoma" panose="020B0604030504040204" pitchFamily="34" charset="0"/>
              </a:rPr>
              <a:t> </a:t>
            </a:r>
            <a:r>
              <a:rPr lang="en-US" altLang="zh-CN" sz="2400" dirty="0">
                <a:cs typeface="Tahoma" panose="020B0604030504040204" pitchFamily="34" charset="0"/>
              </a:rPr>
              <a:t>through</a:t>
            </a:r>
            <a:r>
              <a:rPr lang="zh-CN" altLang="en-US" sz="2400" dirty="0">
                <a:cs typeface="Tahoma" panose="020B0604030504040204" pitchFamily="34" charset="0"/>
              </a:rPr>
              <a:t> </a:t>
            </a:r>
            <a:r>
              <a:rPr lang="en-US" altLang="zh-CN" sz="2400" dirty="0">
                <a:solidFill>
                  <a:srgbClr val="0070C0"/>
                </a:solidFill>
                <a:cs typeface="Tahoma" panose="020B0604030504040204" pitchFamily="34" charset="0"/>
              </a:rPr>
              <a:t>estimation</a:t>
            </a:r>
            <a:endParaRPr lang="en-GB" altLang="en-US" sz="2400" dirty="0">
              <a:solidFill>
                <a:srgbClr val="0070C0"/>
              </a:solidFill>
              <a:cs typeface="Tahoma" panose="020B0604030504040204" pitchFamily="34" charset="0"/>
            </a:endParaRPr>
          </a:p>
          <a:p>
            <a:pPr lvl="2" eaLnBrk="1" hangingPunct="1">
              <a:lnSpc>
                <a:spcPct val="80000"/>
              </a:lnSpc>
              <a:spcAft>
                <a:spcPts val="600"/>
              </a:spcAft>
            </a:pPr>
            <a:r>
              <a:rPr lang="en-GB" altLang="en-US" sz="2400" dirty="0">
                <a:cs typeface="Tahoma" panose="020B0604030504040204" pitchFamily="34" charset="0"/>
              </a:rPr>
              <a:t>Using </a:t>
            </a:r>
            <a:r>
              <a:rPr lang="en-GB" altLang="en-US" sz="2400" dirty="0">
                <a:solidFill>
                  <a:srgbClr val="0070C0"/>
                </a:solidFill>
                <a:cs typeface="Tahoma" panose="020B0604030504040204" pitchFamily="34" charset="0"/>
              </a:rPr>
              <a:t>knowledge</a:t>
            </a:r>
            <a:r>
              <a:rPr lang="en-GB" altLang="en-US" sz="2400" dirty="0">
                <a:cs typeface="Tahoma" panose="020B0604030504040204" pitchFamily="34" charset="0"/>
              </a:rPr>
              <a:t>, so called </a:t>
            </a:r>
            <a:r>
              <a:rPr lang="en-GB" altLang="en-US" sz="2400" dirty="0">
                <a:solidFill>
                  <a:srgbClr val="0070C0"/>
                </a:solidFill>
                <a:cs typeface="Tahoma" panose="020B0604030504040204" pitchFamily="34" charset="0"/>
              </a:rPr>
              <a:t>informed search</a:t>
            </a:r>
          </a:p>
          <a:p>
            <a:pPr lvl="2" eaLnBrk="1" hangingPunct="1">
              <a:lnSpc>
                <a:spcPct val="80000"/>
              </a:lnSpc>
              <a:spcAft>
                <a:spcPts val="600"/>
              </a:spcAft>
            </a:pPr>
            <a:r>
              <a:rPr lang="en-GB" altLang="en-US" sz="2400" b="1" dirty="0">
                <a:solidFill>
                  <a:srgbClr val="0070C0"/>
                </a:solidFill>
                <a:cs typeface="Tahoma" panose="020B0604030504040204" pitchFamily="34" charset="0"/>
              </a:rPr>
              <a:t>Heuristics:  </a:t>
            </a:r>
            <a:r>
              <a:rPr lang="en-GB" altLang="en-US" sz="2400" dirty="0">
                <a:solidFill>
                  <a:srgbClr val="C00000"/>
                </a:solidFill>
                <a:cs typeface="Tahoma" panose="020B0604030504040204" pitchFamily="34" charset="0"/>
              </a:rPr>
              <a:t>educated guesses, intuitive judgments or simply common sense</a:t>
            </a:r>
            <a:r>
              <a:rPr lang="en-GB" altLang="en-US" sz="2400" dirty="0">
                <a:cs typeface="Tahoma" panose="020B0604030504040204" pitchFamily="34" charset="0"/>
              </a:rPr>
              <a:t>.</a:t>
            </a:r>
          </a:p>
          <a:p>
            <a:pPr lvl="2" eaLnBrk="1" hangingPunct="1">
              <a:lnSpc>
                <a:spcPct val="80000"/>
              </a:lnSpc>
              <a:spcAft>
                <a:spcPts val="600"/>
              </a:spcAft>
            </a:pPr>
            <a:r>
              <a:rPr lang="en-GB" altLang="en-US" sz="2400" dirty="0">
                <a:cs typeface="Tahoma" panose="020B0604030504040204" pitchFamily="34" charset="0"/>
              </a:rPr>
              <a:t>Greedy search, A* search</a:t>
            </a:r>
            <a:endParaRPr lang="en-GB" altLang="en-US" sz="2000" dirty="0">
              <a:cs typeface="Tahoma" panose="020B0604030504040204" pitchFamily="34" charset="0"/>
            </a:endParaRPr>
          </a:p>
        </p:txBody>
      </p:sp>
      <p:sp>
        <p:nvSpPr>
          <p:cNvPr id="2" name="Slide Number Placeholder 1">
            <a:extLst>
              <a:ext uri="{FF2B5EF4-FFF2-40B4-BE49-F238E27FC236}">
                <a16:creationId xmlns:a16="http://schemas.microsoft.com/office/drawing/2014/main" id="{8DC072A7-AA51-634C-870E-D6BFA0E0A500}"/>
              </a:ext>
            </a:extLst>
          </p:cNvPr>
          <p:cNvSpPr>
            <a:spLocks noGrp="1"/>
          </p:cNvSpPr>
          <p:nvPr>
            <p:ph type="sldNum" sz="quarter" idx="12"/>
          </p:nvPr>
        </p:nvSpPr>
        <p:spPr/>
        <p:txBody>
          <a:bodyPr/>
          <a:lstStyle/>
          <a:p>
            <a:pPr>
              <a:defRPr/>
            </a:pPr>
            <a:fld id="{8E32B9FB-DE1E-4DA0-A406-356FFFD5C8FB}" type="slidenum">
              <a:rPr lang="en-GB" altLang="en-US"/>
              <a:pPr>
                <a:defRPr/>
              </a:pPr>
              <a:t>5</a:t>
            </a:fld>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61DD-9CB5-164F-8D0D-8E0E7E0572E5}"/>
              </a:ext>
            </a:extLst>
          </p:cNvPr>
          <p:cNvSpPr>
            <a:spLocks noGrp="1"/>
          </p:cNvSpPr>
          <p:nvPr>
            <p:ph type="title"/>
          </p:nvPr>
        </p:nvSpPr>
        <p:spPr>
          <a:xfrm>
            <a:off x="826965" y="934294"/>
            <a:ext cx="7561459" cy="783934"/>
          </a:xfrm>
        </p:spPr>
        <p:txBody>
          <a:bodyPr>
            <a:normAutofit fontScale="90000"/>
          </a:bodyPr>
          <a:lstStyle/>
          <a:p>
            <a:r>
              <a:rPr lang="en-US" altLang="zh-CN" dirty="0"/>
              <a:t>What</a:t>
            </a:r>
            <a:r>
              <a:rPr lang="zh-CN" altLang="en-US" dirty="0"/>
              <a:t> </a:t>
            </a:r>
            <a:r>
              <a:rPr lang="en-US" altLang="zh-CN" dirty="0"/>
              <a:t>is</a:t>
            </a:r>
            <a:r>
              <a:rPr lang="zh-CN" altLang="en-US" dirty="0"/>
              <a:t> </a:t>
            </a:r>
            <a:r>
              <a:rPr lang="en-US" altLang="zh-CN" dirty="0"/>
              <a:t>heuristic?</a:t>
            </a:r>
            <a:r>
              <a:rPr lang="zh-CN" altLang="en-US" dirty="0"/>
              <a:t> </a:t>
            </a:r>
            <a:r>
              <a:rPr lang="en-US" altLang="zh-CN" dirty="0"/>
              <a:t>Example</a:t>
            </a:r>
            <a:r>
              <a:rPr lang="zh-CN" altLang="en-US" dirty="0"/>
              <a:t> </a:t>
            </a:r>
            <a:r>
              <a:rPr lang="en-US" altLang="zh-CN" dirty="0"/>
              <a:t>1</a:t>
            </a:r>
            <a:endParaRPr lang="en-CN" dirty="0"/>
          </a:p>
        </p:txBody>
      </p:sp>
      <p:sp>
        <p:nvSpPr>
          <p:cNvPr id="3" name="Content Placeholder 2">
            <a:extLst>
              <a:ext uri="{FF2B5EF4-FFF2-40B4-BE49-F238E27FC236}">
                <a16:creationId xmlns:a16="http://schemas.microsoft.com/office/drawing/2014/main" id="{6C30FE0D-E111-0048-A096-3FB9A38924AF}"/>
              </a:ext>
            </a:extLst>
          </p:cNvPr>
          <p:cNvSpPr>
            <a:spLocks noGrp="1"/>
          </p:cNvSpPr>
          <p:nvPr>
            <p:ph idx="1"/>
          </p:nvPr>
        </p:nvSpPr>
        <p:spPr>
          <a:xfrm>
            <a:off x="1225708" y="3927326"/>
            <a:ext cx="3745035" cy="2104329"/>
          </a:xfrm>
        </p:spPr>
        <p:txBody>
          <a:bodyPr/>
          <a:lstStyle/>
          <a:p>
            <a:endParaRPr lang="en-CN" dirty="0"/>
          </a:p>
        </p:txBody>
      </p:sp>
      <p:sp>
        <p:nvSpPr>
          <p:cNvPr id="4" name="Slide Number Placeholder 3">
            <a:extLst>
              <a:ext uri="{FF2B5EF4-FFF2-40B4-BE49-F238E27FC236}">
                <a16:creationId xmlns:a16="http://schemas.microsoft.com/office/drawing/2014/main" id="{25D065F2-0250-B64F-A487-C22669345CFE}"/>
              </a:ext>
            </a:extLst>
          </p:cNvPr>
          <p:cNvSpPr>
            <a:spLocks noGrp="1"/>
          </p:cNvSpPr>
          <p:nvPr>
            <p:ph type="sldNum" sz="quarter" idx="12"/>
          </p:nvPr>
        </p:nvSpPr>
        <p:spPr>
          <a:xfrm>
            <a:off x="8585359" y="7151651"/>
            <a:ext cx="375156" cy="143666"/>
          </a:xfrm>
        </p:spPr>
        <p:txBody>
          <a:bodyPr/>
          <a:lstStyle/>
          <a:p>
            <a:pPr>
              <a:defRPr/>
            </a:pPr>
            <a:fld id="{3EF26B1C-7DF7-4CBB-AE23-03A6F8F2DB5B}" type="slidenum">
              <a:rPr lang="en-GB" altLang="en-US" smtClean="0"/>
              <a:pPr>
                <a:defRPr/>
              </a:pPr>
              <a:t>6</a:t>
            </a:fld>
            <a:endParaRPr lang="en-GB" altLang="en-US"/>
          </a:p>
        </p:txBody>
      </p:sp>
      <p:pic>
        <p:nvPicPr>
          <p:cNvPr id="5" name="Picture 4">
            <a:extLst>
              <a:ext uri="{FF2B5EF4-FFF2-40B4-BE49-F238E27FC236}">
                <a16:creationId xmlns:a16="http://schemas.microsoft.com/office/drawing/2014/main" id="{CD4764A6-BC7E-0240-A1BA-055188C2F650}"/>
              </a:ext>
            </a:extLst>
          </p:cNvPr>
          <p:cNvPicPr>
            <a:picLocks noChangeAspect="1"/>
          </p:cNvPicPr>
          <p:nvPr/>
        </p:nvPicPr>
        <p:blipFill>
          <a:blip r:embed="rId3"/>
          <a:stretch>
            <a:fillRect/>
          </a:stretch>
        </p:blipFill>
        <p:spPr>
          <a:xfrm>
            <a:off x="539552" y="1844824"/>
            <a:ext cx="5454588" cy="4078882"/>
          </a:xfrm>
          <a:prstGeom prst="rect">
            <a:avLst/>
          </a:prstGeom>
        </p:spPr>
      </p:pic>
      <p:sp>
        <p:nvSpPr>
          <p:cNvPr id="8" name="Smiley Face 7">
            <a:extLst>
              <a:ext uri="{FF2B5EF4-FFF2-40B4-BE49-F238E27FC236}">
                <a16:creationId xmlns:a16="http://schemas.microsoft.com/office/drawing/2014/main" id="{A6DA1BF9-A6B4-8D42-93C2-75541688BA44}"/>
              </a:ext>
            </a:extLst>
          </p:cNvPr>
          <p:cNvSpPr/>
          <p:nvPr/>
        </p:nvSpPr>
        <p:spPr>
          <a:xfrm>
            <a:off x="1362019" y="2810347"/>
            <a:ext cx="2845014" cy="226762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9" name="Up Arrow 8">
            <a:extLst>
              <a:ext uri="{FF2B5EF4-FFF2-40B4-BE49-F238E27FC236}">
                <a16:creationId xmlns:a16="http://schemas.microsoft.com/office/drawing/2014/main" id="{A41AB7D7-3B80-6A44-8AE9-39C98AAAB2FC}"/>
              </a:ext>
            </a:extLst>
          </p:cNvPr>
          <p:cNvSpPr/>
          <p:nvPr/>
        </p:nvSpPr>
        <p:spPr>
          <a:xfrm rot="16200000">
            <a:off x="1998239" y="5214030"/>
            <a:ext cx="152176" cy="333246"/>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Up Arrow 9">
            <a:extLst>
              <a:ext uri="{FF2B5EF4-FFF2-40B4-BE49-F238E27FC236}">
                <a16:creationId xmlns:a16="http://schemas.microsoft.com/office/drawing/2014/main" id="{2A028417-8393-084E-A55C-397045CCA701}"/>
              </a:ext>
            </a:extLst>
          </p:cNvPr>
          <p:cNvSpPr/>
          <p:nvPr/>
        </p:nvSpPr>
        <p:spPr>
          <a:xfrm rot="5400000">
            <a:off x="3150367" y="5232070"/>
            <a:ext cx="152174" cy="33324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Up Arrow 10">
            <a:extLst>
              <a:ext uri="{FF2B5EF4-FFF2-40B4-BE49-F238E27FC236}">
                <a16:creationId xmlns:a16="http://schemas.microsoft.com/office/drawing/2014/main" id="{C0B809B0-B01B-4243-A271-6E49A30CE9D0}"/>
              </a:ext>
            </a:extLst>
          </p:cNvPr>
          <p:cNvSpPr/>
          <p:nvPr/>
        </p:nvSpPr>
        <p:spPr>
          <a:xfrm rot="10800000">
            <a:off x="2622351" y="5681964"/>
            <a:ext cx="149449" cy="33932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Up Arrow 11">
            <a:extLst>
              <a:ext uri="{FF2B5EF4-FFF2-40B4-BE49-F238E27FC236}">
                <a16:creationId xmlns:a16="http://schemas.microsoft.com/office/drawing/2014/main" id="{C913F4A5-E54E-594F-AA51-E29F942517DF}"/>
              </a:ext>
            </a:extLst>
          </p:cNvPr>
          <p:cNvSpPr/>
          <p:nvPr/>
        </p:nvSpPr>
        <p:spPr>
          <a:xfrm>
            <a:off x="2622351" y="4653136"/>
            <a:ext cx="149449" cy="33932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highlight>
                <a:srgbClr val="FFFF00"/>
              </a:highlight>
            </a:endParaRPr>
          </a:p>
        </p:txBody>
      </p:sp>
      <p:sp>
        <p:nvSpPr>
          <p:cNvPr id="14" name="Down Arrow 13">
            <a:extLst>
              <a:ext uri="{FF2B5EF4-FFF2-40B4-BE49-F238E27FC236}">
                <a16:creationId xmlns:a16="http://schemas.microsoft.com/office/drawing/2014/main" id="{9739FCE6-8542-3E4E-9A89-8EA22AE00151}"/>
              </a:ext>
            </a:extLst>
          </p:cNvPr>
          <p:cNvSpPr/>
          <p:nvPr/>
        </p:nvSpPr>
        <p:spPr>
          <a:xfrm>
            <a:off x="1100565" y="2276872"/>
            <a:ext cx="125143" cy="47736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Down Arrow 6">
            <a:extLst>
              <a:ext uri="{FF2B5EF4-FFF2-40B4-BE49-F238E27FC236}">
                <a16:creationId xmlns:a16="http://schemas.microsoft.com/office/drawing/2014/main" id="{70A93638-DB90-394D-926B-2B9B72D5B600}"/>
              </a:ext>
            </a:extLst>
          </p:cNvPr>
          <p:cNvSpPr/>
          <p:nvPr/>
        </p:nvSpPr>
        <p:spPr>
          <a:xfrm rot="2748529" flipH="1">
            <a:off x="2901228" y="4927405"/>
            <a:ext cx="134654" cy="40446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Rectangle 3">
            <a:extLst>
              <a:ext uri="{FF2B5EF4-FFF2-40B4-BE49-F238E27FC236}">
                <a16:creationId xmlns:a16="http://schemas.microsoft.com/office/drawing/2014/main" id="{1B61D620-0233-DA41-BF0A-0ABDA767212E}"/>
              </a:ext>
            </a:extLst>
          </p:cNvPr>
          <p:cNvSpPr txBox="1">
            <a:spLocks/>
          </p:cNvSpPr>
          <p:nvPr/>
        </p:nvSpPr>
        <p:spPr bwMode="auto">
          <a:xfrm>
            <a:off x="5994140" y="1750560"/>
            <a:ext cx="3024168" cy="407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rgbClr val="E3CC5A"/>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rgbClr val="E3CC5A"/>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a:lstStyle>
          <a:p>
            <a:pPr marL="0" indent="0" eaLnBrk="1" hangingPunct="1">
              <a:lnSpc>
                <a:spcPct val="80000"/>
              </a:lnSpc>
              <a:spcAft>
                <a:spcPts val="600"/>
              </a:spcAft>
              <a:buNone/>
            </a:pPr>
            <a:r>
              <a:rPr lang="en-US" altLang="zh-CN" sz="2400" b="1" dirty="0">
                <a:cs typeface="Tahoma" panose="020B0604030504040204" pitchFamily="34" charset="0"/>
              </a:rPr>
              <a:t>Problem</a:t>
            </a:r>
            <a:endParaRPr lang="en-GB" altLang="en-US" sz="2400" b="1" dirty="0">
              <a:cs typeface="Tahoma" panose="020B0604030504040204" pitchFamily="34" charset="0"/>
            </a:endParaRPr>
          </a:p>
          <a:p>
            <a:pPr lvl="2" eaLnBrk="1" hangingPunct="1">
              <a:lnSpc>
                <a:spcPct val="80000"/>
              </a:lnSpc>
              <a:spcAft>
                <a:spcPts val="600"/>
              </a:spcAft>
            </a:pPr>
            <a:r>
              <a:rPr lang="en-US" altLang="zh-CN" sz="2000" dirty="0">
                <a:cs typeface="Tahoma" panose="020B0604030504040204" pitchFamily="34" charset="0"/>
              </a:rPr>
              <a:t>Finding</a:t>
            </a:r>
            <a:r>
              <a:rPr lang="zh-CN" altLang="en-US" sz="2000" dirty="0">
                <a:cs typeface="Tahoma" panose="020B0604030504040204" pitchFamily="34" charset="0"/>
              </a:rPr>
              <a:t> </a:t>
            </a:r>
            <a:r>
              <a:rPr lang="en-US" altLang="zh-CN" sz="2000" dirty="0">
                <a:cs typeface="Tahoma" panose="020B0604030504040204" pitchFamily="34" charset="0"/>
              </a:rPr>
              <a:t>shortest</a:t>
            </a:r>
            <a:r>
              <a:rPr lang="zh-CN" altLang="en-US" sz="2000" dirty="0">
                <a:cs typeface="Tahoma" panose="020B0604030504040204" pitchFamily="34" charset="0"/>
              </a:rPr>
              <a:t> </a:t>
            </a:r>
            <a:r>
              <a:rPr lang="en-US" altLang="zh-CN" sz="2000" dirty="0">
                <a:cs typeface="Tahoma" panose="020B0604030504040204" pitchFamily="34" charset="0"/>
              </a:rPr>
              <a:t>route</a:t>
            </a:r>
            <a:r>
              <a:rPr lang="zh-CN" altLang="en-US" sz="2000" dirty="0">
                <a:cs typeface="Tahoma" panose="020B0604030504040204" pitchFamily="34" charset="0"/>
              </a:rPr>
              <a:t> </a:t>
            </a:r>
            <a:r>
              <a:rPr lang="en-US" altLang="zh-CN" sz="2000" dirty="0">
                <a:cs typeface="Tahoma" panose="020B0604030504040204" pitchFamily="34" charset="0"/>
              </a:rPr>
              <a:t>from</a:t>
            </a:r>
            <a:r>
              <a:rPr lang="zh-CN" altLang="en-US" sz="2000" dirty="0">
                <a:cs typeface="Tahoma" panose="020B0604030504040204" pitchFamily="34" charset="0"/>
              </a:rPr>
              <a:t> </a:t>
            </a:r>
            <a:r>
              <a:rPr lang="en-US" altLang="zh-CN" sz="2000" b="1" dirty="0">
                <a:cs typeface="Tahoma" panose="020B0604030504040204" pitchFamily="34" charset="0"/>
              </a:rPr>
              <a:t>DB</a:t>
            </a:r>
            <a:r>
              <a:rPr lang="zh-CN" altLang="en-US" sz="2000" dirty="0">
                <a:cs typeface="Tahoma" panose="020B0604030504040204" pitchFamily="34" charset="0"/>
              </a:rPr>
              <a:t> </a:t>
            </a:r>
            <a:r>
              <a:rPr lang="en-US" altLang="zh-CN" sz="2000" dirty="0">
                <a:cs typeface="Tahoma" panose="020B0604030504040204" pitchFamily="34" charset="0"/>
              </a:rPr>
              <a:t>to</a:t>
            </a:r>
            <a:r>
              <a:rPr lang="zh-CN" altLang="en-US" sz="2000" dirty="0">
                <a:cs typeface="Tahoma" panose="020B0604030504040204" pitchFamily="34" charset="0"/>
              </a:rPr>
              <a:t> </a:t>
            </a:r>
            <a:r>
              <a:rPr lang="en-US" altLang="zh-CN" sz="2000" b="1" dirty="0">
                <a:cs typeface="Tahoma" panose="020B0604030504040204" pitchFamily="34" charset="0"/>
              </a:rPr>
              <a:t>Gate</a:t>
            </a:r>
            <a:r>
              <a:rPr lang="zh-CN" altLang="en-US" sz="2000" b="1" dirty="0">
                <a:cs typeface="Tahoma" panose="020B0604030504040204" pitchFamily="34" charset="0"/>
              </a:rPr>
              <a:t> </a:t>
            </a:r>
            <a:r>
              <a:rPr lang="en-US" altLang="zh-CN" sz="2000" b="1" dirty="0">
                <a:cs typeface="Tahoma" panose="020B0604030504040204" pitchFamily="34" charset="0"/>
              </a:rPr>
              <a:t>1</a:t>
            </a:r>
          </a:p>
          <a:p>
            <a:pPr lvl="2" eaLnBrk="1" hangingPunct="1">
              <a:lnSpc>
                <a:spcPct val="80000"/>
              </a:lnSpc>
              <a:spcAft>
                <a:spcPts val="600"/>
              </a:spcAft>
            </a:pPr>
            <a:r>
              <a:rPr lang="en-US" altLang="zh-CN" sz="2000" dirty="0">
                <a:cs typeface="Tahoma" panose="020B0604030504040204" pitchFamily="34" charset="0"/>
              </a:rPr>
              <a:t>You</a:t>
            </a:r>
            <a:r>
              <a:rPr lang="zh-CN" altLang="en-US" sz="2000" dirty="0">
                <a:cs typeface="Tahoma" panose="020B0604030504040204" pitchFamily="34" charset="0"/>
              </a:rPr>
              <a:t> </a:t>
            </a:r>
            <a:r>
              <a:rPr lang="en-US" altLang="zh-CN" sz="2000" dirty="0">
                <a:cs typeface="Tahoma" panose="020B0604030504040204" pitchFamily="34" charset="0"/>
              </a:rPr>
              <a:t>don’t</a:t>
            </a:r>
            <a:r>
              <a:rPr lang="zh-CN" altLang="en-US" sz="2000" dirty="0">
                <a:cs typeface="Tahoma" panose="020B0604030504040204" pitchFamily="34" charset="0"/>
              </a:rPr>
              <a:t> </a:t>
            </a:r>
            <a:r>
              <a:rPr lang="en-US" altLang="zh-CN" sz="2000" dirty="0">
                <a:cs typeface="Tahoma" panose="020B0604030504040204" pitchFamily="34" charset="0"/>
              </a:rPr>
              <a:t>have</a:t>
            </a:r>
            <a:r>
              <a:rPr lang="zh-CN" altLang="en-US" sz="2000" dirty="0">
                <a:cs typeface="Tahoma" panose="020B0604030504040204" pitchFamily="34" charset="0"/>
              </a:rPr>
              <a:t> </a:t>
            </a:r>
            <a:r>
              <a:rPr lang="en-US" altLang="zh-CN" sz="2000" dirty="0">
                <a:cs typeface="Tahoma" panose="020B0604030504040204" pitchFamily="34" charset="0"/>
              </a:rPr>
              <a:t>map</a:t>
            </a:r>
            <a:endParaRPr lang="en-GB" altLang="en-US" sz="2000" dirty="0">
              <a:cs typeface="Tahoma" panose="020B0604030504040204" pitchFamily="34" charset="0"/>
            </a:endParaRPr>
          </a:p>
          <a:p>
            <a:pPr marL="0" lvl="2" indent="0" eaLnBrk="1" hangingPunct="1">
              <a:lnSpc>
                <a:spcPct val="80000"/>
              </a:lnSpc>
              <a:spcBef>
                <a:spcPts val="1200"/>
              </a:spcBef>
              <a:spcAft>
                <a:spcPts val="600"/>
              </a:spcAft>
              <a:buSzPct val="100000"/>
              <a:buNone/>
            </a:pPr>
            <a:r>
              <a:rPr lang="en-US" altLang="zh-CN" sz="2400" b="1" dirty="0">
                <a:cs typeface="Tahoma" panose="020B0604030504040204" pitchFamily="34" charset="0"/>
              </a:rPr>
              <a:t>Blind</a:t>
            </a:r>
            <a:r>
              <a:rPr lang="zh-CN" altLang="en-US" sz="2400" b="1" dirty="0">
                <a:cs typeface="Tahoma" panose="020B0604030504040204" pitchFamily="34" charset="0"/>
              </a:rPr>
              <a:t> </a:t>
            </a:r>
            <a:r>
              <a:rPr lang="en-US" altLang="zh-CN" sz="2400" b="1" dirty="0">
                <a:cs typeface="Tahoma" panose="020B0604030504040204" pitchFamily="34" charset="0"/>
              </a:rPr>
              <a:t>Search</a:t>
            </a:r>
          </a:p>
          <a:p>
            <a:pPr lvl="2" eaLnBrk="1" hangingPunct="1">
              <a:lnSpc>
                <a:spcPct val="80000"/>
              </a:lnSpc>
              <a:spcAft>
                <a:spcPts val="600"/>
              </a:spcAft>
              <a:buSzPct val="100000"/>
            </a:pPr>
            <a:r>
              <a:rPr lang="en-US" altLang="zh-CN" sz="2000" dirty="0">
                <a:cs typeface="Tahoma" panose="020B0604030504040204" pitchFamily="34" charset="0"/>
              </a:rPr>
              <a:t>Travel</a:t>
            </a:r>
            <a:r>
              <a:rPr lang="zh-CN" altLang="en-US" sz="2000" dirty="0">
                <a:cs typeface="Tahoma" panose="020B0604030504040204" pitchFamily="34" charset="0"/>
              </a:rPr>
              <a:t> </a:t>
            </a:r>
            <a:r>
              <a:rPr lang="en-US" altLang="zh-CN" sz="2000" dirty="0">
                <a:cs typeface="Tahoma" panose="020B0604030504040204" pitchFamily="34" charset="0"/>
              </a:rPr>
              <a:t>every</a:t>
            </a:r>
            <a:r>
              <a:rPr lang="zh-CN" altLang="en-US" sz="2000" dirty="0">
                <a:cs typeface="Tahoma" panose="020B0604030504040204" pitchFamily="34" charset="0"/>
              </a:rPr>
              <a:t> </a:t>
            </a:r>
            <a:r>
              <a:rPr lang="en-US" altLang="zh-CN" sz="2000" dirty="0">
                <a:cs typeface="Tahoma" panose="020B0604030504040204" pitchFamily="34" charset="0"/>
              </a:rPr>
              <a:t>road,</a:t>
            </a:r>
          </a:p>
          <a:p>
            <a:pPr lvl="2" eaLnBrk="1" hangingPunct="1">
              <a:lnSpc>
                <a:spcPct val="80000"/>
              </a:lnSpc>
              <a:spcAft>
                <a:spcPts val="600"/>
              </a:spcAft>
              <a:buSzPct val="100000"/>
            </a:pPr>
            <a:r>
              <a:rPr lang="en-US" altLang="zh-CN" sz="2000" dirty="0">
                <a:cs typeface="Tahoma" panose="020B0604030504040204" pitchFamily="34" charset="0"/>
              </a:rPr>
              <a:t>Record</a:t>
            </a:r>
            <a:r>
              <a:rPr lang="zh-CN" altLang="en-US" sz="2000" dirty="0">
                <a:cs typeface="Tahoma" panose="020B0604030504040204" pitchFamily="34" charset="0"/>
              </a:rPr>
              <a:t> </a:t>
            </a:r>
            <a:r>
              <a:rPr lang="en-US" altLang="zh-CN" sz="2000" dirty="0">
                <a:cs typeface="Tahoma" panose="020B0604030504040204" pitchFamily="34" charset="0"/>
              </a:rPr>
              <a:t>the</a:t>
            </a:r>
            <a:r>
              <a:rPr lang="zh-CN" altLang="en-US" sz="2000" dirty="0">
                <a:cs typeface="Tahoma" panose="020B0604030504040204" pitchFamily="34" charset="0"/>
              </a:rPr>
              <a:t> </a:t>
            </a:r>
            <a:r>
              <a:rPr lang="en-US" altLang="zh-CN" sz="2000" dirty="0">
                <a:cs typeface="Tahoma" panose="020B0604030504040204" pitchFamily="34" charset="0"/>
              </a:rPr>
              <a:t>distance,</a:t>
            </a:r>
          </a:p>
          <a:p>
            <a:pPr lvl="2" eaLnBrk="1" hangingPunct="1">
              <a:lnSpc>
                <a:spcPct val="80000"/>
              </a:lnSpc>
              <a:spcAft>
                <a:spcPts val="600"/>
              </a:spcAft>
              <a:buSzPct val="100000"/>
            </a:pPr>
            <a:r>
              <a:rPr lang="en-US" altLang="zh-CN" sz="2000" dirty="0">
                <a:cs typeface="Tahoma" panose="020B0604030504040204" pitchFamily="34" charset="0"/>
              </a:rPr>
              <a:t>Choose</a:t>
            </a:r>
            <a:r>
              <a:rPr lang="zh-CN" altLang="en-US" sz="2000" dirty="0">
                <a:cs typeface="Tahoma" panose="020B0604030504040204" pitchFamily="34" charset="0"/>
              </a:rPr>
              <a:t> </a:t>
            </a:r>
            <a:r>
              <a:rPr lang="en-US" altLang="zh-CN" sz="2000" dirty="0">
                <a:cs typeface="Tahoma" panose="020B0604030504040204" pitchFamily="34" charset="0"/>
              </a:rPr>
              <a:t>shortest</a:t>
            </a:r>
          </a:p>
          <a:p>
            <a:pPr marL="0" indent="0" eaLnBrk="1" hangingPunct="1">
              <a:lnSpc>
                <a:spcPct val="80000"/>
              </a:lnSpc>
              <a:spcAft>
                <a:spcPts val="600"/>
              </a:spcAft>
              <a:buNone/>
            </a:pPr>
            <a:r>
              <a:rPr lang="en-US" altLang="zh-CN" sz="2400" b="1" dirty="0">
                <a:cs typeface="Tahoma" panose="020B0604030504040204" pitchFamily="34" charset="0"/>
              </a:rPr>
              <a:t>Quick</a:t>
            </a:r>
            <a:r>
              <a:rPr lang="zh-CN" altLang="en-US" sz="2400" b="1" dirty="0">
                <a:cs typeface="Tahoma" panose="020B0604030504040204" pitchFamily="34" charset="0"/>
              </a:rPr>
              <a:t> </a:t>
            </a:r>
            <a:r>
              <a:rPr lang="en-US" altLang="zh-CN" sz="2400" b="1" dirty="0">
                <a:cs typeface="Tahoma" panose="020B0604030504040204" pitchFamily="34" charset="0"/>
              </a:rPr>
              <a:t>decision</a:t>
            </a:r>
            <a:r>
              <a:rPr lang="zh-CN" altLang="en-US" sz="2400" b="1" dirty="0">
                <a:cs typeface="Tahoma" panose="020B0604030504040204" pitchFamily="34" charset="0"/>
              </a:rPr>
              <a:t> </a:t>
            </a:r>
            <a:r>
              <a:rPr lang="en-US" altLang="zh-CN" sz="2400" b="1" dirty="0">
                <a:cs typeface="Tahoma" panose="020B0604030504040204" pitchFamily="34" charset="0"/>
              </a:rPr>
              <a:t>to</a:t>
            </a:r>
            <a:r>
              <a:rPr lang="zh-CN" altLang="en-US" sz="2400" b="1" dirty="0">
                <a:cs typeface="Tahoma" panose="020B0604030504040204" pitchFamily="34" charset="0"/>
              </a:rPr>
              <a:t> </a:t>
            </a:r>
            <a:r>
              <a:rPr lang="en-US" altLang="zh-CN" sz="2400" b="1" dirty="0">
                <a:cs typeface="Tahoma" panose="020B0604030504040204" pitchFamily="34" charset="0"/>
              </a:rPr>
              <a:t>make</a:t>
            </a:r>
          </a:p>
          <a:p>
            <a:pPr lvl="2" eaLnBrk="1" hangingPunct="1">
              <a:lnSpc>
                <a:spcPct val="80000"/>
              </a:lnSpc>
              <a:spcAft>
                <a:spcPts val="600"/>
              </a:spcAft>
            </a:pPr>
            <a:r>
              <a:rPr lang="en-US" altLang="zh-CN" sz="2000" dirty="0">
                <a:cs typeface="Tahoma" panose="020B0604030504040204" pitchFamily="34" charset="0"/>
              </a:rPr>
              <a:t>Go</a:t>
            </a:r>
            <a:r>
              <a:rPr lang="zh-CN" altLang="en-US" sz="2000" dirty="0">
                <a:cs typeface="Tahoma" panose="020B0604030504040204" pitchFamily="34" charset="0"/>
              </a:rPr>
              <a:t> </a:t>
            </a:r>
            <a:r>
              <a:rPr lang="en-US" altLang="zh-CN" sz="2000" dirty="0">
                <a:cs typeface="Tahoma" panose="020B0604030504040204" pitchFamily="34" charset="0"/>
              </a:rPr>
              <a:t>west?</a:t>
            </a:r>
          </a:p>
          <a:p>
            <a:pPr lvl="2" eaLnBrk="1" hangingPunct="1">
              <a:lnSpc>
                <a:spcPct val="80000"/>
              </a:lnSpc>
              <a:spcAft>
                <a:spcPts val="600"/>
              </a:spcAft>
            </a:pPr>
            <a:r>
              <a:rPr lang="en-US" altLang="zh-CN" sz="2000" dirty="0">
                <a:cs typeface="Tahoma" panose="020B0604030504040204" pitchFamily="34" charset="0"/>
              </a:rPr>
              <a:t>Go</a:t>
            </a:r>
            <a:r>
              <a:rPr lang="zh-CN" altLang="en-US" sz="2000" dirty="0">
                <a:cs typeface="Tahoma" panose="020B0604030504040204" pitchFamily="34" charset="0"/>
              </a:rPr>
              <a:t> </a:t>
            </a:r>
            <a:r>
              <a:rPr lang="en-US" altLang="zh-CN" sz="2000" dirty="0">
                <a:cs typeface="Tahoma" panose="020B0604030504040204" pitchFamily="34" charset="0"/>
              </a:rPr>
              <a:t>east?</a:t>
            </a:r>
          </a:p>
          <a:p>
            <a:pPr lvl="2" eaLnBrk="1" hangingPunct="1">
              <a:lnSpc>
                <a:spcPct val="80000"/>
              </a:lnSpc>
              <a:spcAft>
                <a:spcPts val="600"/>
              </a:spcAft>
            </a:pPr>
            <a:r>
              <a:rPr lang="en-US" altLang="zh-CN" sz="2000" dirty="0">
                <a:cs typeface="Tahoma" panose="020B0604030504040204" pitchFamily="34" charset="0"/>
              </a:rPr>
              <a:t>Go</a:t>
            </a:r>
            <a:r>
              <a:rPr lang="zh-CN" altLang="en-US" sz="2000" dirty="0">
                <a:cs typeface="Tahoma" panose="020B0604030504040204" pitchFamily="34" charset="0"/>
              </a:rPr>
              <a:t> </a:t>
            </a:r>
            <a:r>
              <a:rPr lang="en-US" altLang="zh-CN" sz="2000" dirty="0">
                <a:cs typeface="Tahoma" panose="020B0604030504040204" pitchFamily="34" charset="0"/>
              </a:rPr>
              <a:t>north?</a:t>
            </a:r>
          </a:p>
          <a:p>
            <a:pPr lvl="2" eaLnBrk="1" hangingPunct="1">
              <a:lnSpc>
                <a:spcPct val="80000"/>
              </a:lnSpc>
              <a:spcAft>
                <a:spcPts val="600"/>
              </a:spcAft>
            </a:pPr>
            <a:r>
              <a:rPr lang="en-US" altLang="zh-CN" sz="2000" dirty="0">
                <a:cs typeface="Tahoma" panose="020B0604030504040204" pitchFamily="34" charset="0"/>
              </a:rPr>
              <a:t>Go</a:t>
            </a:r>
            <a:r>
              <a:rPr lang="zh-CN" altLang="en-US" sz="2000" dirty="0">
                <a:cs typeface="Tahoma" panose="020B0604030504040204" pitchFamily="34" charset="0"/>
              </a:rPr>
              <a:t> </a:t>
            </a:r>
            <a:r>
              <a:rPr lang="en-US" altLang="zh-CN" sz="2000" dirty="0">
                <a:cs typeface="Tahoma" panose="020B0604030504040204" pitchFamily="34" charset="0"/>
              </a:rPr>
              <a:t>south?</a:t>
            </a:r>
          </a:p>
          <a:p>
            <a:pPr marL="311150" lvl="2" indent="0" eaLnBrk="1" hangingPunct="1">
              <a:lnSpc>
                <a:spcPct val="80000"/>
              </a:lnSpc>
              <a:spcAft>
                <a:spcPts val="600"/>
              </a:spcAft>
              <a:buSzPct val="100000"/>
              <a:buNone/>
            </a:pPr>
            <a:r>
              <a:rPr lang="zh-CN" altLang="en-US" sz="2000" dirty="0">
                <a:cs typeface="Tahoma" panose="020B0604030504040204" pitchFamily="34" charset="0"/>
              </a:rPr>
              <a:t> </a:t>
            </a:r>
            <a:endParaRPr lang="en-US" altLang="zh-CN" sz="2000" dirty="0">
              <a:cs typeface="Tahoma" panose="020B0604030504040204" pitchFamily="34" charset="0"/>
            </a:endParaRPr>
          </a:p>
        </p:txBody>
      </p:sp>
      <p:sp>
        <p:nvSpPr>
          <p:cNvPr id="6" name="Rectangle 5">
            <a:extLst>
              <a:ext uri="{FF2B5EF4-FFF2-40B4-BE49-F238E27FC236}">
                <a16:creationId xmlns:a16="http://schemas.microsoft.com/office/drawing/2014/main" id="{8C3C9832-2730-1F4C-BAE8-4DCE0ED92FF8}"/>
              </a:ext>
            </a:extLst>
          </p:cNvPr>
          <p:cNvSpPr/>
          <p:nvPr/>
        </p:nvSpPr>
        <p:spPr>
          <a:xfrm rot="20954908">
            <a:off x="2099437" y="5767877"/>
            <a:ext cx="4007700" cy="646331"/>
          </a:xfrm>
          <a:prstGeom prst="rect">
            <a:avLst/>
          </a:prstGeom>
          <a:noFill/>
        </p:spPr>
        <p:txBody>
          <a:bodyPr wrap="none" lIns="91440" tIns="45720" rIns="91440" bIns="45720">
            <a:spAutoFit/>
          </a:bodyPr>
          <a:lstStyle/>
          <a:p>
            <a:pPr algn="ctr"/>
            <a:r>
              <a:rPr lang="en-US" altLang="zh-CN"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Intuitive</a:t>
            </a:r>
            <a:r>
              <a:rPr lang="zh-CN" altLang="en-US"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 </a:t>
            </a:r>
            <a:r>
              <a:rPr lang="en-US" altLang="zh-CN" sz="3600" b="0" cap="none" spc="0" dirty="0">
                <a:ln w="0"/>
                <a:solidFill>
                  <a:srgbClr val="C00000"/>
                </a:solidFill>
                <a:effectLst>
                  <a:outerShdw blurRad="38100" dist="19050" dir="2700000" algn="tl" rotWithShape="0">
                    <a:schemeClr val="dk1">
                      <a:alpha val="40000"/>
                    </a:schemeClr>
                  </a:outerShdw>
                </a:effectLst>
                <a:cs typeface="Tahoma" panose="020B0604030504040204" pitchFamily="34" charset="0"/>
              </a:rPr>
              <a:t>Judgment</a:t>
            </a:r>
            <a:endParaRPr lang="en-CN" sz="3600" b="0" cap="none" spc="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4585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3899-AAF8-C146-A493-23B1A1811412}"/>
              </a:ext>
            </a:extLst>
          </p:cNvPr>
          <p:cNvSpPr>
            <a:spLocks noGrp="1"/>
          </p:cNvSpPr>
          <p:nvPr>
            <p:ph type="title"/>
          </p:nvPr>
        </p:nvSpPr>
        <p:spPr>
          <a:xfrm>
            <a:off x="768350" y="585788"/>
            <a:ext cx="7980114" cy="1498600"/>
          </a:xfrm>
        </p:spPr>
        <p:txBody>
          <a:bodyPr>
            <a:normAutofit/>
          </a:bodyPr>
          <a:lstStyle/>
          <a:p>
            <a:r>
              <a:rPr lang="en-US" altLang="zh-CN" sz="4000" dirty="0"/>
              <a:t>What</a:t>
            </a:r>
            <a:r>
              <a:rPr lang="zh-CN" altLang="en-US" sz="4000" dirty="0"/>
              <a:t> </a:t>
            </a:r>
            <a:r>
              <a:rPr lang="en-US" altLang="zh-CN" sz="4000" dirty="0"/>
              <a:t>is</a:t>
            </a:r>
            <a:r>
              <a:rPr lang="zh-CN" altLang="en-US" sz="4000" dirty="0"/>
              <a:t> </a:t>
            </a:r>
            <a:r>
              <a:rPr lang="en-US" altLang="zh-CN" sz="4000" dirty="0"/>
              <a:t>heuristic?</a:t>
            </a:r>
            <a:r>
              <a:rPr lang="zh-CN" altLang="en-US" sz="4000" dirty="0"/>
              <a:t> </a:t>
            </a:r>
            <a:r>
              <a:rPr lang="en-US" altLang="zh-CN" sz="4000" dirty="0"/>
              <a:t>Example</a:t>
            </a:r>
            <a:r>
              <a:rPr lang="zh-CN" altLang="en-US" sz="4000" dirty="0"/>
              <a:t> </a:t>
            </a:r>
            <a:r>
              <a:rPr lang="en-US" altLang="zh-CN" sz="4000" dirty="0"/>
              <a:t>2</a:t>
            </a:r>
            <a:endParaRPr lang="en-CN" sz="4000" dirty="0"/>
          </a:p>
        </p:txBody>
      </p:sp>
      <p:sp>
        <p:nvSpPr>
          <p:cNvPr id="3" name="Content Placeholder 2">
            <a:extLst>
              <a:ext uri="{FF2B5EF4-FFF2-40B4-BE49-F238E27FC236}">
                <a16:creationId xmlns:a16="http://schemas.microsoft.com/office/drawing/2014/main" id="{2EA99D40-7608-574C-8E2E-FEBB07B4D15D}"/>
              </a:ext>
            </a:extLst>
          </p:cNvPr>
          <p:cNvSpPr>
            <a:spLocks noGrp="1"/>
          </p:cNvSpPr>
          <p:nvPr>
            <p:ph idx="1"/>
          </p:nvPr>
        </p:nvSpPr>
        <p:spPr>
          <a:xfrm>
            <a:off x="764952" y="1988840"/>
            <a:ext cx="4595738" cy="4022725"/>
          </a:xfrm>
        </p:spPr>
        <p:txBody>
          <a:bodyPr/>
          <a:lstStyle/>
          <a:p>
            <a:pPr eaLnBrk="1" hangingPunct="1">
              <a:lnSpc>
                <a:spcPct val="80000"/>
              </a:lnSpc>
              <a:spcAft>
                <a:spcPts val="600"/>
              </a:spcAft>
            </a:pPr>
            <a:r>
              <a:rPr lang="en-US" altLang="zh-CN" sz="2400" b="1" dirty="0">
                <a:cs typeface="Tahoma" panose="020B0604030504040204" pitchFamily="34" charset="0"/>
              </a:rPr>
              <a:t>Problem</a:t>
            </a:r>
            <a:endParaRPr lang="en-GB" altLang="en-US" sz="2400" b="1" dirty="0">
              <a:cs typeface="Tahoma" panose="020B0604030504040204" pitchFamily="34" charset="0"/>
            </a:endParaRPr>
          </a:p>
          <a:p>
            <a:pPr lvl="2" eaLnBrk="1" hangingPunct="1">
              <a:lnSpc>
                <a:spcPct val="80000"/>
              </a:lnSpc>
              <a:spcAft>
                <a:spcPts val="600"/>
              </a:spcAft>
            </a:pPr>
            <a:r>
              <a:rPr lang="en-US" altLang="zh-CN" sz="2000" dirty="0">
                <a:cs typeface="Tahoma" panose="020B0604030504040204" pitchFamily="34" charset="0"/>
              </a:rPr>
              <a:t>Finding a Book in a Library</a:t>
            </a:r>
          </a:p>
          <a:p>
            <a:pPr lvl="2" eaLnBrk="1" hangingPunct="1">
              <a:lnSpc>
                <a:spcPct val="80000"/>
              </a:lnSpc>
              <a:spcAft>
                <a:spcPts val="600"/>
              </a:spcAft>
            </a:pPr>
            <a:r>
              <a:rPr lang="en-US" altLang="zh-CN" sz="2000" dirty="0">
                <a:cs typeface="Tahoma" panose="020B0604030504040204" pitchFamily="34" charset="0"/>
              </a:rPr>
              <a:t>Book titled "The Secrets of the Universe" </a:t>
            </a:r>
          </a:p>
          <a:p>
            <a:pPr lvl="2" eaLnBrk="1" hangingPunct="1">
              <a:lnSpc>
                <a:spcPct val="80000"/>
              </a:lnSpc>
              <a:spcAft>
                <a:spcPts val="600"/>
              </a:spcAft>
            </a:pPr>
            <a:r>
              <a:rPr lang="en-US" altLang="zh-CN" sz="2000" dirty="0">
                <a:cs typeface="Tahoma" panose="020B0604030504040204" pitchFamily="34" charset="0"/>
              </a:rPr>
              <a:t>You‘re not sure where it is,</a:t>
            </a:r>
            <a:r>
              <a:rPr lang="zh-CN" altLang="en-US" sz="2000" dirty="0">
                <a:cs typeface="Tahoma" panose="020B0604030504040204" pitchFamily="34" charset="0"/>
              </a:rPr>
              <a:t> </a:t>
            </a:r>
            <a:r>
              <a:rPr lang="en-US" altLang="zh-CN" sz="2000" dirty="0">
                <a:cs typeface="Tahoma" panose="020B0604030504040204" pitchFamily="34" charset="0"/>
              </a:rPr>
              <a:t>you</a:t>
            </a:r>
            <a:r>
              <a:rPr lang="zh-CN" altLang="en-US" sz="2000" dirty="0">
                <a:cs typeface="Tahoma" panose="020B0604030504040204" pitchFamily="34" charset="0"/>
              </a:rPr>
              <a:t> </a:t>
            </a:r>
            <a:r>
              <a:rPr lang="en-US" altLang="zh-CN" sz="2000" dirty="0">
                <a:cs typeface="Tahoma" panose="020B0604030504040204" pitchFamily="34" charset="0"/>
              </a:rPr>
              <a:t>don’</a:t>
            </a:r>
            <a:r>
              <a:rPr lang="zh-CN" altLang="en-US" sz="2000" dirty="0">
                <a:cs typeface="Tahoma" panose="020B0604030504040204" pitchFamily="34" charset="0"/>
              </a:rPr>
              <a:t> </a:t>
            </a:r>
            <a:r>
              <a:rPr lang="en-US" altLang="zh-CN" sz="2000" dirty="0">
                <a:cs typeface="Tahoma" panose="020B0604030504040204" pitchFamily="34" charset="0"/>
              </a:rPr>
              <a:t>have</a:t>
            </a:r>
            <a:r>
              <a:rPr lang="zh-CN" altLang="en-US" sz="2000" dirty="0">
                <a:cs typeface="Tahoma" panose="020B0604030504040204" pitchFamily="34" charset="0"/>
              </a:rPr>
              <a:t> </a:t>
            </a:r>
            <a:r>
              <a:rPr lang="en-US" altLang="zh-CN" sz="2000" dirty="0">
                <a:cs typeface="Tahoma" panose="020B0604030504040204" pitchFamily="34" charset="0"/>
              </a:rPr>
              <a:t>access</a:t>
            </a:r>
            <a:r>
              <a:rPr lang="zh-CN" altLang="en-US" sz="2000" dirty="0">
                <a:cs typeface="Tahoma" panose="020B0604030504040204" pitchFamily="34" charset="0"/>
              </a:rPr>
              <a:t> </a:t>
            </a:r>
            <a:r>
              <a:rPr lang="en-US" altLang="zh-CN" sz="2000" dirty="0">
                <a:cs typeface="Tahoma" panose="020B0604030504040204" pitchFamily="34" charset="0"/>
              </a:rPr>
              <a:t>to</a:t>
            </a:r>
            <a:r>
              <a:rPr lang="zh-CN" altLang="en-US" sz="2000" dirty="0">
                <a:cs typeface="Tahoma" panose="020B0604030504040204" pitchFamily="34" charset="0"/>
              </a:rPr>
              <a:t> </a:t>
            </a:r>
            <a:r>
              <a:rPr lang="en-US" altLang="zh-CN" sz="2000" dirty="0">
                <a:cs typeface="Tahoma" panose="020B0604030504040204" pitchFamily="34" charset="0"/>
              </a:rPr>
              <a:t>the</a:t>
            </a:r>
            <a:r>
              <a:rPr lang="zh-CN" altLang="en-US" sz="2000" dirty="0">
                <a:cs typeface="Tahoma" panose="020B0604030504040204" pitchFamily="34" charset="0"/>
              </a:rPr>
              <a:t> </a:t>
            </a:r>
            <a:r>
              <a:rPr lang="en-US" altLang="zh-CN" sz="2000" dirty="0">
                <a:cs typeface="Tahoma" panose="020B0604030504040204" pitchFamily="34" charset="0"/>
              </a:rPr>
              <a:t>information</a:t>
            </a:r>
            <a:r>
              <a:rPr lang="zh-CN" altLang="en-US" sz="2000" dirty="0">
                <a:cs typeface="Tahoma" panose="020B0604030504040204" pitchFamily="34" charset="0"/>
              </a:rPr>
              <a:t> </a:t>
            </a:r>
            <a:r>
              <a:rPr lang="en-US" altLang="zh-CN" sz="2000" dirty="0">
                <a:cs typeface="Tahoma" panose="020B0604030504040204" pitchFamily="34" charset="0"/>
              </a:rPr>
              <a:t>system</a:t>
            </a:r>
            <a:endParaRPr lang="en-GB" altLang="en-US" sz="2000" dirty="0">
              <a:cs typeface="Tahoma" panose="020B0604030504040204" pitchFamily="34" charset="0"/>
            </a:endParaRPr>
          </a:p>
          <a:p>
            <a:pPr eaLnBrk="1" hangingPunct="1">
              <a:lnSpc>
                <a:spcPct val="80000"/>
              </a:lnSpc>
              <a:spcAft>
                <a:spcPts val="600"/>
              </a:spcAft>
            </a:pPr>
            <a:r>
              <a:rPr lang="en-US" altLang="zh-CN" sz="2400" b="1" dirty="0">
                <a:cs typeface="Tahoma" panose="020B0604030504040204" pitchFamily="34" charset="0"/>
              </a:rPr>
              <a:t>Blind</a:t>
            </a:r>
            <a:r>
              <a:rPr lang="zh-CN" altLang="en-US" sz="2400" b="1" dirty="0">
                <a:cs typeface="Tahoma" panose="020B0604030504040204" pitchFamily="34" charset="0"/>
              </a:rPr>
              <a:t> </a:t>
            </a:r>
            <a:r>
              <a:rPr lang="en-US" altLang="zh-CN" sz="2400" b="1" dirty="0">
                <a:cs typeface="Tahoma" panose="020B0604030504040204" pitchFamily="34" charset="0"/>
              </a:rPr>
              <a:t>Search</a:t>
            </a:r>
          </a:p>
          <a:p>
            <a:pPr lvl="2" eaLnBrk="1" hangingPunct="1">
              <a:lnSpc>
                <a:spcPct val="80000"/>
              </a:lnSpc>
              <a:spcAft>
                <a:spcPts val="600"/>
              </a:spcAft>
            </a:pPr>
            <a:r>
              <a:rPr lang="en-US" altLang="zh-CN" sz="2000" dirty="0">
                <a:cs typeface="Tahoma" panose="020B0604030504040204" pitchFamily="34" charset="0"/>
              </a:rPr>
              <a:t>Search</a:t>
            </a:r>
            <a:r>
              <a:rPr lang="zh-CN" altLang="en-US" sz="2000" dirty="0">
                <a:cs typeface="Tahoma" panose="020B0604030504040204" pitchFamily="34" charset="0"/>
              </a:rPr>
              <a:t> </a:t>
            </a:r>
            <a:r>
              <a:rPr lang="en-US" altLang="zh-CN" sz="2000" dirty="0">
                <a:cs typeface="Tahoma" panose="020B0604030504040204" pitchFamily="34" charset="0"/>
              </a:rPr>
              <a:t>every</a:t>
            </a:r>
            <a:r>
              <a:rPr lang="zh-CN" altLang="en-US" sz="2000" dirty="0">
                <a:cs typeface="Tahoma" panose="020B0604030504040204" pitchFamily="34" charset="0"/>
              </a:rPr>
              <a:t> </a:t>
            </a:r>
            <a:r>
              <a:rPr lang="en-US" altLang="zh-CN" sz="2000" dirty="0">
                <a:cs typeface="Tahoma" panose="020B0604030504040204" pitchFamily="34" charset="0"/>
              </a:rPr>
              <a:t>floor</a:t>
            </a:r>
            <a:r>
              <a:rPr lang="zh-CN" altLang="en-US" sz="2000" dirty="0">
                <a:cs typeface="Tahoma" panose="020B0604030504040204" pitchFamily="34" charset="0"/>
              </a:rPr>
              <a:t> </a:t>
            </a:r>
            <a:r>
              <a:rPr lang="en-US" altLang="zh-CN" sz="2000" dirty="0">
                <a:cs typeface="Tahoma" panose="020B0604030504040204" pitchFamily="34" charset="0"/>
              </a:rPr>
              <a:t>and</a:t>
            </a:r>
            <a:r>
              <a:rPr lang="zh-CN" altLang="en-US" sz="2000" dirty="0">
                <a:cs typeface="Tahoma" panose="020B0604030504040204" pitchFamily="34" charset="0"/>
              </a:rPr>
              <a:t> </a:t>
            </a:r>
            <a:r>
              <a:rPr lang="en-US" altLang="zh-CN" sz="2000" dirty="0">
                <a:cs typeface="Tahoma" panose="020B0604030504040204" pitchFamily="34" charset="0"/>
              </a:rPr>
              <a:t>section</a:t>
            </a:r>
          </a:p>
          <a:p>
            <a:pPr lvl="2" eaLnBrk="1" hangingPunct="1">
              <a:lnSpc>
                <a:spcPct val="80000"/>
              </a:lnSpc>
              <a:spcAft>
                <a:spcPts val="600"/>
              </a:spcAft>
            </a:pPr>
            <a:r>
              <a:rPr lang="en-US" altLang="zh-CN" sz="2000" dirty="0">
                <a:cs typeface="Tahoma" panose="020B0604030504040204" pitchFamily="34" charset="0"/>
              </a:rPr>
              <a:t>Search</a:t>
            </a:r>
            <a:r>
              <a:rPr lang="zh-CN" altLang="en-US" sz="2000" dirty="0">
                <a:cs typeface="Tahoma" panose="020B0604030504040204" pitchFamily="34" charset="0"/>
              </a:rPr>
              <a:t> </a:t>
            </a:r>
            <a:r>
              <a:rPr lang="en-US" altLang="zh-CN" sz="2000" dirty="0">
                <a:cs typeface="Tahoma" panose="020B0604030504040204" pitchFamily="34" charset="0"/>
              </a:rPr>
              <a:t>every</a:t>
            </a:r>
            <a:r>
              <a:rPr lang="zh-CN" altLang="en-US" sz="2000" dirty="0">
                <a:cs typeface="Tahoma" panose="020B0604030504040204" pitchFamily="34" charset="0"/>
              </a:rPr>
              <a:t> </a:t>
            </a:r>
            <a:r>
              <a:rPr lang="en-US" altLang="zh-CN" sz="2000" dirty="0">
                <a:cs typeface="Tahoma" panose="020B0604030504040204" pitchFamily="34" charset="0"/>
              </a:rPr>
              <a:t>aisle</a:t>
            </a:r>
            <a:r>
              <a:rPr lang="zh-CN" altLang="en-US" sz="2000" dirty="0">
                <a:cs typeface="Tahoma" panose="020B0604030504040204" pitchFamily="34" charset="0"/>
              </a:rPr>
              <a:t> </a:t>
            </a:r>
            <a:r>
              <a:rPr lang="en-US" altLang="zh-CN" sz="2000" dirty="0">
                <a:cs typeface="Tahoma" panose="020B0604030504040204" pitchFamily="34" charset="0"/>
              </a:rPr>
              <a:t>and</a:t>
            </a:r>
            <a:r>
              <a:rPr lang="zh-CN" altLang="en-US" sz="2000" dirty="0">
                <a:cs typeface="Tahoma" panose="020B0604030504040204" pitchFamily="34" charset="0"/>
              </a:rPr>
              <a:t> </a:t>
            </a:r>
            <a:r>
              <a:rPr lang="en-US" altLang="zh-CN" sz="2000" dirty="0">
                <a:cs typeface="Tahoma" panose="020B0604030504040204" pitchFamily="34" charset="0"/>
              </a:rPr>
              <a:t>shelf</a:t>
            </a:r>
            <a:endParaRPr lang="en-US" altLang="zh-CN" sz="2400" b="1" dirty="0">
              <a:cs typeface="Tahoma" panose="020B0604030504040204" pitchFamily="34" charset="0"/>
            </a:endParaRPr>
          </a:p>
          <a:p>
            <a:pPr eaLnBrk="1" hangingPunct="1">
              <a:lnSpc>
                <a:spcPct val="80000"/>
              </a:lnSpc>
              <a:spcAft>
                <a:spcPts val="600"/>
              </a:spcAft>
            </a:pPr>
            <a:r>
              <a:rPr lang="en-US" altLang="zh-CN" sz="2400" b="1" dirty="0">
                <a:cs typeface="Tahoma" panose="020B0604030504040204" pitchFamily="34" charset="0"/>
              </a:rPr>
              <a:t>Quick</a:t>
            </a:r>
            <a:r>
              <a:rPr lang="zh-CN" altLang="en-US" sz="2400" b="1" dirty="0">
                <a:cs typeface="Tahoma" panose="020B0604030504040204" pitchFamily="34" charset="0"/>
              </a:rPr>
              <a:t> </a:t>
            </a:r>
            <a:r>
              <a:rPr lang="en-US" altLang="zh-CN" sz="2400" b="1" dirty="0">
                <a:cs typeface="Tahoma" panose="020B0604030504040204" pitchFamily="34" charset="0"/>
              </a:rPr>
              <a:t>decision</a:t>
            </a:r>
            <a:r>
              <a:rPr lang="zh-CN" altLang="en-US" sz="2400" b="1" dirty="0">
                <a:cs typeface="Tahoma" panose="020B0604030504040204" pitchFamily="34" charset="0"/>
              </a:rPr>
              <a:t> </a:t>
            </a:r>
            <a:r>
              <a:rPr lang="en-US" altLang="zh-CN" sz="2400" b="1" dirty="0">
                <a:cs typeface="Tahoma" panose="020B0604030504040204" pitchFamily="34" charset="0"/>
              </a:rPr>
              <a:t>to</a:t>
            </a:r>
            <a:r>
              <a:rPr lang="zh-CN" altLang="en-US" sz="2400" b="1" dirty="0">
                <a:cs typeface="Tahoma" panose="020B0604030504040204" pitchFamily="34" charset="0"/>
              </a:rPr>
              <a:t> </a:t>
            </a:r>
            <a:r>
              <a:rPr lang="en-US" altLang="zh-CN" sz="2400" b="1" dirty="0">
                <a:cs typeface="Tahoma" panose="020B0604030504040204" pitchFamily="34" charset="0"/>
              </a:rPr>
              <a:t>make</a:t>
            </a:r>
          </a:p>
          <a:p>
            <a:pPr lvl="2" eaLnBrk="1" hangingPunct="1">
              <a:lnSpc>
                <a:spcPct val="80000"/>
              </a:lnSpc>
              <a:spcAft>
                <a:spcPts val="600"/>
              </a:spcAft>
            </a:pPr>
            <a:r>
              <a:rPr lang="en-US" altLang="zh-CN" sz="2000" dirty="0">
                <a:cs typeface="Tahoma" panose="020B0604030504040204" pitchFamily="34" charset="0"/>
              </a:rPr>
              <a:t>Which</a:t>
            </a:r>
            <a:r>
              <a:rPr lang="zh-CN" altLang="en-US" sz="2000" dirty="0">
                <a:cs typeface="Tahoma" panose="020B0604030504040204" pitchFamily="34" charset="0"/>
              </a:rPr>
              <a:t> </a:t>
            </a:r>
            <a:r>
              <a:rPr lang="en-US" altLang="zh-CN" sz="2000" dirty="0">
                <a:cs typeface="Tahoma" panose="020B0604030504040204" pitchFamily="34" charset="0"/>
              </a:rPr>
              <a:t>section?</a:t>
            </a:r>
          </a:p>
          <a:p>
            <a:pPr lvl="2" eaLnBrk="1" hangingPunct="1">
              <a:lnSpc>
                <a:spcPct val="80000"/>
              </a:lnSpc>
              <a:spcAft>
                <a:spcPts val="600"/>
              </a:spcAft>
            </a:pPr>
            <a:r>
              <a:rPr lang="en-US" altLang="zh-CN" sz="2000" dirty="0">
                <a:cs typeface="Tahoma" panose="020B0604030504040204" pitchFamily="34" charset="0"/>
              </a:rPr>
              <a:t>Which</a:t>
            </a:r>
            <a:r>
              <a:rPr lang="zh-CN" altLang="en-US" sz="2000" dirty="0">
                <a:cs typeface="Tahoma" panose="020B0604030504040204" pitchFamily="34" charset="0"/>
              </a:rPr>
              <a:t> </a:t>
            </a:r>
            <a:r>
              <a:rPr lang="en-US" altLang="zh-CN" sz="2000" dirty="0">
                <a:cs typeface="Tahoma" panose="020B0604030504040204" pitchFamily="34" charset="0"/>
              </a:rPr>
              <a:t>aisle?</a:t>
            </a:r>
          </a:p>
          <a:p>
            <a:endParaRPr lang="en-CN" dirty="0"/>
          </a:p>
        </p:txBody>
      </p:sp>
      <p:sp>
        <p:nvSpPr>
          <p:cNvPr id="4" name="Slide Number Placeholder 3">
            <a:extLst>
              <a:ext uri="{FF2B5EF4-FFF2-40B4-BE49-F238E27FC236}">
                <a16:creationId xmlns:a16="http://schemas.microsoft.com/office/drawing/2014/main" id="{5D63E2BC-54D0-534D-8CD3-E8D8116A818A}"/>
              </a:ext>
            </a:extLst>
          </p:cNvPr>
          <p:cNvSpPr>
            <a:spLocks noGrp="1"/>
          </p:cNvSpPr>
          <p:nvPr>
            <p:ph type="sldNum" sz="quarter" idx="12"/>
          </p:nvPr>
        </p:nvSpPr>
        <p:spPr/>
        <p:txBody>
          <a:bodyPr/>
          <a:lstStyle/>
          <a:p>
            <a:pPr>
              <a:defRPr/>
            </a:pPr>
            <a:fld id="{3EF26B1C-7DF7-4CBB-AE23-03A6F8F2DB5B}" type="slidenum">
              <a:rPr lang="en-GB" altLang="en-US" smtClean="0"/>
              <a:pPr>
                <a:defRPr/>
              </a:pPr>
              <a:t>7</a:t>
            </a:fld>
            <a:endParaRPr lang="en-GB" altLang="en-US"/>
          </a:p>
        </p:txBody>
      </p:sp>
      <p:pic>
        <p:nvPicPr>
          <p:cNvPr id="5" name="Picture 4">
            <a:extLst>
              <a:ext uri="{FF2B5EF4-FFF2-40B4-BE49-F238E27FC236}">
                <a16:creationId xmlns:a16="http://schemas.microsoft.com/office/drawing/2014/main" id="{C8276C45-11B0-214D-9C74-D0F7242882B2}"/>
              </a:ext>
            </a:extLst>
          </p:cNvPr>
          <p:cNvPicPr>
            <a:picLocks noChangeAspect="1"/>
          </p:cNvPicPr>
          <p:nvPr/>
        </p:nvPicPr>
        <p:blipFill>
          <a:blip r:embed="rId3"/>
          <a:stretch>
            <a:fillRect/>
          </a:stretch>
        </p:blipFill>
        <p:spPr>
          <a:xfrm>
            <a:off x="5369768" y="2741712"/>
            <a:ext cx="3079430" cy="3071614"/>
          </a:xfrm>
          <a:prstGeom prst="rect">
            <a:avLst/>
          </a:prstGeom>
        </p:spPr>
      </p:pic>
      <p:sp>
        <p:nvSpPr>
          <p:cNvPr id="6" name="Rectangle 5">
            <a:extLst>
              <a:ext uri="{FF2B5EF4-FFF2-40B4-BE49-F238E27FC236}">
                <a16:creationId xmlns:a16="http://schemas.microsoft.com/office/drawing/2014/main" id="{F106B4C2-6CBB-F647-B84B-CA59603792AB}"/>
              </a:ext>
            </a:extLst>
          </p:cNvPr>
          <p:cNvSpPr/>
          <p:nvPr/>
        </p:nvSpPr>
        <p:spPr>
          <a:xfrm rot="537714">
            <a:off x="4864818" y="1710250"/>
            <a:ext cx="3640740" cy="707886"/>
          </a:xfrm>
          <a:prstGeom prst="rect">
            <a:avLst/>
          </a:prstGeom>
          <a:noFill/>
        </p:spPr>
        <p:txBody>
          <a:bodyPr wrap="none" lIns="91440" tIns="45720" rIns="91440" bIns="45720">
            <a:spAutoFit/>
          </a:bodyPr>
          <a:lstStyle/>
          <a:p>
            <a:pPr algn="ctr"/>
            <a:r>
              <a:rPr lang="en-US" altLang="zh-CN" sz="4000" dirty="0">
                <a:solidFill>
                  <a:srgbClr val="C00000"/>
                </a:solidFill>
                <a:cs typeface="Tahoma" panose="020B0604030504040204" pitchFamily="34" charset="0"/>
              </a:rPr>
              <a:t>Common</a:t>
            </a:r>
            <a:r>
              <a:rPr lang="zh-CN" altLang="en-US" sz="4000" dirty="0">
                <a:solidFill>
                  <a:srgbClr val="C00000"/>
                </a:solidFill>
                <a:cs typeface="Tahoma" panose="020B0604030504040204" pitchFamily="34" charset="0"/>
              </a:rPr>
              <a:t> </a:t>
            </a:r>
            <a:r>
              <a:rPr lang="en-US" altLang="zh-CN" sz="4000" dirty="0">
                <a:solidFill>
                  <a:srgbClr val="C00000"/>
                </a:solidFill>
                <a:cs typeface="Tahoma" panose="020B0604030504040204" pitchFamily="34" charset="0"/>
              </a:rPr>
              <a:t>sense</a:t>
            </a:r>
            <a:endParaRPr lang="en-US" sz="4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79461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6047A72-7A7D-AE4A-A19B-FB6A285531AB}"/>
              </a:ext>
            </a:extLst>
          </p:cNvPr>
          <p:cNvSpPr>
            <a:spLocks noGrp="1" noChangeArrowheads="1"/>
          </p:cNvSpPr>
          <p:nvPr>
            <p:ph type="title"/>
          </p:nvPr>
        </p:nvSpPr>
        <p:spPr>
          <a:xfrm>
            <a:off x="596900" y="484188"/>
            <a:ext cx="7772400" cy="1027112"/>
          </a:xfrm>
        </p:spPr>
        <p:txBody>
          <a:bodyPr wrap="square" lIns="92075" tIns="46038" rIns="92075" bIns="46038" numCol="1" anchor="b" anchorCtr="0" compatLnSpc="1">
            <a:prstTxWarp prst="textNoShape">
              <a:avLst/>
            </a:prstTxWarp>
          </a:bodyPr>
          <a:lstStyle/>
          <a:p>
            <a:pPr>
              <a:defRPr/>
            </a:pPr>
            <a:r>
              <a:rPr lang="en-GB" altLang="en-US" sz="4000" dirty="0"/>
              <a:t>Heuristic Search</a:t>
            </a:r>
          </a:p>
        </p:txBody>
      </p:sp>
      <p:sp>
        <p:nvSpPr>
          <p:cNvPr id="5123" name="Rectangle 3">
            <a:extLst>
              <a:ext uri="{FF2B5EF4-FFF2-40B4-BE49-F238E27FC236}">
                <a16:creationId xmlns:a16="http://schemas.microsoft.com/office/drawing/2014/main" id="{9A6F165C-BEFE-E647-8EED-2394EE2E7783}"/>
              </a:ext>
            </a:extLst>
          </p:cNvPr>
          <p:cNvSpPr>
            <a:spLocks noGrp="1" noChangeArrowheads="1"/>
          </p:cNvSpPr>
          <p:nvPr>
            <p:ph type="body" idx="1"/>
          </p:nvPr>
        </p:nvSpPr>
        <p:spPr>
          <a:xfrm>
            <a:off x="611188" y="1989138"/>
            <a:ext cx="8137525" cy="4032250"/>
          </a:xfrm>
        </p:spPr>
        <p:txBody>
          <a:bodyPr rtlCol="0">
            <a:normAutofit/>
          </a:bodyPr>
          <a:lstStyle/>
          <a:p>
            <a:pPr marL="91440" indent="-91440" eaLnBrk="1" fontAlgn="auto" hangingPunct="1">
              <a:spcAft>
                <a:spcPts val="600"/>
              </a:spcAft>
              <a:buClr>
                <a:schemeClr val="accent3"/>
              </a:buClr>
              <a:buFont typeface="Arial" charset="0"/>
              <a:buChar char="•"/>
              <a:defRPr/>
            </a:pPr>
            <a:r>
              <a:rPr lang="en-US" altLang="en-US" sz="2800" dirty="0"/>
              <a:t>Add </a:t>
            </a:r>
            <a:r>
              <a:rPr lang="en-US" altLang="en-US" sz="2800" dirty="0">
                <a:solidFill>
                  <a:srgbClr val="0070C0"/>
                </a:solidFill>
              </a:rPr>
              <a:t>domain-specific information </a:t>
            </a:r>
            <a:r>
              <a:rPr lang="en-US" altLang="en-US" sz="2800" dirty="0"/>
              <a:t>to select the best path along which to continue searching</a:t>
            </a:r>
            <a:endParaRPr lang="en-GB" altLang="en-US" sz="2800" dirty="0"/>
          </a:p>
          <a:p>
            <a:pPr marL="91440" indent="-91440" eaLnBrk="1" fontAlgn="auto" hangingPunct="1">
              <a:spcAft>
                <a:spcPts val="600"/>
              </a:spcAft>
              <a:buClr>
                <a:schemeClr val="accent3"/>
              </a:buClr>
              <a:buFont typeface="Arial" charset="0"/>
              <a:buChar char="•"/>
              <a:defRPr/>
            </a:pPr>
            <a:r>
              <a:rPr lang="en-GB" altLang="en-US" sz="2800" dirty="0"/>
              <a:t>Sometimes known as </a:t>
            </a:r>
            <a:r>
              <a:rPr lang="en-GB" altLang="en-US" sz="2800" i="1" dirty="0">
                <a:solidFill>
                  <a:srgbClr val="0070C0"/>
                </a:solidFill>
              </a:rPr>
              <a:t>informed search, </a:t>
            </a:r>
            <a:r>
              <a:rPr lang="en-GB" altLang="en-US" sz="2800" dirty="0"/>
              <a:t>it is</a:t>
            </a:r>
            <a:r>
              <a:rPr lang="en-GB" altLang="en-US" sz="2800" i="1" dirty="0"/>
              <a:t> u</a:t>
            </a:r>
            <a:r>
              <a:rPr lang="en-GB" altLang="en-US" sz="2800" dirty="0"/>
              <a:t>sually </a:t>
            </a:r>
            <a:r>
              <a:rPr lang="en-GB" altLang="en-US" sz="2800" dirty="0">
                <a:solidFill>
                  <a:srgbClr val="0070C0"/>
                </a:solidFill>
              </a:rPr>
              <a:t>more </a:t>
            </a:r>
            <a:r>
              <a:rPr lang="en-GB" altLang="en-US" sz="2800" dirty="0">
                <a:solidFill>
                  <a:srgbClr val="C00000"/>
                </a:solidFill>
              </a:rPr>
              <a:t>efficient</a:t>
            </a:r>
            <a:r>
              <a:rPr lang="en-GB" altLang="en-US" sz="2800" dirty="0">
                <a:solidFill>
                  <a:srgbClr val="0070C0"/>
                </a:solidFill>
              </a:rPr>
              <a:t> </a:t>
            </a:r>
            <a:r>
              <a:rPr lang="en-GB" altLang="en-US" sz="2800" dirty="0"/>
              <a:t>than blind searches</a:t>
            </a:r>
            <a:endParaRPr lang="en-GB" altLang="en-US" sz="2800" i="1" dirty="0"/>
          </a:p>
          <a:p>
            <a:pPr marL="91440" indent="-91440" eaLnBrk="1" fontAlgn="auto" hangingPunct="1">
              <a:spcAft>
                <a:spcPts val="600"/>
              </a:spcAft>
              <a:buClr>
                <a:schemeClr val="accent3"/>
              </a:buClr>
              <a:buFont typeface="Arial" charset="0"/>
              <a:buChar char="•"/>
              <a:defRPr/>
            </a:pPr>
            <a:r>
              <a:rPr lang="en-GB" altLang="en-US" sz="2800" dirty="0"/>
              <a:t>A heuristic method is particularly used to </a:t>
            </a:r>
            <a:r>
              <a:rPr lang="en-GB" altLang="en-US" sz="2800" dirty="0">
                <a:solidFill>
                  <a:srgbClr val="C00000"/>
                </a:solidFill>
              </a:rPr>
              <a:t>rapidly</a:t>
            </a:r>
            <a:r>
              <a:rPr lang="en-GB" altLang="en-US" sz="2800" dirty="0">
                <a:solidFill>
                  <a:srgbClr val="0070C0"/>
                </a:solidFill>
              </a:rPr>
              <a:t> come </a:t>
            </a:r>
            <a:r>
              <a:rPr lang="en-GB" altLang="en-US" sz="2800" dirty="0"/>
              <a:t>to a solution that is hoped to </a:t>
            </a:r>
            <a:r>
              <a:rPr lang="en-GB" altLang="en-US" sz="2800" dirty="0">
                <a:solidFill>
                  <a:srgbClr val="0070C0"/>
                </a:solidFill>
              </a:rPr>
              <a:t>be close to the best possible answer</a:t>
            </a:r>
            <a:r>
              <a:rPr lang="en-GB" altLang="en-US" sz="2800" dirty="0"/>
              <a:t>, or 'optimal solution’ (</a:t>
            </a:r>
            <a:r>
              <a:rPr lang="en-GB" altLang="en-US" sz="2800" dirty="0" err="1"/>
              <a:t>wikipedia</a:t>
            </a:r>
            <a:r>
              <a:rPr lang="en-GB" altLang="en-US" sz="2800" dirty="0"/>
              <a:t>)</a:t>
            </a:r>
          </a:p>
        </p:txBody>
      </p:sp>
    </p:spTree>
    <p:extLst>
      <p:ext uri="{BB962C8B-B14F-4D97-AF65-F5344CB8AC3E}">
        <p14:creationId xmlns:p14="http://schemas.microsoft.com/office/powerpoint/2010/main" val="151991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B402-1996-924C-B874-1CCD04B778C0}"/>
              </a:ext>
            </a:extLst>
          </p:cNvPr>
          <p:cNvSpPr>
            <a:spLocks noGrp="1"/>
          </p:cNvSpPr>
          <p:nvPr>
            <p:ph type="title"/>
          </p:nvPr>
        </p:nvSpPr>
        <p:spPr/>
        <p:txBody>
          <a:bodyPr>
            <a:normAutofit/>
          </a:bodyPr>
          <a:lstStyle/>
          <a:p>
            <a:pPr>
              <a:defRPr/>
            </a:pPr>
            <a:r>
              <a:rPr lang="en-US" altLang="en-US" sz="3200" dirty="0">
                <a:solidFill>
                  <a:schemeClr val="tx1">
                    <a:lumMod val="95000"/>
                    <a:lumOff val="5000"/>
                  </a:schemeClr>
                </a:solidFill>
                <a:latin typeface="Tahoma" charset="0"/>
                <a:ea typeface="Tahoma" charset="0"/>
                <a:cs typeface="Tahoma" charset="0"/>
              </a:rPr>
              <a:t>Heuristics</a:t>
            </a:r>
            <a:r>
              <a:rPr lang="zh-CN" altLang="en-US" sz="3200" dirty="0">
                <a:solidFill>
                  <a:schemeClr val="tx1">
                    <a:lumMod val="95000"/>
                    <a:lumOff val="5000"/>
                  </a:schemeClr>
                </a:solidFill>
                <a:latin typeface="Tahoma" charset="0"/>
                <a:ea typeface="Tahoma" charset="0"/>
                <a:cs typeface="Tahoma" charset="0"/>
              </a:rPr>
              <a:t> </a:t>
            </a:r>
            <a:r>
              <a:rPr lang="en-US" altLang="zh-CN" sz="3200" dirty="0">
                <a:solidFill>
                  <a:schemeClr val="tx1">
                    <a:lumMod val="95000"/>
                    <a:lumOff val="5000"/>
                  </a:schemeClr>
                </a:solidFill>
                <a:latin typeface="Tahoma" charset="0"/>
                <a:ea typeface="Tahoma" charset="0"/>
                <a:cs typeface="Tahoma" charset="0"/>
              </a:rPr>
              <a:t>function</a:t>
            </a:r>
            <a:endParaRPr lang="en-US" sz="3200" dirty="0"/>
          </a:p>
        </p:txBody>
      </p:sp>
      <p:sp>
        <p:nvSpPr>
          <p:cNvPr id="75778" name="Content Placeholder 2">
            <a:extLst>
              <a:ext uri="{FF2B5EF4-FFF2-40B4-BE49-F238E27FC236}">
                <a16:creationId xmlns:a16="http://schemas.microsoft.com/office/drawing/2014/main" id="{7E152426-2873-404E-B224-64BD5837A574}"/>
              </a:ext>
            </a:extLst>
          </p:cNvPr>
          <p:cNvSpPr>
            <a:spLocks noGrp="1"/>
          </p:cNvSpPr>
          <p:nvPr>
            <p:ph idx="1"/>
          </p:nvPr>
        </p:nvSpPr>
        <p:spPr>
          <a:xfrm>
            <a:off x="611560" y="2228387"/>
            <a:ext cx="8258700" cy="4022725"/>
          </a:xfrm>
        </p:spPr>
        <p:txBody>
          <a:bodyPr/>
          <a:lstStyle/>
          <a:p>
            <a:pPr eaLnBrk="1" hangingPunct="1">
              <a:lnSpc>
                <a:spcPct val="80000"/>
              </a:lnSpc>
              <a:buFont typeface="Arial" panose="020B0604020202020204" pitchFamily="34" charset="0"/>
              <a:buChar char="•"/>
            </a:pPr>
            <a:r>
              <a:rPr lang="en-US" altLang="en-US" sz="2800" dirty="0"/>
              <a:t>Heuristic function </a:t>
            </a:r>
            <a:r>
              <a:rPr lang="en-US" altLang="en-US" sz="2800" i="1" dirty="0"/>
              <a:t>h</a:t>
            </a:r>
            <a:r>
              <a:rPr lang="en-US" altLang="en-US" sz="2800" dirty="0"/>
              <a:t>(</a:t>
            </a:r>
            <a:r>
              <a:rPr lang="en-US" altLang="en-US" sz="2800" i="1" dirty="0"/>
              <a:t>n</a:t>
            </a:r>
            <a:r>
              <a:rPr lang="en-US" altLang="en-US" sz="2800" dirty="0"/>
              <a:t>) estimates the “</a:t>
            </a:r>
            <a:r>
              <a:rPr lang="en-US" altLang="en-US" sz="2800" b="1" dirty="0">
                <a:solidFill>
                  <a:srgbClr val="C00000"/>
                </a:solidFill>
              </a:rPr>
              <a:t>goodness</a:t>
            </a:r>
            <a:r>
              <a:rPr lang="en-US" altLang="en-US" sz="2800" dirty="0"/>
              <a:t>” of a node </a:t>
            </a:r>
            <a:r>
              <a:rPr lang="en-US" altLang="en-US" sz="2800" i="1" dirty="0"/>
              <a:t>n</a:t>
            </a:r>
            <a:r>
              <a:rPr lang="en-US" altLang="en-US" sz="2800" dirty="0"/>
              <a:t> </a:t>
            </a:r>
          </a:p>
          <a:p>
            <a:pPr lvl="2" eaLnBrk="1" hangingPunct="1">
              <a:lnSpc>
                <a:spcPct val="80000"/>
              </a:lnSpc>
              <a:buFont typeface="Arial" panose="020B0604020202020204" pitchFamily="34" charset="0"/>
              <a:buChar char="•"/>
            </a:pPr>
            <a:r>
              <a:rPr lang="en-US" altLang="en-US" sz="2000" i="1" dirty="0"/>
              <a:t>h</a:t>
            </a:r>
            <a:r>
              <a:rPr lang="en-US" altLang="en-US" sz="2000" dirty="0"/>
              <a:t>(</a:t>
            </a:r>
            <a:r>
              <a:rPr lang="en-US" altLang="en-US" sz="2000" i="1" dirty="0"/>
              <a:t>n</a:t>
            </a:r>
            <a:r>
              <a:rPr lang="en-US" altLang="en-US" sz="2000" dirty="0"/>
              <a:t>) = </a:t>
            </a:r>
            <a:r>
              <a:rPr lang="en-US" altLang="zh-CN" sz="2000" dirty="0">
                <a:solidFill>
                  <a:srgbClr val="C00000"/>
                </a:solidFill>
              </a:rPr>
              <a:t>estimation</a:t>
            </a:r>
            <a:r>
              <a:rPr lang="zh-CN" altLang="en-US" sz="2000" dirty="0">
                <a:solidFill>
                  <a:srgbClr val="C00000"/>
                </a:solidFill>
              </a:rPr>
              <a:t> </a:t>
            </a:r>
            <a:r>
              <a:rPr lang="en-US" altLang="en-US" sz="2000" dirty="0"/>
              <a:t>of minimal cost path (or distance) from </a:t>
            </a:r>
            <a:r>
              <a:rPr lang="en-US" altLang="en-US" sz="2000" i="1" dirty="0"/>
              <a:t>n</a:t>
            </a:r>
            <a:r>
              <a:rPr lang="en-US" altLang="en-US" sz="2000" dirty="0"/>
              <a:t> to a goal state </a:t>
            </a:r>
          </a:p>
          <a:p>
            <a:pPr eaLnBrk="1" hangingPunct="1">
              <a:lnSpc>
                <a:spcPct val="80000"/>
              </a:lnSpc>
              <a:buFont typeface="Arial" panose="020B0604020202020204" pitchFamily="34" charset="0"/>
              <a:buChar char="•"/>
            </a:pPr>
            <a:endParaRPr lang="en-US" altLang="en-US" sz="2800" dirty="0"/>
          </a:p>
          <a:p>
            <a:pPr eaLnBrk="1" hangingPunct="1">
              <a:lnSpc>
                <a:spcPct val="80000"/>
              </a:lnSpc>
              <a:buFont typeface="Arial" panose="020B0604020202020204" pitchFamily="34" charset="0"/>
              <a:buChar char="•"/>
            </a:pPr>
            <a:r>
              <a:rPr lang="en-US" altLang="en-US" sz="2800" dirty="0"/>
              <a:t>All </a:t>
            </a:r>
            <a:r>
              <a:rPr lang="en-US" altLang="en-US" sz="2800" dirty="0">
                <a:solidFill>
                  <a:srgbClr val="0070C0"/>
                </a:solidFill>
              </a:rPr>
              <a:t>domain knowledge </a:t>
            </a:r>
            <a:r>
              <a:rPr lang="en-US" altLang="en-US" sz="2800" dirty="0"/>
              <a:t>used in the search is </a:t>
            </a:r>
            <a:r>
              <a:rPr lang="en-US" altLang="en-US" sz="2800" dirty="0">
                <a:solidFill>
                  <a:srgbClr val="0070C0"/>
                </a:solidFill>
              </a:rPr>
              <a:t>encoded</a:t>
            </a:r>
            <a:r>
              <a:rPr lang="en-US" altLang="en-US" sz="2800" dirty="0"/>
              <a:t> in </a:t>
            </a:r>
            <a:r>
              <a:rPr lang="en-US" altLang="en-US" sz="2800" i="1" dirty="0"/>
              <a:t>h</a:t>
            </a:r>
            <a:r>
              <a:rPr lang="en-US" altLang="en-US" sz="2800" dirty="0"/>
              <a:t>(</a:t>
            </a:r>
            <a:r>
              <a:rPr lang="en-US" altLang="en-US" sz="2800" i="1" dirty="0"/>
              <a:t>n</a:t>
            </a:r>
            <a:r>
              <a:rPr lang="en-US" altLang="en-US" sz="2800" dirty="0"/>
              <a:t>), which is </a:t>
            </a:r>
            <a:r>
              <a:rPr lang="en-US" altLang="en-US" sz="2800" dirty="0">
                <a:solidFill>
                  <a:srgbClr val="0070C0"/>
                </a:solidFill>
              </a:rPr>
              <a:t>computable</a:t>
            </a:r>
            <a:r>
              <a:rPr lang="en-US" altLang="en-US" sz="2800" dirty="0">
                <a:solidFill>
                  <a:srgbClr val="FF0000"/>
                </a:solidFill>
              </a:rPr>
              <a:t> </a:t>
            </a:r>
            <a:r>
              <a:rPr lang="en-US" altLang="en-US" sz="2800" dirty="0"/>
              <a:t>from the current state </a:t>
            </a:r>
          </a:p>
          <a:p>
            <a:pPr eaLnBrk="1" hangingPunct="1">
              <a:lnSpc>
                <a:spcPct val="80000"/>
              </a:lnSpc>
              <a:buFont typeface="Arial" panose="020B0604020202020204" pitchFamily="34" charset="0"/>
              <a:buChar char="•"/>
            </a:pPr>
            <a:endParaRPr lang="en-US" altLang="en-US" sz="2800" dirty="0"/>
          </a:p>
          <a:p>
            <a:pPr eaLnBrk="1" hangingPunct="1">
              <a:lnSpc>
                <a:spcPct val="80000"/>
              </a:lnSpc>
              <a:buFont typeface="Arial" panose="020B0604020202020204" pitchFamily="34" charset="0"/>
              <a:buChar char="•"/>
            </a:pPr>
            <a:r>
              <a:rPr lang="en-US" altLang="en-US" sz="2800" dirty="0"/>
              <a:t>In general, </a:t>
            </a:r>
            <a:r>
              <a:rPr lang="en-US" altLang="en-US" sz="2800" i="1" dirty="0"/>
              <a:t>h</a:t>
            </a:r>
            <a:r>
              <a:rPr lang="en-US" altLang="en-US" sz="2800" dirty="0"/>
              <a:t>(</a:t>
            </a:r>
            <a:r>
              <a:rPr lang="en-US" altLang="en-US" sz="2800" i="1" dirty="0"/>
              <a:t>n</a:t>
            </a:r>
            <a:r>
              <a:rPr lang="en-US" altLang="en-US" sz="2800" dirty="0"/>
              <a:t>) </a:t>
            </a:r>
            <a:r>
              <a:rPr lang="en-US" altLang="en-US" sz="2800" dirty="0">
                <a:cs typeface="Times New Roman" panose="02020603050405020304" pitchFamily="18" charset="0"/>
              </a:rPr>
              <a:t>≥</a:t>
            </a:r>
            <a:r>
              <a:rPr lang="en-US" altLang="en-US" sz="2800" dirty="0"/>
              <a:t> 0 for all nodes </a:t>
            </a:r>
            <a:r>
              <a:rPr lang="en-US" altLang="en-US" sz="2800" i="1" dirty="0"/>
              <a:t>n and h</a:t>
            </a:r>
            <a:r>
              <a:rPr lang="en-US" altLang="en-US" sz="2800" dirty="0"/>
              <a:t>(</a:t>
            </a:r>
            <a:r>
              <a:rPr lang="en-US" altLang="en-US" sz="2800" i="1" dirty="0"/>
              <a:t>n</a:t>
            </a:r>
            <a:r>
              <a:rPr lang="en-US" altLang="en-US" sz="2800" dirty="0"/>
              <a:t>) = 0 implies that </a:t>
            </a:r>
            <a:r>
              <a:rPr lang="en-US" altLang="en-US" sz="2800" i="1" dirty="0"/>
              <a:t>n</a:t>
            </a:r>
            <a:r>
              <a:rPr lang="en-US" altLang="en-US" sz="2800" dirty="0"/>
              <a:t> is a goal node </a:t>
            </a:r>
          </a:p>
          <a:p>
            <a:endParaRPr lang="en-US" altLang="en-US" dirty="0"/>
          </a:p>
        </p:txBody>
      </p:sp>
      <p:sp>
        <p:nvSpPr>
          <p:cNvPr id="4" name="Slide Number Placeholder 3">
            <a:extLst>
              <a:ext uri="{FF2B5EF4-FFF2-40B4-BE49-F238E27FC236}">
                <a16:creationId xmlns:a16="http://schemas.microsoft.com/office/drawing/2014/main" id="{4C5DA26E-C308-C043-8E18-446501F0F4B1}"/>
              </a:ext>
            </a:extLst>
          </p:cNvPr>
          <p:cNvSpPr>
            <a:spLocks noGrp="1"/>
          </p:cNvSpPr>
          <p:nvPr>
            <p:ph type="sldNum" sz="quarter" idx="12"/>
          </p:nvPr>
        </p:nvSpPr>
        <p:spPr/>
        <p:txBody>
          <a:bodyPr/>
          <a:lstStyle/>
          <a:p>
            <a:pPr>
              <a:defRPr/>
            </a:pPr>
            <a:fld id="{3965C018-BDC2-4E8C-804B-22ECF2EBED1E}" type="slidenum">
              <a:rPr lang="en-GB" altLang="en-US" smtClean="0"/>
              <a:pPr>
                <a:defRPr/>
              </a:pPr>
              <a:t>9</a:t>
            </a:fld>
            <a:endParaRPr lang="en-GB" altLang="en-US"/>
          </a:p>
        </p:txBody>
      </p:sp>
    </p:spTree>
    <p:extLst>
      <p:ext uri="{BB962C8B-B14F-4D97-AF65-F5344CB8AC3E}">
        <p14:creationId xmlns:p14="http://schemas.microsoft.com/office/powerpoint/2010/main" val="42722196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16835</TotalTime>
  <Words>3337</Words>
  <Application>Microsoft Macintosh PowerPoint</Application>
  <PresentationFormat>On-screen Show (4:3)</PresentationFormat>
  <Paragraphs>1067</Paragraphs>
  <Slides>36</Slides>
  <Notes>33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Söhne</vt:lpstr>
      <vt:lpstr>Arial</vt:lpstr>
      <vt:lpstr>Calibri</vt:lpstr>
      <vt:lpstr>Tahoma</vt:lpstr>
      <vt:lpstr>Times New Roman</vt:lpstr>
      <vt:lpstr>Tw Cen MT</vt:lpstr>
      <vt:lpstr>Verdana</vt:lpstr>
      <vt:lpstr>Wingdings</vt:lpstr>
      <vt:lpstr>Wingdings 2</vt:lpstr>
      <vt:lpstr>Wingdings 3</vt:lpstr>
      <vt:lpstr>Integral</vt:lpstr>
      <vt:lpstr>Document</vt:lpstr>
      <vt:lpstr>PowerPoint Presentation</vt:lpstr>
      <vt:lpstr>outlines</vt:lpstr>
      <vt:lpstr>expectation</vt:lpstr>
      <vt:lpstr>Search Strategies</vt:lpstr>
      <vt:lpstr>Blind Search vs. Heuristic Searches</vt:lpstr>
      <vt:lpstr>What is heuristic? Example 1</vt:lpstr>
      <vt:lpstr>What is heuristic? Example 2</vt:lpstr>
      <vt:lpstr>Heuristic Search</vt:lpstr>
      <vt:lpstr>Heuristics function</vt:lpstr>
      <vt:lpstr>Path cost vs. heuristic cost</vt:lpstr>
      <vt:lpstr>Uniform Cost Search</vt:lpstr>
      <vt:lpstr>Uniform Cost and Greedy search</vt:lpstr>
      <vt:lpstr>PowerPoint Presentation</vt:lpstr>
      <vt:lpstr>Heuristic Searches – greedy search</vt:lpstr>
      <vt:lpstr>Heuristic Searches – greedy search</vt:lpstr>
      <vt:lpstr>Heuristic Searches – greedy search</vt:lpstr>
      <vt:lpstr>Greedy Search</vt:lpstr>
      <vt:lpstr>Greedy Search evaluation</vt:lpstr>
      <vt:lpstr>PowerPoint Presentation</vt:lpstr>
      <vt:lpstr>Greedy Search vs. UCS</vt:lpstr>
      <vt:lpstr>Heuristic Searches - A* Algorithm</vt:lpstr>
      <vt:lpstr>Heuristic Searches - A* Algorithm</vt:lpstr>
      <vt:lpstr>Heuristic Searches - A* Algorithm</vt:lpstr>
      <vt:lpstr>Straight Line Distances to Bucharest</vt:lpstr>
      <vt:lpstr>PowerPoint Presentation</vt:lpstr>
      <vt:lpstr>PowerPoint Presentation</vt:lpstr>
      <vt:lpstr>PowerPoint Presentation</vt:lpstr>
      <vt:lpstr>A* - example</vt:lpstr>
      <vt:lpstr>A* - possible heuristics</vt:lpstr>
      <vt:lpstr>Heuristics in A* Algorithm</vt:lpstr>
      <vt:lpstr>Heuristics in A* Algorithm</vt:lpstr>
      <vt:lpstr>PowerPoint Presentation</vt:lpstr>
      <vt:lpstr>PowerPoint Presentation</vt:lpstr>
      <vt:lpstr>Informedness</vt:lpstr>
      <vt:lpstr>Effective Branching Factor</vt:lpstr>
      <vt:lpstr>Further Reading</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Rong Qu</dc:creator>
  <cp:lastModifiedBy>Qian Zhang</cp:lastModifiedBy>
  <cp:revision>805</cp:revision>
  <dcterms:created xsi:type="dcterms:W3CDTF">2000-01-17T21:25:46Z</dcterms:created>
  <dcterms:modified xsi:type="dcterms:W3CDTF">2024-03-12T23:52:55Z</dcterms:modified>
</cp:coreProperties>
</file>