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B8BA1-8AA7-4BDB-904A-509D852D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60F45-3A90-4518-983F-B20903150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00F44-1535-45A5-8A56-A8276739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2F63C-54E3-4552-BEBF-DC1AF790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A3B88-F992-401F-9746-44BAA33B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9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AB2AC-CB94-4537-B22B-5AA150DA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05D42-07F2-42F2-ABF1-019F70671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0A5C6-F4C8-4C44-8E59-90DD9D40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C6062-7A24-4CB3-ACD6-C4BF0005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9E35D-AD27-41E5-B150-EB316AF1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03AB8-9CD5-4DF7-97D3-B109CD1C2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9784A-2F2A-4E58-B5D6-D4D99B109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DF6C5-1BD6-48C8-80F5-3A13948C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E6D84-B477-4696-BFE4-74D716E0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02222-83AE-4FEB-939A-3D161A40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CEFA0-DACE-474F-8EFA-2C77828E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BFF19-9BCB-461D-B843-33264D55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F955F-0DA6-47B3-802E-D4AE9C0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E90D4-4195-4D29-89D2-0AE0AFCC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C83ED-1F3D-4292-9B4A-066BE2E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963-D939-4AB4-9074-EF1A3988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FD472-6C89-47BC-853A-F3ADC719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EA7DB-187D-4CD4-87C8-BF8CD9CB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DB7D5-987B-41F7-9D51-E68EA218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DFD5D-1E43-45B8-B727-5CA952A6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537A8-B8BE-4171-882E-DB09EB33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13A46-F0BF-402B-ADF7-3B0CAA556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C99F9-B226-4687-8F2F-CA01F7A51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BB30E-C964-4F20-B95D-862040E8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7C6A7-0FE9-48D9-AA88-39950E5A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44D6A-0E9A-4069-8206-7BDAFB66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E6F5-8D2F-409D-BD24-66EDF06B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0AB51-CB91-4B91-9B22-5EA7D664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AB1CB6-1D1D-4BB3-A5D1-BEC2CF1C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37D63D-0078-4C7F-AE52-3991D6431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C9AF2B-6204-4EB4-90FE-213AEF69C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98F612-1B7E-404B-8D87-DB528D4F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53F6F-E450-4F6E-884A-5771E3DD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68297-3AFB-4CB7-AD92-1FC37843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16FE6-B8C7-4A68-B95A-DA2CC0AC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E81F6-A16F-49E6-BEB4-5BAEF375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B21F4F-1338-4478-8DEB-7A0676F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65E7D-A3C8-4B81-AB89-414ED2A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1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0B01-D76C-41D3-8830-E22AB845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B4F36C-68F6-4589-B64E-A0A4640E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A42D9-B783-47AB-9E30-60D666A0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8FBDE-213D-4DB7-A84C-6E84DF65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6738A-F238-4B8B-BCD9-A5D9E573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F0A52-B634-428C-9C7A-DC102880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84824-66D8-4BBD-90DB-AE06C04F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B877E-435C-4275-AA9E-AB70224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43188-0492-43DF-A6EE-812BFB73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C616B-9ED7-4CEB-8BB9-3F9D923B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7B3C7E-D35B-499E-B64A-CFD65A02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454D2-0C83-4C1D-919C-519A2A3C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44320-7DAB-45B0-B26D-C4642273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9B9CF-09D1-4DF3-9669-5AF36B7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BE624-3260-4975-A643-71414E4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EA14B1-FFEA-4766-8D13-4183E0BF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A8709-AE07-4DF9-86AD-93680A28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F2009-A20B-460E-9460-F43EB854D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5CBE-4E49-4036-99F8-B99987D69237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1D8FE-9CA6-4B8B-8C00-3558FDEA3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0273D0-EE46-449B-B6E9-73D80B8B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34CD-45CE-4A34-8487-EEE8DE73A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DF163B-EED1-449C-BF31-1DC20A22A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36" y="2301297"/>
            <a:ext cx="2381009" cy="2857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CEA7F-BA37-4580-AF9D-B98824C12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389" y="2301297"/>
            <a:ext cx="2382560" cy="28572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78A12A-B7EC-4CA6-8231-2AF6A962A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937" y="2301297"/>
            <a:ext cx="2382560" cy="28572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D66345-A4CB-4E4A-8A1C-40B3DF595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4" y="2301297"/>
            <a:ext cx="3564550" cy="2857210"/>
          </a:xfrm>
          <a:prstGeom prst="rect">
            <a:avLst/>
          </a:prstGeom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47A06E4-1FFA-4C16-AFA9-236C0BBEC3B0}"/>
              </a:ext>
            </a:extLst>
          </p:cNvPr>
          <p:cNvSpPr txBox="1"/>
          <p:nvPr/>
        </p:nvSpPr>
        <p:spPr>
          <a:xfrm>
            <a:off x="453594" y="1839632"/>
            <a:ext cx="356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E1BE8D-221A-4372-93A2-5F1FBB6DCB80}"/>
              </a:ext>
            </a:extLst>
          </p:cNvPr>
          <p:cNvSpPr txBox="1"/>
          <p:nvPr/>
        </p:nvSpPr>
        <p:spPr>
          <a:xfrm>
            <a:off x="4125485" y="1839632"/>
            <a:ext cx="238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5725EC-E7D5-4C20-939C-BAA4A0B989F7}"/>
              </a:ext>
            </a:extLst>
          </p:cNvPr>
          <p:cNvSpPr txBox="1"/>
          <p:nvPr/>
        </p:nvSpPr>
        <p:spPr>
          <a:xfrm>
            <a:off x="6615386" y="1839632"/>
            <a:ext cx="238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Initialization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8EA48E-9BAB-4CD5-AB75-4FC9C70FC62C}"/>
              </a:ext>
            </a:extLst>
          </p:cNvPr>
          <p:cNvSpPr txBox="1"/>
          <p:nvPr/>
        </p:nvSpPr>
        <p:spPr>
          <a:xfrm>
            <a:off x="9065730" y="1839632"/>
            <a:ext cx="24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Initialization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Claraye HR</dc:creator>
  <cp:lastModifiedBy>Claraye HR</cp:lastModifiedBy>
  <cp:revision>4</cp:revision>
  <dcterms:created xsi:type="dcterms:W3CDTF">2022-05-05T01:17:03Z</dcterms:created>
  <dcterms:modified xsi:type="dcterms:W3CDTF">2022-05-05T01:43:32Z</dcterms:modified>
</cp:coreProperties>
</file>