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4D9A3-9A11-4FD1-A9EE-F94A32799C3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356C572-2E3A-41B8-BA83-C262D72EB1E8}">
      <dgm:prSet/>
      <dgm:spPr/>
      <dgm:t>
        <a:bodyPr/>
        <a:lstStyle/>
        <a:p>
          <a:r>
            <a:rPr lang="en-US" dirty="0"/>
            <a:t>Young athletes</a:t>
          </a:r>
        </a:p>
      </dgm:t>
    </dgm:pt>
    <dgm:pt modelId="{FB0899A4-3B85-4A2C-B937-BD86781C1F1C}" type="parTrans" cxnId="{5DB6DD2F-48A6-4467-A528-3673E26C6E06}">
      <dgm:prSet/>
      <dgm:spPr/>
      <dgm:t>
        <a:bodyPr/>
        <a:lstStyle/>
        <a:p>
          <a:endParaRPr lang="en-US"/>
        </a:p>
      </dgm:t>
    </dgm:pt>
    <dgm:pt modelId="{9CE9AB59-C0F1-4316-A6A2-E08B6DF931B2}" type="sibTrans" cxnId="{5DB6DD2F-48A6-4467-A528-3673E26C6E06}">
      <dgm:prSet/>
      <dgm:spPr/>
      <dgm:t>
        <a:bodyPr/>
        <a:lstStyle/>
        <a:p>
          <a:endParaRPr lang="en-US"/>
        </a:p>
      </dgm:t>
    </dgm:pt>
    <dgm:pt modelId="{FD5C9C8F-FE80-40D6-A594-E61B6C6104CA}">
      <dgm:prSet/>
      <dgm:spPr/>
      <dgm:t>
        <a:bodyPr/>
        <a:lstStyle/>
        <a:p>
          <a:r>
            <a:rPr lang="en-US" dirty="0"/>
            <a:t>Coaches</a:t>
          </a:r>
        </a:p>
      </dgm:t>
    </dgm:pt>
    <dgm:pt modelId="{83D02D67-C214-4924-A014-7DE746A7492F}" type="parTrans" cxnId="{F099DD53-9803-4947-BE3D-AA94D50C222F}">
      <dgm:prSet/>
      <dgm:spPr/>
      <dgm:t>
        <a:bodyPr/>
        <a:lstStyle/>
        <a:p>
          <a:endParaRPr lang="en-US"/>
        </a:p>
      </dgm:t>
    </dgm:pt>
    <dgm:pt modelId="{18226D49-7BE8-4DCE-8905-1933804F0E4E}" type="sibTrans" cxnId="{F099DD53-9803-4947-BE3D-AA94D50C222F}">
      <dgm:prSet/>
      <dgm:spPr/>
      <dgm:t>
        <a:bodyPr/>
        <a:lstStyle/>
        <a:p>
          <a:endParaRPr lang="en-US"/>
        </a:p>
      </dgm:t>
    </dgm:pt>
    <dgm:pt modelId="{2FCBE16C-F3FB-42B2-9E56-A4B82494C48B}">
      <dgm:prSet/>
      <dgm:spPr/>
      <dgm:t>
        <a:bodyPr/>
        <a:lstStyle/>
        <a:p>
          <a:r>
            <a:rPr lang="en-US" dirty="0"/>
            <a:t>Troubled kids/young adults</a:t>
          </a:r>
        </a:p>
      </dgm:t>
    </dgm:pt>
    <dgm:pt modelId="{2AD1765C-4BE7-4041-AF8F-86A4D83ACA31}" type="parTrans" cxnId="{24759B22-EC16-4138-98D2-1822AC275B64}">
      <dgm:prSet/>
      <dgm:spPr/>
      <dgm:t>
        <a:bodyPr/>
        <a:lstStyle/>
        <a:p>
          <a:endParaRPr lang="en-US"/>
        </a:p>
      </dgm:t>
    </dgm:pt>
    <dgm:pt modelId="{DC140B30-3E50-43F3-9E25-B68AD966A19C}" type="sibTrans" cxnId="{24759B22-EC16-4138-98D2-1822AC275B64}">
      <dgm:prSet/>
      <dgm:spPr/>
      <dgm:t>
        <a:bodyPr/>
        <a:lstStyle/>
        <a:p>
          <a:endParaRPr lang="en-US"/>
        </a:p>
      </dgm:t>
    </dgm:pt>
    <dgm:pt modelId="{3FEB189C-C4C4-4ECA-A89A-126DF80411BF}" type="pres">
      <dgm:prSet presAssocID="{4724D9A3-9A11-4FD1-A9EE-F94A32799C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83F7C-F15F-4ADC-8A75-A1F52B54FF89}" type="pres">
      <dgm:prSet presAssocID="{9356C572-2E3A-41B8-BA83-C262D72EB1E8}" presName="hierRoot1" presStyleCnt="0"/>
      <dgm:spPr/>
    </dgm:pt>
    <dgm:pt modelId="{B480F0D6-489B-4327-B258-6EF1B72209EF}" type="pres">
      <dgm:prSet presAssocID="{9356C572-2E3A-41B8-BA83-C262D72EB1E8}" presName="composite" presStyleCnt="0"/>
      <dgm:spPr/>
    </dgm:pt>
    <dgm:pt modelId="{CA3FC333-B9A4-4B03-8FA3-4FD6442CD111}" type="pres">
      <dgm:prSet presAssocID="{9356C572-2E3A-41B8-BA83-C262D72EB1E8}" presName="background" presStyleLbl="node0" presStyleIdx="0" presStyleCnt="3"/>
      <dgm:spPr/>
    </dgm:pt>
    <dgm:pt modelId="{A644A414-3484-41C4-9CE0-688DEB29EE99}" type="pres">
      <dgm:prSet presAssocID="{9356C572-2E3A-41B8-BA83-C262D72EB1E8}" presName="text" presStyleLbl="fgAcc0" presStyleIdx="0" presStyleCnt="3">
        <dgm:presLayoutVars>
          <dgm:chPref val="3"/>
        </dgm:presLayoutVars>
      </dgm:prSet>
      <dgm:spPr/>
    </dgm:pt>
    <dgm:pt modelId="{F9BC99BF-A9D1-4ED7-95D0-B114A766B2A8}" type="pres">
      <dgm:prSet presAssocID="{9356C572-2E3A-41B8-BA83-C262D72EB1E8}" presName="hierChild2" presStyleCnt="0"/>
      <dgm:spPr/>
    </dgm:pt>
    <dgm:pt modelId="{F533C914-9C9C-40BD-BA94-BC6AA26DBB7E}" type="pres">
      <dgm:prSet presAssocID="{FD5C9C8F-FE80-40D6-A594-E61B6C6104CA}" presName="hierRoot1" presStyleCnt="0"/>
      <dgm:spPr/>
    </dgm:pt>
    <dgm:pt modelId="{168E82CD-0689-44A0-92EF-8871CAD24486}" type="pres">
      <dgm:prSet presAssocID="{FD5C9C8F-FE80-40D6-A594-E61B6C6104CA}" presName="composite" presStyleCnt="0"/>
      <dgm:spPr/>
    </dgm:pt>
    <dgm:pt modelId="{55EC9724-1C35-4F00-8EE8-0B1FADEC44AC}" type="pres">
      <dgm:prSet presAssocID="{FD5C9C8F-FE80-40D6-A594-E61B6C6104CA}" presName="background" presStyleLbl="node0" presStyleIdx="1" presStyleCnt="3"/>
      <dgm:spPr/>
    </dgm:pt>
    <dgm:pt modelId="{F45501BE-C8D1-40DB-9305-8027C8DB698E}" type="pres">
      <dgm:prSet presAssocID="{FD5C9C8F-FE80-40D6-A594-E61B6C6104CA}" presName="text" presStyleLbl="fgAcc0" presStyleIdx="1" presStyleCnt="3">
        <dgm:presLayoutVars>
          <dgm:chPref val="3"/>
        </dgm:presLayoutVars>
      </dgm:prSet>
      <dgm:spPr/>
    </dgm:pt>
    <dgm:pt modelId="{55227F22-EED4-4092-A923-F6BCB43F437F}" type="pres">
      <dgm:prSet presAssocID="{FD5C9C8F-FE80-40D6-A594-E61B6C6104CA}" presName="hierChild2" presStyleCnt="0"/>
      <dgm:spPr/>
    </dgm:pt>
    <dgm:pt modelId="{AE1A6667-78E0-49C4-A9F8-50FF02179D73}" type="pres">
      <dgm:prSet presAssocID="{2FCBE16C-F3FB-42B2-9E56-A4B82494C48B}" presName="hierRoot1" presStyleCnt="0"/>
      <dgm:spPr/>
    </dgm:pt>
    <dgm:pt modelId="{5D01982D-D741-4E98-966D-EFA577354598}" type="pres">
      <dgm:prSet presAssocID="{2FCBE16C-F3FB-42B2-9E56-A4B82494C48B}" presName="composite" presStyleCnt="0"/>
      <dgm:spPr/>
    </dgm:pt>
    <dgm:pt modelId="{590AF940-21A4-461A-B189-D7E22D81EC0F}" type="pres">
      <dgm:prSet presAssocID="{2FCBE16C-F3FB-42B2-9E56-A4B82494C48B}" presName="background" presStyleLbl="node0" presStyleIdx="2" presStyleCnt="3"/>
      <dgm:spPr/>
    </dgm:pt>
    <dgm:pt modelId="{1A9EFFCA-5652-4311-BFF4-D50A9A9F94A7}" type="pres">
      <dgm:prSet presAssocID="{2FCBE16C-F3FB-42B2-9E56-A4B82494C48B}" presName="text" presStyleLbl="fgAcc0" presStyleIdx="2" presStyleCnt="3">
        <dgm:presLayoutVars>
          <dgm:chPref val="3"/>
        </dgm:presLayoutVars>
      </dgm:prSet>
      <dgm:spPr/>
    </dgm:pt>
    <dgm:pt modelId="{42AC662A-566A-4E12-AC34-301B75CE2C85}" type="pres">
      <dgm:prSet presAssocID="{2FCBE16C-F3FB-42B2-9E56-A4B82494C48B}" presName="hierChild2" presStyleCnt="0"/>
      <dgm:spPr/>
    </dgm:pt>
  </dgm:ptLst>
  <dgm:cxnLst>
    <dgm:cxn modelId="{24759B22-EC16-4138-98D2-1822AC275B64}" srcId="{4724D9A3-9A11-4FD1-A9EE-F94A32799C32}" destId="{2FCBE16C-F3FB-42B2-9E56-A4B82494C48B}" srcOrd="2" destOrd="0" parTransId="{2AD1765C-4BE7-4041-AF8F-86A4D83ACA31}" sibTransId="{DC140B30-3E50-43F3-9E25-B68AD966A19C}"/>
    <dgm:cxn modelId="{18DFE429-DD96-4782-AFBF-830F090FB662}" type="presOf" srcId="{9356C572-2E3A-41B8-BA83-C262D72EB1E8}" destId="{A644A414-3484-41C4-9CE0-688DEB29EE99}" srcOrd="0" destOrd="0" presId="urn:microsoft.com/office/officeart/2005/8/layout/hierarchy1"/>
    <dgm:cxn modelId="{5DB6DD2F-48A6-4467-A528-3673E26C6E06}" srcId="{4724D9A3-9A11-4FD1-A9EE-F94A32799C32}" destId="{9356C572-2E3A-41B8-BA83-C262D72EB1E8}" srcOrd="0" destOrd="0" parTransId="{FB0899A4-3B85-4A2C-B937-BD86781C1F1C}" sibTransId="{9CE9AB59-C0F1-4316-A6A2-E08B6DF931B2}"/>
    <dgm:cxn modelId="{F099DD53-9803-4947-BE3D-AA94D50C222F}" srcId="{4724D9A3-9A11-4FD1-A9EE-F94A32799C32}" destId="{FD5C9C8F-FE80-40D6-A594-E61B6C6104CA}" srcOrd="1" destOrd="0" parTransId="{83D02D67-C214-4924-A014-7DE746A7492F}" sibTransId="{18226D49-7BE8-4DCE-8905-1933804F0E4E}"/>
    <dgm:cxn modelId="{57CABD79-49D0-43E0-A6CC-59B20C134FC6}" type="presOf" srcId="{FD5C9C8F-FE80-40D6-A594-E61B6C6104CA}" destId="{F45501BE-C8D1-40DB-9305-8027C8DB698E}" srcOrd="0" destOrd="0" presId="urn:microsoft.com/office/officeart/2005/8/layout/hierarchy1"/>
    <dgm:cxn modelId="{67046EA4-96D1-4749-B53F-6A5518B627C8}" type="presOf" srcId="{4724D9A3-9A11-4FD1-A9EE-F94A32799C32}" destId="{3FEB189C-C4C4-4ECA-A89A-126DF80411BF}" srcOrd="0" destOrd="0" presId="urn:microsoft.com/office/officeart/2005/8/layout/hierarchy1"/>
    <dgm:cxn modelId="{A132EBF7-91A5-4F06-8057-BBA70CE489E3}" type="presOf" srcId="{2FCBE16C-F3FB-42B2-9E56-A4B82494C48B}" destId="{1A9EFFCA-5652-4311-BFF4-D50A9A9F94A7}" srcOrd="0" destOrd="0" presId="urn:microsoft.com/office/officeart/2005/8/layout/hierarchy1"/>
    <dgm:cxn modelId="{120C9900-15BF-4F70-B202-09677030DE82}" type="presParOf" srcId="{3FEB189C-C4C4-4ECA-A89A-126DF80411BF}" destId="{E6E83F7C-F15F-4ADC-8A75-A1F52B54FF89}" srcOrd="0" destOrd="0" presId="urn:microsoft.com/office/officeart/2005/8/layout/hierarchy1"/>
    <dgm:cxn modelId="{740B6E01-5F69-4013-BF97-D40F02BAC303}" type="presParOf" srcId="{E6E83F7C-F15F-4ADC-8A75-A1F52B54FF89}" destId="{B480F0D6-489B-4327-B258-6EF1B72209EF}" srcOrd="0" destOrd="0" presId="urn:microsoft.com/office/officeart/2005/8/layout/hierarchy1"/>
    <dgm:cxn modelId="{2EAD9AC6-3386-4DF8-8065-59827468C331}" type="presParOf" srcId="{B480F0D6-489B-4327-B258-6EF1B72209EF}" destId="{CA3FC333-B9A4-4B03-8FA3-4FD6442CD111}" srcOrd="0" destOrd="0" presId="urn:microsoft.com/office/officeart/2005/8/layout/hierarchy1"/>
    <dgm:cxn modelId="{52A1893F-4253-4D44-9E7D-F3D86B62D828}" type="presParOf" srcId="{B480F0D6-489B-4327-B258-6EF1B72209EF}" destId="{A644A414-3484-41C4-9CE0-688DEB29EE99}" srcOrd="1" destOrd="0" presId="urn:microsoft.com/office/officeart/2005/8/layout/hierarchy1"/>
    <dgm:cxn modelId="{04924231-BFBD-457C-ABF2-C4C7BB81A31A}" type="presParOf" srcId="{E6E83F7C-F15F-4ADC-8A75-A1F52B54FF89}" destId="{F9BC99BF-A9D1-4ED7-95D0-B114A766B2A8}" srcOrd="1" destOrd="0" presId="urn:microsoft.com/office/officeart/2005/8/layout/hierarchy1"/>
    <dgm:cxn modelId="{D2D2B3A2-D6EC-4181-AC54-D87AB95003FC}" type="presParOf" srcId="{3FEB189C-C4C4-4ECA-A89A-126DF80411BF}" destId="{F533C914-9C9C-40BD-BA94-BC6AA26DBB7E}" srcOrd="1" destOrd="0" presId="urn:microsoft.com/office/officeart/2005/8/layout/hierarchy1"/>
    <dgm:cxn modelId="{9B3D21EF-CF4F-41AA-AD57-CD8BD1A36179}" type="presParOf" srcId="{F533C914-9C9C-40BD-BA94-BC6AA26DBB7E}" destId="{168E82CD-0689-44A0-92EF-8871CAD24486}" srcOrd="0" destOrd="0" presId="urn:microsoft.com/office/officeart/2005/8/layout/hierarchy1"/>
    <dgm:cxn modelId="{A697A133-8457-4C8D-97F9-59A284EF90B5}" type="presParOf" srcId="{168E82CD-0689-44A0-92EF-8871CAD24486}" destId="{55EC9724-1C35-4F00-8EE8-0B1FADEC44AC}" srcOrd="0" destOrd="0" presId="urn:microsoft.com/office/officeart/2005/8/layout/hierarchy1"/>
    <dgm:cxn modelId="{4C07F1BE-7FFD-4C65-BDF8-33A3C05EEDCB}" type="presParOf" srcId="{168E82CD-0689-44A0-92EF-8871CAD24486}" destId="{F45501BE-C8D1-40DB-9305-8027C8DB698E}" srcOrd="1" destOrd="0" presId="urn:microsoft.com/office/officeart/2005/8/layout/hierarchy1"/>
    <dgm:cxn modelId="{AD7B9904-481C-4762-8B5E-B10BC7B29193}" type="presParOf" srcId="{F533C914-9C9C-40BD-BA94-BC6AA26DBB7E}" destId="{55227F22-EED4-4092-A923-F6BCB43F437F}" srcOrd="1" destOrd="0" presId="urn:microsoft.com/office/officeart/2005/8/layout/hierarchy1"/>
    <dgm:cxn modelId="{B468CBFD-063F-4C0D-B895-35DEA645F74A}" type="presParOf" srcId="{3FEB189C-C4C4-4ECA-A89A-126DF80411BF}" destId="{AE1A6667-78E0-49C4-A9F8-50FF02179D73}" srcOrd="2" destOrd="0" presId="urn:microsoft.com/office/officeart/2005/8/layout/hierarchy1"/>
    <dgm:cxn modelId="{438BC00F-26ED-4AEE-993B-6D43CD1F5357}" type="presParOf" srcId="{AE1A6667-78E0-49C4-A9F8-50FF02179D73}" destId="{5D01982D-D741-4E98-966D-EFA577354598}" srcOrd="0" destOrd="0" presId="urn:microsoft.com/office/officeart/2005/8/layout/hierarchy1"/>
    <dgm:cxn modelId="{D2036968-E6E9-4A81-A311-F0EE8D1E6F5B}" type="presParOf" srcId="{5D01982D-D741-4E98-966D-EFA577354598}" destId="{590AF940-21A4-461A-B189-D7E22D81EC0F}" srcOrd="0" destOrd="0" presId="urn:microsoft.com/office/officeart/2005/8/layout/hierarchy1"/>
    <dgm:cxn modelId="{04C3A547-DA6A-42DE-8235-67CFD287C487}" type="presParOf" srcId="{5D01982D-D741-4E98-966D-EFA577354598}" destId="{1A9EFFCA-5652-4311-BFF4-D50A9A9F94A7}" srcOrd="1" destOrd="0" presId="urn:microsoft.com/office/officeart/2005/8/layout/hierarchy1"/>
    <dgm:cxn modelId="{29DBDF88-CFA2-42B0-A3AF-AB43F24A2FA1}" type="presParOf" srcId="{AE1A6667-78E0-49C4-A9F8-50FF02179D73}" destId="{42AC662A-566A-4E12-AC34-301B75CE2C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33-B9A4-4B03-8FA3-4FD6442CD111}">
      <dsp:nvSpPr>
        <dsp:cNvPr id="0" name=""/>
        <dsp:cNvSpPr/>
      </dsp:nvSpPr>
      <dsp:spPr>
        <a:xfrm>
          <a:off x="0" y="73699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A414-3484-41C4-9CE0-688DEB29EE99}">
      <dsp:nvSpPr>
        <dsp:cNvPr id="0" name=""/>
        <dsp:cNvSpPr/>
      </dsp:nvSpPr>
      <dsp:spPr>
        <a:xfrm>
          <a:off x="318095" y="1039187"/>
          <a:ext cx="2862857" cy="18179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Young athletes</a:t>
          </a:r>
        </a:p>
      </dsp:txBody>
      <dsp:txXfrm>
        <a:off x="371340" y="1092432"/>
        <a:ext cx="2756367" cy="1711424"/>
      </dsp:txXfrm>
    </dsp:sp>
    <dsp:sp modelId="{55EC9724-1C35-4F00-8EE8-0B1FADEC44AC}">
      <dsp:nvSpPr>
        <dsp:cNvPr id="0" name=""/>
        <dsp:cNvSpPr/>
      </dsp:nvSpPr>
      <dsp:spPr>
        <a:xfrm>
          <a:off x="3499048" y="73699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501BE-C8D1-40DB-9305-8027C8DB698E}">
      <dsp:nvSpPr>
        <dsp:cNvPr id="0" name=""/>
        <dsp:cNvSpPr/>
      </dsp:nvSpPr>
      <dsp:spPr>
        <a:xfrm>
          <a:off x="3817143" y="1039187"/>
          <a:ext cx="2862857" cy="18179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Coaches</a:t>
          </a:r>
        </a:p>
      </dsp:txBody>
      <dsp:txXfrm>
        <a:off x="3870388" y="1092432"/>
        <a:ext cx="2756367" cy="1711424"/>
      </dsp:txXfrm>
    </dsp:sp>
    <dsp:sp modelId="{590AF940-21A4-461A-B189-D7E22D81EC0F}">
      <dsp:nvSpPr>
        <dsp:cNvPr id="0" name=""/>
        <dsp:cNvSpPr/>
      </dsp:nvSpPr>
      <dsp:spPr>
        <a:xfrm>
          <a:off x="6998096" y="73699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EFFCA-5652-4311-BFF4-D50A9A9F94A7}">
      <dsp:nvSpPr>
        <dsp:cNvPr id="0" name=""/>
        <dsp:cNvSpPr/>
      </dsp:nvSpPr>
      <dsp:spPr>
        <a:xfrm>
          <a:off x="7316192" y="1039187"/>
          <a:ext cx="2862857" cy="18179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Troubled kids/young adults</a:t>
          </a:r>
        </a:p>
      </dsp:txBody>
      <dsp:txXfrm>
        <a:off x="7369437" y="1092432"/>
        <a:ext cx="2756367" cy="1711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AE2E-C06B-4FE6-972D-21B7AB509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Beaver County Extreme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550C-5A27-47E9-89E3-DBC4686D4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13740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AB09A9E8-BF27-4613-A775-071F082083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C3AFE299-6F79-44AF-9A77-2DC2DC1F8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5CFEC-47CD-4F89-9B13-EF560C53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A64F5-8B2D-4B3A-836C-3A52119DF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34220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19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6CE9D5-28BB-4329-B5E2-B06131F27F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1" title="right scallop background shape">
            <a:extLst>
              <a:ext uri="{FF2B5EF4-FFF2-40B4-BE49-F238E27FC236}">
                <a16:creationId xmlns:a16="http://schemas.microsoft.com/office/drawing/2014/main" id="{E2B1BC2F-AEBF-4990-A7F9-197AAF28B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 title="left edge border">
            <a:extLst>
              <a:ext uri="{FF2B5EF4-FFF2-40B4-BE49-F238E27FC236}">
                <a16:creationId xmlns:a16="http://schemas.microsoft.com/office/drawing/2014/main" id="{8D9F7D40-5D59-4F59-A331-D8F7710AC9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5A4A0-7A3B-45B1-9D70-AA68E5DC9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5868" y="643464"/>
            <a:ext cx="5260391" cy="5260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518C3-415E-4284-A790-0837B80D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What</a:t>
            </a:r>
            <a:endParaRPr lang="en-US" sz="19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225D-8849-4A12-B3A7-BBD3C6779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provide an alternative platform that enhances the skillset of each student athlete in order to build their skillsets in basketball and the classroom in preparation for the collegiate level.</a:t>
            </a:r>
          </a:p>
        </p:txBody>
      </p:sp>
    </p:spTree>
    <p:extLst>
      <p:ext uri="{BB962C8B-B14F-4D97-AF65-F5344CB8AC3E}">
        <p14:creationId xmlns:p14="http://schemas.microsoft.com/office/powerpoint/2010/main" val="8073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Left scallop edge">
            <a:extLst>
              <a:ext uri="{FF2B5EF4-FFF2-40B4-BE49-F238E27FC236}">
                <a16:creationId xmlns:a16="http://schemas.microsoft.com/office/drawing/2014/main" id="{C98F4480-8749-4E48-82BB-3A0F2F311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right edge border">
            <a:extLst>
              <a:ext uri="{FF2B5EF4-FFF2-40B4-BE49-F238E27FC236}">
                <a16:creationId xmlns:a16="http://schemas.microsoft.com/office/drawing/2014/main" id="{5249F694-12BA-47C4-9FF3-570372F3B9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group of people standing in front of a crowd&#10;&#10;Description generated with high confidence">
            <a:extLst>
              <a:ext uri="{FF2B5EF4-FFF2-40B4-BE49-F238E27FC236}">
                <a16:creationId xmlns:a16="http://schemas.microsoft.com/office/drawing/2014/main" id="{AEB3F56E-9BF1-42EA-B908-32D6FA22B7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1" r="16949" b="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5" name="Freeform 6" title="Left scallop edge">
            <a:extLst>
              <a:ext uri="{FF2B5EF4-FFF2-40B4-BE49-F238E27FC236}">
                <a16:creationId xmlns:a16="http://schemas.microsoft.com/office/drawing/2014/main" id="{5402222E-F041-43A0-81BC-1B3F2EF765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 title="right edge border">
            <a:extLst>
              <a:ext uri="{FF2B5EF4-FFF2-40B4-BE49-F238E27FC236}">
                <a16:creationId xmlns:a16="http://schemas.microsoft.com/office/drawing/2014/main" id="{B80D28A2-8EA4-4EF0-9056-3BDAA7290F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8623-FEF2-483A-A93E-2578D6B6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9479-C626-4B66-8BE2-8B3E6AC2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5727" y="2286001"/>
            <a:ext cx="6335338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Not enough money to play for other organizations. </a:t>
            </a:r>
          </a:p>
          <a:p>
            <a:r>
              <a:rPr lang="en-US" dirty="0"/>
              <a:t>Not asked to play anywhere else.</a:t>
            </a:r>
          </a:p>
          <a:p>
            <a:r>
              <a:rPr lang="en-US" dirty="0"/>
              <a:t>Struggling in the classroom.</a:t>
            </a:r>
          </a:p>
          <a:p>
            <a:r>
              <a:rPr lang="en-US" dirty="0"/>
              <a:t>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 title="right scallop background shape">
            <a:extLst>
              <a:ext uri="{FF2B5EF4-FFF2-40B4-BE49-F238E27FC236}">
                <a16:creationId xmlns:a16="http://schemas.microsoft.com/office/drawing/2014/main" id="{E473B0C0-761B-443F-97A0-9D6E01FBB7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E3B475C6-1445-41C7-9360-49FD7C1C1E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682A4-5148-422A-BE09-291CB658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6691-FB1E-4E6E-B659-9627A51D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 dirty="0"/>
              <a:t>HTML - Bootstrap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Node.js </a:t>
            </a:r>
          </a:p>
        </p:txBody>
      </p:sp>
    </p:spTree>
    <p:extLst>
      <p:ext uri="{BB962C8B-B14F-4D97-AF65-F5344CB8AC3E}">
        <p14:creationId xmlns:p14="http://schemas.microsoft.com/office/powerpoint/2010/main" val="344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9FD4-CE45-4707-9E3A-D1A3EEE2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A207-8080-433A-BAA2-4D44C166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function</a:t>
            </a:r>
          </a:p>
          <a:p>
            <a:pPr lvl="1"/>
            <a:r>
              <a:rPr lang="en-US" dirty="0"/>
              <a:t>Getting the information to display to the database </a:t>
            </a:r>
          </a:p>
          <a:p>
            <a:r>
              <a:rPr lang="en-US" dirty="0"/>
              <a:t>Comments board with model view controller </a:t>
            </a:r>
          </a:p>
          <a:p>
            <a:r>
              <a:rPr lang="en-US" dirty="0"/>
              <a:t>Posting more than one event to the homepage.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15FA-02EF-407F-8CFA-56ED726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56C3-D3DB-42A0-B3B1-B86D9EA5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Sam- Application forms, CSS</a:t>
            </a:r>
          </a:p>
          <a:p>
            <a:r>
              <a:rPr lang="en-US" dirty="0"/>
              <a:t>Zayne- Homepage and Admin Page – HTML,  MySQL database</a:t>
            </a:r>
          </a:p>
          <a:p>
            <a:r>
              <a:rPr lang="en-US" dirty="0"/>
              <a:t>Kenny- Comment Section</a:t>
            </a:r>
          </a:p>
        </p:txBody>
      </p:sp>
    </p:spTree>
    <p:extLst>
      <p:ext uri="{BB962C8B-B14F-4D97-AF65-F5344CB8AC3E}">
        <p14:creationId xmlns:p14="http://schemas.microsoft.com/office/powerpoint/2010/main" val="25561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B20D5FF4-D578-49EE-A3B4-523B2F886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75139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83BF982A-19EA-4AE9-BE84-952C0513E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85647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Picture 8" descr="A group of people standing in front of a crowd&#10;&#10;Description generated with very high confidence">
            <a:extLst>
              <a:ext uri="{FF2B5EF4-FFF2-40B4-BE49-F238E27FC236}">
                <a16:creationId xmlns:a16="http://schemas.microsoft.com/office/drawing/2014/main" id="{1580E04C-E039-4920-818E-3E4DF546A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196155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group of people standing on a basketball court&#10;&#10;Description generated with high confidence">
            <a:extLst>
              <a:ext uri="{FF2B5EF4-FFF2-40B4-BE49-F238E27FC236}">
                <a16:creationId xmlns:a16="http://schemas.microsoft.com/office/drawing/2014/main" id="{E88F982E-83A6-46FB-BF21-499A85DAA2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806663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183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4AA2EF-9A20-4757-9661-7CF2C521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066" y="643467"/>
            <a:ext cx="3925867" cy="3925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3B57A-717B-4BA0-B174-4B1578B4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706977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766</TotalTime>
  <Words>130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Beaver County Extreme </vt:lpstr>
      <vt:lpstr>Who?</vt:lpstr>
      <vt:lpstr>What</vt:lpstr>
      <vt:lpstr>Why?</vt:lpstr>
      <vt:lpstr>HOW?</vt:lpstr>
      <vt:lpstr>issues</vt:lpstr>
      <vt:lpstr>Contributors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Beaver County Extreme</dc:title>
  <dc:creator>malik shegog</dc:creator>
  <cp:lastModifiedBy>malik shegog</cp:lastModifiedBy>
  <cp:revision>5</cp:revision>
  <dcterms:created xsi:type="dcterms:W3CDTF">2018-04-24T13:52:24Z</dcterms:created>
  <dcterms:modified xsi:type="dcterms:W3CDTF">2018-04-25T02:43:14Z</dcterms:modified>
</cp:coreProperties>
</file>