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sel Zhamankulova" userId="f8247fb595f78e0e" providerId="LiveId" clId="{96FB2343-1D0A-4CFC-98C0-EBAE499344D2}"/>
    <pc:docChg chg="undo custSel addSld delSld modSld">
      <pc:chgData name="Assel Zhamankulova" userId="f8247fb595f78e0e" providerId="LiveId" clId="{96FB2343-1D0A-4CFC-98C0-EBAE499344D2}" dt="2024-02-22T06:44:35.120" v="1005" actId="26606"/>
      <pc:docMkLst>
        <pc:docMk/>
      </pc:docMkLst>
      <pc:sldChg chg="addSp delSp modSp mod setBg">
        <pc:chgData name="Assel Zhamankulova" userId="f8247fb595f78e0e" providerId="LiveId" clId="{96FB2343-1D0A-4CFC-98C0-EBAE499344D2}" dt="2024-02-22T04:24:29.650" v="515" actId="26606"/>
        <pc:sldMkLst>
          <pc:docMk/>
          <pc:sldMk cId="3791892145" sldId="256"/>
        </pc:sldMkLst>
        <pc:spChg chg="mod">
          <ac:chgData name="Assel Zhamankulova" userId="f8247fb595f78e0e" providerId="LiveId" clId="{96FB2343-1D0A-4CFC-98C0-EBAE499344D2}" dt="2024-02-22T04:24:29.650" v="515" actId="26606"/>
          <ac:spMkLst>
            <pc:docMk/>
            <pc:sldMk cId="3791892145" sldId="256"/>
            <ac:spMk id="2" creationId="{8F4640F2-BFAF-8890-FB06-2741F4F82100}"/>
          </ac:spMkLst>
        </pc:spChg>
        <pc:spChg chg="mod ord">
          <ac:chgData name="Assel Zhamankulova" userId="f8247fb595f78e0e" providerId="LiveId" clId="{96FB2343-1D0A-4CFC-98C0-EBAE499344D2}" dt="2024-02-22T04:24:29.650" v="515" actId="26606"/>
          <ac:spMkLst>
            <pc:docMk/>
            <pc:sldMk cId="3791892145" sldId="256"/>
            <ac:spMk id="3" creationId="{4EE4D2FF-FC2C-3C23-7D1F-09DD613A777F}"/>
          </ac:spMkLst>
        </pc:spChg>
        <pc:spChg chg="add del">
          <ac:chgData name="Assel Zhamankulova" userId="f8247fb595f78e0e" providerId="LiveId" clId="{96FB2343-1D0A-4CFC-98C0-EBAE499344D2}" dt="2024-02-22T04:24:24.985" v="512" actId="26606"/>
          <ac:spMkLst>
            <pc:docMk/>
            <pc:sldMk cId="3791892145" sldId="256"/>
            <ac:spMk id="1031" creationId="{572A6AC3-A5EB-4E50-B460-8B0A428F31B0}"/>
          </ac:spMkLst>
        </pc:spChg>
        <pc:spChg chg="add del">
          <ac:chgData name="Assel Zhamankulova" userId="f8247fb595f78e0e" providerId="LiveId" clId="{96FB2343-1D0A-4CFC-98C0-EBAE499344D2}" dt="2024-02-22T04:24:29.636" v="514" actId="26606"/>
          <ac:spMkLst>
            <pc:docMk/>
            <pc:sldMk cId="3791892145" sldId="256"/>
            <ac:spMk id="1033" creationId="{6F4C891B-62D0-4250-AEB7-0F42BAD78D7D}"/>
          </ac:spMkLst>
        </pc:spChg>
        <pc:spChg chg="add">
          <ac:chgData name="Assel Zhamankulova" userId="f8247fb595f78e0e" providerId="LiveId" clId="{96FB2343-1D0A-4CFC-98C0-EBAE499344D2}" dt="2024-02-22T04:24:29.650" v="515" actId="26606"/>
          <ac:spMkLst>
            <pc:docMk/>
            <pc:sldMk cId="3791892145" sldId="256"/>
            <ac:spMk id="1035" creationId="{E3E9CA91-0E2B-49CD-A0F6-2EA79F02FA63}"/>
          </ac:spMkLst>
        </pc:spChg>
        <pc:spChg chg="add">
          <ac:chgData name="Assel Zhamankulova" userId="f8247fb595f78e0e" providerId="LiveId" clId="{96FB2343-1D0A-4CFC-98C0-EBAE499344D2}" dt="2024-02-22T04:24:29.650" v="515" actId="26606"/>
          <ac:spMkLst>
            <pc:docMk/>
            <pc:sldMk cId="3791892145" sldId="256"/>
            <ac:spMk id="1036" creationId="{593B4D24-F4A8-4141-A20A-E0575D199633}"/>
          </ac:spMkLst>
        </pc:spChg>
        <pc:spChg chg="add">
          <ac:chgData name="Assel Zhamankulova" userId="f8247fb595f78e0e" providerId="LiveId" clId="{96FB2343-1D0A-4CFC-98C0-EBAE499344D2}" dt="2024-02-22T04:24:29.650" v="515" actId="26606"/>
          <ac:spMkLst>
            <pc:docMk/>
            <pc:sldMk cId="3791892145" sldId="256"/>
            <ac:spMk id="1037" creationId="{D845573F-F83A-4A47-B94A-2E6465F1117D}"/>
          </ac:spMkLst>
        </pc:spChg>
        <pc:picChg chg="add mod">
          <ac:chgData name="Assel Zhamankulova" userId="f8247fb595f78e0e" providerId="LiveId" clId="{96FB2343-1D0A-4CFC-98C0-EBAE499344D2}" dt="2024-02-22T04:24:29.650" v="515" actId="26606"/>
          <ac:picMkLst>
            <pc:docMk/>
            <pc:sldMk cId="3791892145" sldId="256"/>
            <ac:picMk id="1026" creationId="{35E0C405-2565-695A-4FE5-9030524F4C1C}"/>
          </ac:picMkLst>
        </pc:picChg>
      </pc:sldChg>
      <pc:sldChg chg="addSp delSp modSp mod setBg">
        <pc:chgData name="Assel Zhamankulova" userId="f8247fb595f78e0e" providerId="LiveId" clId="{96FB2343-1D0A-4CFC-98C0-EBAE499344D2}" dt="2024-02-21T15:11:00.502" v="119" actId="26606"/>
        <pc:sldMkLst>
          <pc:docMk/>
          <pc:sldMk cId="2217368269" sldId="257"/>
        </pc:sldMkLst>
        <pc:spChg chg="mod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2" creationId="{EF67133D-9AB1-D889-17B2-FEEFFF5E13D1}"/>
          </ac:spMkLst>
        </pc:spChg>
        <pc:spChg chg="add del mod">
          <ac:chgData name="Assel Zhamankulova" userId="f8247fb595f78e0e" providerId="LiveId" clId="{96FB2343-1D0A-4CFC-98C0-EBAE499344D2}" dt="2024-02-21T15:04:31.747" v="96" actId="26606"/>
          <ac:spMkLst>
            <pc:docMk/>
            <pc:sldMk cId="2217368269" sldId="257"/>
            <ac:spMk id="3" creationId="{808C7918-6D7B-798F-3F7A-9F32EB4AFDDB}"/>
          </ac:spMkLst>
        </pc:spChg>
        <pc:spChg chg="add del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12" creationId="{6C4028FD-8BAA-4A19-BFDE-594D991B7552}"/>
          </ac:spMkLst>
        </pc:spChg>
        <pc:spChg chg="add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17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1T15:11:00.420" v="118" actId="26606"/>
          <ac:spMkLst>
            <pc:docMk/>
            <pc:sldMk cId="2217368269" sldId="257"/>
            <ac:spMk id="18" creationId="{B50AB553-2A96-4A92-96F2-93548E096954}"/>
          </ac:spMkLst>
        </pc:spChg>
        <pc:spChg chg="add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19" creationId="{F68B3F68-107C-434F-AA38-110D5EA91B85}"/>
          </ac:spMkLst>
        </pc:spChg>
        <pc:spChg chg="add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21" creationId="{AAD0DBB9-1A4B-4391-81D4-CB19F9AB918A}"/>
          </ac:spMkLst>
        </pc:spChg>
        <pc:spChg chg="add">
          <ac:chgData name="Assel Zhamankulova" userId="f8247fb595f78e0e" providerId="LiveId" clId="{96FB2343-1D0A-4CFC-98C0-EBAE499344D2}" dt="2024-02-21T15:11:00.502" v="119" actId="26606"/>
          <ac:spMkLst>
            <pc:docMk/>
            <pc:sldMk cId="2217368269" sldId="257"/>
            <ac:spMk id="23" creationId="{063BBA22-50EA-4C4D-BE05-F1CE4E63AA56}"/>
          </ac:spMkLst>
        </pc:spChg>
        <pc:graphicFrameChg chg="add del">
          <ac:chgData name="Assel Zhamankulova" userId="f8247fb595f78e0e" providerId="LiveId" clId="{96FB2343-1D0A-4CFC-98C0-EBAE499344D2}" dt="2024-02-21T15:04:31.399" v="95" actId="26606"/>
          <ac:graphicFrameMkLst>
            <pc:docMk/>
            <pc:sldMk cId="2217368269" sldId="257"/>
            <ac:graphicFrameMk id="5" creationId="{FE420032-E273-C373-73BA-8EDFDCC30D07}"/>
          </ac:graphicFrameMkLst>
        </pc:graphicFrameChg>
        <pc:graphicFrameChg chg="add mod modGraphic">
          <ac:chgData name="Assel Zhamankulova" userId="f8247fb595f78e0e" providerId="LiveId" clId="{96FB2343-1D0A-4CFC-98C0-EBAE499344D2}" dt="2024-02-21T15:11:00.502" v="119" actId="26606"/>
          <ac:graphicFrameMkLst>
            <pc:docMk/>
            <pc:sldMk cId="2217368269" sldId="257"/>
            <ac:graphicFrameMk id="7" creationId="{67FA5002-53C1-3075-D1DF-8F09618EE7E7}"/>
          </ac:graphicFrameMkLst>
        </pc:graphicFrameChg>
        <pc:picChg chg="add del">
          <ac:chgData name="Assel Zhamankulova" userId="f8247fb595f78e0e" providerId="LiveId" clId="{96FB2343-1D0A-4CFC-98C0-EBAE499344D2}" dt="2024-02-21T15:11:00.420" v="118" actId="26606"/>
          <ac:picMkLst>
            <pc:docMk/>
            <pc:sldMk cId="2217368269" sldId="257"/>
            <ac:picMk id="14" creationId="{6EC7DC07-7AE9-0C02-36D4-113D0AF5FB9E}"/>
          </ac:picMkLst>
        </pc:picChg>
      </pc:sldChg>
      <pc:sldChg chg="addSp delSp modSp mod setBg setClrOvrMap">
        <pc:chgData name="Assel Zhamankulova" userId="f8247fb595f78e0e" providerId="LiveId" clId="{96FB2343-1D0A-4CFC-98C0-EBAE499344D2}" dt="2024-02-22T06:44:35.120" v="1005" actId="26606"/>
        <pc:sldMkLst>
          <pc:docMk/>
          <pc:sldMk cId="3976652945" sldId="258"/>
        </pc:sldMkLst>
        <pc:spChg chg="mod ord">
          <ac:chgData name="Assel Zhamankulova" userId="f8247fb595f78e0e" providerId="LiveId" clId="{96FB2343-1D0A-4CFC-98C0-EBAE499344D2}" dt="2024-02-22T06:44:35.120" v="1005" actId="26606"/>
          <ac:spMkLst>
            <pc:docMk/>
            <pc:sldMk cId="3976652945" sldId="258"/>
            <ac:spMk id="2" creationId="{9A467FC4-F33F-BD81-4AD3-67874D1D3552}"/>
          </ac:spMkLst>
        </pc:spChg>
        <pc:spChg chg="add del mod ord">
          <ac:chgData name="Assel Zhamankulova" userId="f8247fb595f78e0e" providerId="LiveId" clId="{96FB2343-1D0A-4CFC-98C0-EBAE499344D2}" dt="2024-02-22T06:44:35.120" v="1005" actId="26606"/>
          <ac:spMkLst>
            <pc:docMk/>
            <pc:sldMk cId="3976652945" sldId="258"/>
            <ac:spMk id="3" creationId="{1D84C3FB-0355-CE0A-7B42-DC4CAEDE9A49}"/>
          </ac:spMkLst>
        </pc:spChg>
        <pc:spChg chg="add del mod">
          <ac:chgData name="Assel Zhamankulova" userId="f8247fb595f78e0e" providerId="LiveId" clId="{96FB2343-1D0A-4CFC-98C0-EBAE499344D2}" dt="2024-02-22T06:31:41.572" v="912"/>
          <ac:spMkLst>
            <pc:docMk/>
            <pc:sldMk cId="3976652945" sldId="258"/>
            <ac:spMk id="7" creationId="{BB28BC9B-B083-CD79-8CBF-77E907403041}"/>
          </ac:spMkLst>
        </pc:spChg>
        <pc:spChg chg="add del">
          <ac:chgData name="Assel Zhamankulova" userId="f8247fb595f78e0e" providerId="LiveId" clId="{96FB2343-1D0A-4CFC-98C0-EBAE499344D2}" dt="2024-02-22T05:57:25.681" v="527" actId="26606"/>
          <ac:spMkLst>
            <pc:docMk/>
            <pc:sldMk cId="3976652945" sldId="258"/>
            <ac:spMk id="8" creationId="{100EDD19-6802-4EC3-95CE-CFFAB042CFD6}"/>
          </ac:spMkLst>
        </pc:spChg>
        <pc:spChg chg="add del">
          <ac:chgData name="Assel Zhamankulova" userId="f8247fb595f78e0e" providerId="LiveId" clId="{96FB2343-1D0A-4CFC-98C0-EBAE499344D2}" dt="2024-02-22T05:57:05.615" v="517" actId="26606"/>
          <ac:spMkLst>
            <pc:docMk/>
            <pc:sldMk cId="3976652945" sldId="258"/>
            <ac:spMk id="9" creationId="{C0763A76-9F1C-4FC5-82B7-DD475DA461B2}"/>
          </ac:spMkLst>
        </pc:spChg>
        <pc:spChg chg="add del">
          <ac:chgData name="Assel Zhamankulova" userId="f8247fb595f78e0e" providerId="LiveId" clId="{96FB2343-1D0A-4CFC-98C0-EBAE499344D2}" dt="2024-02-22T05:57:07.412" v="519" actId="26606"/>
          <ac:spMkLst>
            <pc:docMk/>
            <pc:sldMk cId="3976652945" sldId="258"/>
            <ac:spMk id="10" creationId="{B50AB553-2A96-4A92-96F2-93548E096954}"/>
          </ac:spMkLst>
        </pc:spChg>
        <pc:spChg chg="add del">
          <ac:chgData name="Assel Zhamankulova" userId="f8247fb595f78e0e" providerId="LiveId" clId="{96FB2343-1D0A-4CFC-98C0-EBAE499344D2}" dt="2024-02-22T05:57:05.615" v="517" actId="26606"/>
          <ac:spMkLst>
            <pc:docMk/>
            <pc:sldMk cId="3976652945" sldId="258"/>
            <ac:spMk id="11" creationId="{E81BF4F6-F2CF-4984-9D14-D6966D92F99F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12" creationId="{BC4C4868-CB8F-4AF9-9CDB-8108F2C19B67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14" creationId="{375E0459-6403-40CD-989D-56A4407CA12E}"/>
          </ac:spMkLst>
        </pc:spChg>
        <pc:spChg chg="add del">
          <ac:chgData name="Assel Zhamankulova" userId="f8247fb595f78e0e" providerId="LiveId" clId="{96FB2343-1D0A-4CFC-98C0-EBAE499344D2}" dt="2024-02-22T05:57:15.077" v="521" actId="26606"/>
          <ac:spMkLst>
            <pc:docMk/>
            <pc:sldMk cId="3976652945" sldId="258"/>
            <ac:spMk id="15" creationId="{F944E337-3E5D-4A1F-A5A1-2057F25B8A7B}"/>
          </ac:spMkLst>
        </pc:spChg>
        <pc:spChg chg="add del">
          <ac:chgData name="Assel Zhamankulova" userId="f8247fb595f78e0e" providerId="LiveId" clId="{96FB2343-1D0A-4CFC-98C0-EBAE499344D2}" dt="2024-02-22T05:57:15.077" v="521" actId="26606"/>
          <ac:spMkLst>
            <pc:docMk/>
            <pc:sldMk cId="3976652945" sldId="258"/>
            <ac:spMk id="16" creationId="{4DA50D69-7CF7-4844-B844-A2B821C77F24}"/>
          </ac:spMkLst>
        </pc:spChg>
        <pc:spChg chg="add del">
          <ac:chgData name="Assel Zhamankulova" userId="f8247fb595f78e0e" providerId="LiveId" clId="{96FB2343-1D0A-4CFC-98C0-EBAE499344D2}" dt="2024-02-22T05:57:15.077" v="521" actId="26606"/>
          <ac:spMkLst>
            <pc:docMk/>
            <pc:sldMk cId="3976652945" sldId="258"/>
            <ac:spMk id="18" creationId="{1D84C3FB-0355-CE0A-7B42-DC4CAEDE9A49}"/>
          </ac:spMkLst>
        </pc:spChg>
        <pc:spChg chg="add del mod">
          <ac:chgData name="Assel Zhamankulova" userId="f8247fb595f78e0e" providerId="LiveId" clId="{96FB2343-1D0A-4CFC-98C0-EBAE499344D2}" dt="2024-02-22T06:05:59.331" v="586" actId="478"/>
          <ac:spMkLst>
            <pc:docMk/>
            <pc:sldMk cId="3976652945" sldId="258"/>
            <ac:spMk id="21" creationId="{2A6399BC-CF8B-7494-5130-69193AE9881F}"/>
          </ac:spMkLst>
        </pc:spChg>
        <pc:spChg chg="add mod">
          <ac:chgData name="Assel Zhamankulova" userId="f8247fb595f78e0e" providerId="LiveId" clId="{96FB2343-1D0A-4CFC-98C0-EBAE499344D2}" dt="2024-02-22T06:32:38.690" v="922" actId="21"/>
          <ac:spMkLst>
            <pc:docMk/>
            <pc:sldMk cId="3976652945" sldId="258"/>
            <ac:spMk id="23" creationId="{7D7293A1-E017-7BD6-A4A8-4067FF8928FE}"/>
          </ac:spMkLst>
        </pc:spChg>
        <pc:spChg chg="add del">
          <ac:chgData name="Assel Zhamankulova" userId="f8247fb595f78e0e" providerId="LiveId" clId="{96FB2343-1D0A-4CFC-98C0-EBAE499344D2}" dt="2024-02-22T05:57:25.681" v="527" actId="26606"/>
          <ac:spMkLst>
            <pc:docMk/>
            <pc:sldMk cId="3976652945" sldId="258"/>
            <ac:spMk id="24" creationId="{DB17E863-922E-4C26-BD64-E8FD41D28661}"/>
          </ac:spMkLst>
        </pc:spChg>
        <pc:spChg chg="add del">
          <ac:chgData name="Assel Zhamankulova" userId="f8247fb595f78e0e" providerId="LiveId" clId="{96FB2343-1D0A-4CFC-98C0-EBAE499344D2}" dt="2024-02-22T05:57:25.681" v="527" actId="26606"/>
          <ac:spMkLst>
            <pc:docMk/>
            <pc:sldMk cId="3976652945" sldId="258"/>
            <ac:spMk id="25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08:45.337" v="622" actId="26606"/>
          <ac:spMkLst>
            <pc:docMk/>
            <pc:sldMk cId="3976652945" sldId="258"/>
            <ac:spMk id="26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08:45.337" v="622" actId="26606"/>
          <ac:spMkLst>
            <pc:docMk/>
            <pc:sldMk cId="3976652945" sldId="258"/>
            <ac:spMk id="28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29" creationId="{1B15ED52-F352-441B-82BF-E0EA34836D08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30" creationId="{3B2E3793-BFE6-45A2-9B7B-E18844431C99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31" creationId="{53E5B1A8-3AC9-4BD1-9BBC-78CA94F2D1BA}"/>
          </ac:spMkLst>
        </pc:spChg>
        <pc:spChg chg="add del">
          <ac:chgData name="Assel Zhamankulova" userId="f8247fb595f78e0e" providerId="LiveId" clId="{96FB2343-1D0A-4CFC-98C0-EBAE499344D2}" dt="2024-02-22T05:57:58.428" v="531" actId="26606"/>
          <ac:spMkLst>
            <pc:docMk/>
            <pc:sldMk cId="3976652945" sldId="258"/>
            <ac:spMk id="32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08:45.337" v="622" actId="26606"/>
          <ac:spMkLst>
            <pc:docMk/>
            <pc:sldMk cId="3976652945" sldId="258"/>
            <ac:spMk id="33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08:45.337" v="622" actId="26606"/>
          <ac:spMkLst>
            <pc:docMk/>
            <pc:sldMk cId="3976652945" sldId="258"/>
            <ac:spMk id="35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08:51.252" v="624" actId="26606"/>
          <ac:spMkLst>
            <pc:docMk/>
            <pc:sldMk cId="3976652945" sldId="258"/>
            <ac:spMk id="37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5:58:01.063" v="533" actId="26606"/>
          <ac:spMkLst>
            <pc:docMk/>
            <pc:sldMk cId="3976652945" sldId="258"/>
            <ac:spMk id="38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08:51.252" v="624" actId="26606"/>
          <ac:spMkLst>
            <pc:docMk/>
            <pc:sldMk cId="3976652945" sldId="258"/>
            <ac:spMk id="39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01:19.927" v="545" actId="26606"/>
          <ac:spMkLst>
            <pc:docMk/>
            <pc:sldMk cId="3976652945" sldId="258"/>
            <ac:spMk id="40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01:19.927" v="545" actId="26606"/>
          <ac:spMkLst>
            <pc:docMk/>
            <pc:sldMk cId="3976652945" sldId="258"/>
            <ac:spMk id="41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01:19.927" v="545" actId="26606"/>
          <ac:spMkLst>
            <pc:docMk/>
            <pc:sldMk cId="3976652945" sldId="258"/>
            <ac:spMk id="42" creationId="{450D3AD2-FA80-415F-A9CE-54D884561CD7}"/>
          </ac:spMkLst>
        </pc:spChg>
        <pc:spChg chg="add del mod">
          <ac:chgData name="Assel Zhamankulova" userId="f8247fb595f78e0e" providerId="LiveId" clId="{96FB2343-1D0A-4CFC-98C0-EBAE499344D2}" dt="2024-02-22T06:01:19.927" v="545" actId="26606"/>
          <ac:spMkLst>
            <pc:docMk/>
            <pc:sldMk cId="3976652945" sldId="258"/>
            <ac:spMk id="43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08:51.252" v="624" actId="26606"/>
          <ac:spMkLst>
            <pc:docMk/>
            <pc:sldMk cId="3976652945" sldId="258"/>
            <ac:spMk id="44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08:51.252" v="624" actId="26606"/>
          <ac:spMkLst>
            <pc:docMk/>
            <pc:sldMk cId="3976652945" sldId="258"/>
            <ac:spMk id="46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32:01.474" v="914" actId="26606"/>
          <ac:spMkLst>
            <pc:docMk/>
            <pc:sldMk cId="3976652945" sldId="258"/>
            <ac:spMk id="47" creationId="{1E214AA7-F028-4A0D-8698-61AEC754D1BC}"/>
          </ac:spMkLst>
        </pc:spChg>
        <pc:spChg chg="add del">
          <ac:chgData name="Assel Zhamankulova" userId="f8247fb595f78e0e" providerId="LiveId" clId="{96FB2343-1D0A-4CFC-98C0-EBAE499344D2}" dt="2024-02-22T06:08:54.114" v="626" actId="26606"/>
          <ac:spMkLst>
            <pc:docMk/>
            <pc:sldMk cId="3976652945" sldId="258"/>
            <ac:spMk id="48" creationId="{78FD1E94-B12F-434F-8027-5DBEAC55A132}"/>
          </ac:spMkLst>
        </pc:spChg>
        <pc:spChg chg="add del">
          <ac:chgData name="Assel Zhamankulova" userId="f8247fb595f78e0e" providerId="LiveId" clId="{96FB2343-1D0A-4CFC-98C0-EBAE499344D2}" dt="2024-02-22T06:01:18.449" v="544" actId="26606"/>
          <ac:spMkLst>
            <pc:docMk/>
            <pc:sldMk cId="3976652945" sldId="258"/>
            <ac:spMk id="49" creationId="{04C21BAE-6866-4C7A-A7EC-C1B2E572D5BE}"/>
          </ac:spMkLst>
        </pc:spChg>
        <pc:spChg chg="add del">
          <ac:chgData name="Assel Zhamankulova" userId="f8247fb595f78e0e" providerId="LiveId" clId="{96FB2343-1D0A-4CFC-98C0-EBAE499344D2}" dt="2024-02-22T06:08:54.114" v="626" actId="26606"/>
          <ac:spMkLst>
            <pc:docMk/>
            <pc:sldMk cId="3976652945" sldId="258"/>
            <ac:spMk id="50" creationId="{1BC8109F-B452-45EE-8BB3-65433C039601}"/>
          </ac:spMkLst>
        </pc:spChg>
        <pc:spChg chg="add del">
          <ac:chgData name="Assel Zhamankulova" userId="f8247fb595f78e0e" providerId="LiveId" clId="{96FB2343-1D0A-4CFC-98C0-EBAE499344D2}" dt="2024-02-22T06:01:18.449" v="544" actId="26606"/>
          <ac:spMkLst>
            <pc:docMk/>
            <pc:sldMk cId="3976652945" sldId="258"/>
            <ac:spMk id="51" creationId="{7E7D0C94-08B4-48AE-8813-CC4D60294F42}"/>
          </ac:spMkLst>
        </pc:spChg>
        <pc:spChg chg="add del">
          <ac:chgData name="Assel Zhamankulova" userId="f8247fb595f78e0e" providerId="LiveId" clId="{96FB2343-1D0A-4CFC-98C0-EBAE499344D2}" dt="2024-02-22T06:26:50.001" v="830" actId="26606"/>
          <ac:spMkLst>
            <pc:docMk/>
            <pc:sldMk cId="3976652945" sldId="258"/>
            <ac:spMk id="52" creationId="{31293F9B-599E-4871-A414-757225FA346A}"/>
          </ac:spMkLst>
        </pc:spChg>
        <pc:spChg chg="add del">
          <ac:chgData name="Assel Zhamankulova" userId="f8247fb595f78e0e" providerId="LiveId" clId="{96FB2343-1D0A-4CFC-98C0-EBAE499344D2}" dt="2024-02-22T06:01:18.449" v="544" actId="26606"/>
          <ac:spMkLst>
            <pc:docMk/>
            <pc:sldMk cId="3976652945" sldId="258"/>
            <ac:spMk id="53" creationId="{F0C518C2-0AA4-470C-87B9-9CBF428FBA25}"/>
          </ac:spMkLst>
        </pc:spChg>
        <pc:spChg chg="add del">
          <ac:chgData name="Assel Zhamankulova" userId="f8247fb595f78e0e" providerId="LiveId" clId="{96FB2343-1D0A-4CFC-98C0-EBAE499344D2}" dt="2024-02-22T06:26:50.001" v="830" actId="26606"/>
          <ac:spMkLst>
            <pc:docMk/>
            <pc:sldMk cId="3976652945" sldId="258"/>
            <ac:spMk id="54" creationId="{E5F17139-31EE-46AC-B04F-DBBD852DD6CB}"/>
          </ac:spMkLst>
        </pc:spChg>
        <pc:spChg chg="add del">
          <ac:chgData name="Assel Zhamankulova" userId="f8247fb595f78e0e" providerId="LiveId" clId="{96FB2343-1D0A-4CFC-98C0-EBAE499344D2}" dt="2024-02-22T06:33:19.234" v="936" actId="26606"/>
          <ac:spMkLst>
            <pc:docMk/>
            <pc:sldMk cId="3976652945" sldId="258"/>
            <ac:spMk id="57" creationId="{5D7F64A8-D625-4F61-A290-B499BB62ACFF}"/>
          </ac:spMkLst>
        </pc:spChg>
        <pc:spChg chg="add del">
          <ac:chgData name="Assel Zhamankulova" userId="f8247fb595f78e0e" providerId="LiveId" clId="{96FB2343-1D0A-4CFC-98C0-EBAE499344D2}" dt="2024-02-22T06:01:17.719" v="543" actId="26606"/>
          <ac:spMkLst>
            <pc:docMk/>
            <pc:sldMk cId="3976652945" sldId="258"/>
            <ac:spMk id="58" creationId="{96CF2A2B-0745-440C-9224-C5C6A0A4286F}"/>
          </ac:spMkLst>
        </pc:spChg>
        <pc:spChg chg="add del">
          <ac:chgData name="Assel Zhamankulova" userId="f8247fb595f78e0e" providerId="LiveId" clId="{96FB2343-1D0A-4CFC-98C0-EBAE499344D2}" dt="2024-02-22T06:32:07.798" v="916" actId="26606"/>
          <ac:spMkLst>
            <pc:docMk/>
            <pc:sldMk cId="3976652945" sldId="258"/>
            <ac:spMk id="59" creationId="{31293F9B-599E-4871-A414-757225FA346A}"/>
          </ac:spMkLst>
        </pc:spChg>
        <pc:spChg chg="add del">
          <ac:chgData name="Assel Zhamankulova" userId="f8247fb595f78e0e" providerId="LiveId" clId="{96FB2343-1D0A-4CFC-98C0-EBAE499344D2}" dt="2024-02-22T06:01:17.719" v="543" actId="26606"/>
          <ac:spMkLst>
            <pc:docMk/>
            <pc:sldMk cId="3976652945" sldId="258"/>
            <ac:spMk id="60" creationId="{75BE6D6B-84C9-4D2B-97EB-773B7369EF82}"/>
          </ac:spMkLst>
        </pc:spChg>
        <pc:spChg chg="add del">
          <ac:chgData name="Assel Zhamankulova" userId="f8247fb595f78e0e" providerId="LiveId" clId="{96FB2343-1D0A-4CFC-98C0-EBAE499344D2}" dt="2024-02-22T06:32:07.798" v="916" actId="26606"/>
          <ac:spMkLst>
            <pc:docMk/>
            <pc:sldMk cId="3976652945" sldId="258"/>
            <ac:spMk id="61" creationId="{E5F17139-31EE-46AC-B04F-DBBD852DD6CB}"/>
          </ac:spMkLst>
        </pc:spChg>
        <pc:spChg chg="add del">
          <ac:chgData name="Assel Zhamankulova" userId="f8247fb595f78e0e" providerId="LiveId" clId="{96FB2343-1D0A-4CFC-98C0-EBAE499344D2}" dt="2024-02-22T06:01:16.881" v="542" actId="26606"/>
          <ac:spMkLst>
            <pc:docMk/>
            <pc:sldMk cId="3976652945" sldId="258"/>
            <ac:spMk id="65" creationId="{257363FD-7E77-4145-9483-331A807ADF0E}"/>
          </ac:spMkLst>
        </pc:spChg>
        <pc:spChg chg="add del">
          <ac:chgData name="Assel Zhamankulova" userId="f8247fb595f78e0e" providerId="LiveId" clId="{96FB2343-1D0A-4CFC-98C0-EBAE499344D2}" dt="2024-02-22T06:34:35.918" v="941" actId="26606"/>
          <ac:spMkLst>
            <pc:docMk/>
            <pc:sldMk cId="3976652945" sldId="258"/>
            <ac:spMk id="68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01:15.687" v="541" actId="26606"/>
          <ac:spMkLst>
            <pc:docMk/>
            <pc:sldMk cId="3976652945" sldId="258"/>
            <ac:spMk id="69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01:15.687" v="541" actId="26606"/>
          <ac:spMkLst>
            <pc:docMk/>
            <pc:sldMk cId="3976652945" sldId="258"/>
            <ac:spMk id="70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34:35.918" v="941" actId="26606"/>
          <ac:spMkLst>
            <pc:docMk/>
            <pc:sldMk cId="3976652945" sldId="258"/>
            <ac:spMk id="71" creationId="{D1BDED99-B35B-4FEE-A274-8E8DB6FEEECF}"/>
          </ac:spMkLst>
        </pc:spChg>
        <pc:spChg chg="add del">
          <ac:chgData name="Assel Zhamankulova" userId="f8247fb595f78e0e" providerId="LiveId" clId="{96FB2343-1D0A-4CFC-98C0-EBAE499344D2}" dt="2024-02-22T06:01:15.687" v="541" actId="26606"/>
          <ac:spMkLst>
            <pc:docMk/>
            <pc:sldMk cId="3976652945" sldId="258"/>
            <ac:spMk id="72" creationId="{59B296B9-C5A5-4E4F-9B60-C907B5F1466C}"/>
          </ac:spMkLst>
        </pc:spChg>
        <pc:spChg chg="add del">
          <ac:chgData name="Assel Zhamankulova" userId="f8247fb595f78e0e" providerId="LiveId" clId="{96FB2343-1D0A-4CFC-98C0-EBAE499344D2}" dt="2024-02-22T06:01:15.687" v="541" actId="26606"/>
          <ac:spMkLst>
            <pc:docMk/>
            <pc:sldMk cId="3976652945" sldId="258"/>
            <ac:spMk id="74" creationId="{D0300FD3-5AF1-6305-15FA-9078072672E2}"/>
          </ac:spMkLst>
        </pc:spChg>
        <pc:spChg chg="add del">
          <ac:chgData name="Assel Zhamankulova" userId="f8247fb595f78e0e" providerId="LiveId" clId="{96FB2343-1D0A-4CFC-98C0-EBAE499344D2}" dt="2024-02-22T06:34:41.694" v="943" actId="26606"/>
          <ac:spMkLst>
            <pc:docMk/>
            <pc:sldMk cId="3976652945" sldId="258"/>
            <ac:spMk id="76" creationId="{B50AB553-2A96-4A92-96F2-93548E096954}"/>
          </ac:spMkLst>
        </pc:spChg>
        <pc:spChg chg="add del">
          <ac:chgData name="Assel Zhamankulova" userId="f8247fb595f78e0e" providerId="LiveId" clId="{96FB2343-1D0A-4CFC-98C0-EBAE499344D2}" dt="2024-02-22T06:27:33.170" v="832" actId="26606"/>
          <ac:spMkLst>
            <pc:docMk/>
            <pc:sldMk cId="3976652945" sldId="258"/>
            <ac:spMk id="78" creationId="{02472DE8-E58B-4D56-BA61-C69C601DC760}"/>
          </ac:spMkLst>
        </pc:spChg>
        <pc:spChg chg="add del">
          <ac:chgData name="Assel Zhamankulova" userId="f8247fb595f78e0e" providerId="LiveId" clId="{96FB2343-1D0A-4CFC-98C0-EBAE499344D2}" dt="2024-02-22T06:27:33.170" v="832" actId="26606"/>
          <ac:spMkLst>
            <pc:docMk/>
            <pc:sldMk cId="3976652945" sldId="258"/>
            <ac:spMk id="79" creationId="{0183ACFC-B25E-402F-BBD8-E42034CDD49A}"/>
          </ac:spMkLst>
        </pc:spChg>
        <pc:spChg chg="add del">
          <ac:chgData name="Assel Zhamankulova" userId="f8247fb595f78e0e" providerId="LiveId" clId="{96FB2343-1D0A-4CFC-98C0-EBAE499344D2}" dt="2024-02-22T06:27:33.170" v="832" actId="26606"/>
          <ac:spMkLst>
            <pc:docMk/>
            <pc:sldMk cId="3976652945" sldId="258"/>
            <ac:spMk id="80" creationId="{3501A971-CEBD-4E4B-8529-3BB4F4100CD6}"/>
          </ac:spMkLst>
        </pc:spChg>
        <pc:spChg chg="add del">
          <ac:chgData name="Assel Zhamankulova" userId="f8247fb595f78e0e" providerId="LiveId" clId="{96FB2343-1D0A-4CFC-98C0-EBAE499344D2}" dt="2024-02-22T06:34:46.659" v="945" actId="26606"/>
          <ac:spMkLst>
            <pc:docMk/>
            <pc:sldMk cId="3976652945" sldId="258"/>
            <ac:spMk id="81" creationId="{F944E337-3E5D-4A1F-A5A1-2057F25B8A7B}"/>
          </ac:spMkLst>
        </pc:spChg>
        <pc:spChg chg="add del">
          <ac:chgData name="Assel Zhamankulova" userId="f8247fb595f78e0e" providerId="LiveId" clId="{96FB2343-1D0A-4CFC-98C0-EBAE499344D2}" dt="2024-02-22T06:27:34.814" v="834" actId="26606"/>
          <ac:spMkLst>
            <pc:docMk/>
            <pc:sldMk cId="3976652945" sldId="258"/>
            <ac:spMk id="82" creationId="{924D84CD-5280-4B52-B96E-8EDAA2B20C51}"/>
          </ac:spMkLst>
        </pc:spChg>
        <pc:spChg chg="add del">
          <ac:chgData name="Assel Zhamankulova" userId="f8247fb595f78e0e" providerId="LiveId" clId="{96FB2343-1D0A-4CFC-98C0-EBAE499344D2}" dt="2024-02-22T06:27:34.814" v="834" actId="26606"/>
          <ac:spMkLst>
            <pc:docMk/>
            <pc:sldMk cId="3976652945" sldId="258"/>
            <ac:spMk id="83" creationId="{3E65D517-46E4-8037-A63D-629DE1253A89}"/>
          </ac:spMkLst>
        </pc:spChg>
        <pc:spChg chg="add del">
          <ac:chgData name="Assel Zhamankulova" userId="f8247fb595f78e0e" providerId="LiveId" clId="{96FB2343-1D0A-4CFC-98C0-EBAE499344D2}" dt="2024-02-22T06:34:46.659" v="945" actId="26606"/>
          <ac:spMkLst>
            <pc:docMk/>
            <pc:sldMk cId="3976652945" sldId="258"/>
            <ac:spMk id="84" creationId="{4DA50D69-7CF7-4844-B844-A2B821C77F24}"/>
          </ac:spMkLst>
        </pc:spChg>
        <pc:spChg chg="add del">
          <ac:chgData name="Assel Zhamankulova" userId="f8247fb595f78e0e" providerId="LiveId" clId="{96FB2343-1D0A-4CFC-98C0-EBAE499344D2}" dt="2024-02-22T06:28:52.204" v="852" actId="26606"/>
          <ac:spMkLst>
            <pc:docMk/>
            <pc:sldMk cId="3976652945" sldId="258"/>
            <ac:spMk id="85" creationId="{AD2F5602-6586-46E4-8645-2CDA442ABFEC}"/>
          </ac:spMkLst>
        </pc:spChg>
        <pc:spChg chg="add del">
          <ac:chgData name="Assel Zhamankulova" userId="f8247fb595f78e0e" providerId="LiveId" clId="{96FB2343-1D0A-4CFC-98C0-EBAE499344D2}" dt="2024-02-22T06:28:52.204" v="852" actId="26606"/>
          <ac:spMkLst>
            <pc:docMk/>
            <pc:sldMk cId="3976652945" sldId="258"/>
            <ac:spMk id="86" creationId="{99434B85-DB0D-4010-A6A1-147F28D47D3B}"/>
          </ac:spMkLst>
        </pc:spChg>
        <pc:spChg chg="add del">
          <ac:chgData name="Assel Zhamankulova" userId="f8247fb595f78e0e" providerId="LiveId" clId="{96FB2343-1D0A-4CFC-98C0-EBAE499344D2}" dt="2024-02-22T06:34:46.659" v="945" actId="26606"/>
          <ac:spMkLst>
            <pc:docMk/>
            <pc:sldMk cId="3976652945" sldId="258"/>
            <ac:spMk id="89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36:34.505" v="979" actId="26606"/>
          <ac:spMkLst>
            <pc:docMk/>
            <pc:sldMk cId="3976652945" sldId="258"/>
            <ac:spMk id="90" creationId="{2C61293E-6EBE-43EF-A52C-9BEBFD7679D4}"/>
          </ac:spMkLst>
        </pc:spChg>
        <pc:spChg chg="add del">
          <ac:chgData name="Assel Zhamankulova" userId="f8247fb595f78e0e" providerId="LiveId" clId="{96FB2343-1D0A-4CFC-98C0-EBAE499344D2}" dt="2024-02-22T06:36:34.505" v="979" actId="26606"/>
          <ac:spMkLst>
            <pc:docMk/>
            <pc:sldMk cId="3976652945" sldId="258"/>
            <ac:spMk id="92" creationId="{21540236-BFD5-4A9D-8840-4703E7F76825}"/>
          </ac:spMkLst>
        </pc:spChg>
        <pc:spChg chg="add del">
          <ac:chgData name="Assel Zhamankulova" userId="f8247fb595f78e0e" providerId="LiveId" clId="{96FB2343-1D0A-4CFC-98C0-EBAE499344D2}" dt="2024-02-22T06:32:09.307" v="918" actId="26606"/>
          <ac:spMkLst>
            <pc:docMk/>
            <pc:sldMk cId="3976652945" sldId="258"/>
            <ac:spMk id="94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32:09.307" v="918" actId="26606"/>
          <ac:spMkLst>
            <pc:docMk/>
            <pc:sldMk cId="3976652945" sldId="258"/>
            <ac:spMk id="95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28:36.529" v="845" actId="26606"/>
          <ac:spMkLst>
            <pc:docMk/>
            <pc:sldMk cId="3976652945" sldId="258"/>
            <ac:spMk id="96" creationId="{2499902A-98FB-4524-A6B9-54E375571E78}"/>
          </ac:spMkLst>
        </pc:spChg>
        <pc:spChg chg="add del">
          <ac:chgData name="Assel Zhamankulova" userId="f8247fb595f78e0e" providerId="LiveId" clId="{96FB2343-1D0A-4CFC-98C0-EBAE499344D2}" dt="2024-02-22T06:28:38.630" v="847" actId="26606"/>
          <ac:spMkLst>
            <pc:docMk/>
            <pc:sldMk cId="3976652945" sldId="258"/>
            <ac:spMk id="97" creationId="{7B0EAC71-1588-4F05-B8F6-39B63FC638B6}"/>
          </ac:spMkLst>
        </pc:spChg>
        <pc:spChg chg="add del">
          <ac:chgData name="Assel Zhamankulova" userId="f8247fb595f78e0e" providerId="LiveId" clId="{96FB2343-1D0A-4CFC-98C0-EBAE499344D2}" dt="2024-02-22T06:28:51.021" v="851" actId="26606"/>
          <ac:spMkLst>
            <pc:docMk/>
            <pc:sldMk cId="3976652945" sldId="258"/>
            <ac:spMk id="98" creationId="{D6A9C53F-5F90-40A5-8C85-5412D39C8C68}"/>
          </ac:spMkLst>
        </pc:spChg>
        <pc:spChg chg="add del">
          <ac:chgData name="Assel Zhamankulova" userId="f8247fb595f78e0e" providerId="LiveId" clId="{96FB2343-1D0A-4CFC-98C0-EBAE499344D2}" dt="2024-02-22T06:28:38.630" v="847" actId="26606"/>
          <ac:spMkLst>
            <pc:docMk/>
            <pc:sldMk cId="3976652945" sldId="258"/>
            <ac:spMk id="99" creationId="{B7D0ACE8-8ED8-4CA7-9DDB-B725E80C045F}"/>
          </ac:spMkLst>
        </pc:spChg>
        <pc:spChg chg="add del">
          <ac:chgData name="Assel Zhamankulova" userId="f8247fb595f78e0e" providerId="LiveId" clId="{96FB2343-1D0A-4CFC-98C0-EBAE499344D2}" dt="2024-02-22T06:32:09.307" v="918" actId="26606"/>
          <ac:spMkLst>
            <pc:docMk/>
            <pc:sldMk cId="3976652945" sldId="258"/>
            <ac:spMk id="100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28:38.630" v="847" actId="26606"/>
          <ac:spMkLst>
            <pc:docMk/>
            <pc:sldMk cId="3976652945" sldId="258"/>
            <ac:spMk id="101" creationId="{9864AAEA-8DC4-4D15-864C-B53C5B4CCEE0}"/>
          </ac:spMkLst>
        </pc:spChg>
        <pc:spChg chg="add del">
          <ac:chgData name="Assel Zhamankulova" userId="f8247fb595f78e0e" providerId="LiveId" clId="{96FB2343-1D0A-4CFC-98C0-EBAE499344D2}" dt="2024-02-22T06:32:09.307" v="918" actId="26606"/>
          <ac:spMkLst>
            <pc:docMk/>
            <pc:sldMk cId="3976652945" sldId="258"/>
            <ac:spMk id="102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28:38.630" v="847" actId="26606"/>
          <ac:spMkLst>
            <pc:docMk/>
            <pc:sldMk cId="3976652945" sldId="258"/>
            <ac:spMk id="103" creationId="{E82F361B-984A-43B6-AFE8-1F14394284E4}"/>
          </ac:spMkLst>
        </pc:spChg>
        <pc:spChg chg="add del">
          <ac:chgData name="Assel Zhamankulova" userId="f8247fb595f78e0e" providerId="LiveId" clId="{96FB2343-1D0A-4CFC-98C0-EBAE499344D2}" dt="2024-02-22T06:32:11.867" v="920" actId="26606"/>
          <ac:spMkLst>
            <pc:docMk/>
            <pc:sldMk cId="3976652945" sldId="258"/>
            <ac:spMk id="104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28:38.630" v="847" actId="26606"/>
          <ac:spMkLst>
            <pc:docMk/>
            <pc:sldMk cId="3976652945" sldId="258"/>
            <ac:spMk id="105" creationId="{4F2A6A32-9ADF-4DD4-AEA5-0D1FF0F8B490}"/>
          </ac:spMkLst>
        </pc:spChg>
        <pc:spChg chg="add del">
          <ac:chgData name="Assel Zhamankulova" userId="f8247fb595f78e0e" providerId="LiveId" clId="{96FB2343-1D0A-4CFC-98C0-EBAE499344D2}" dt="2024-02-22T06:32:11.867" v="920" actId="26606"/>
          <ac:spMkLst>
            <pc:docMk/>
            <pc:sldMk cId="3976652945" sldId="258"/>
            <ac:spMk id="106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28:40.146" v="849" actId="26606"/>
          <ac:spMkLst>
            <pc:docMk/>
            <pc:sldMk cId="3976652945" sldId="258"/>
            <ac:spMk id="107" creationId="{022BDE4A-8A20-4A69-9C5A-581C82036A4D}"/>
          </ac:spMkLst>
        </pc:spChg>
        <pc:spChg chg="add del">
          <ac:chgData name="Assel Zhamankulova" userId="f8247fb595f78e0e" providerId="LiveId" clId="{96FB2343-1D0A-4CFC-98C0-EBAE499344D2}" dt="2024-02-22T06:32:11.867" v="920" actId="26606"/>
          <ac:spMkLst>
            <pc:docMk/>
            <pc:sldMk cId="3976652945" sldId="258"/>
            <ac:spMk id="108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28:51.021" v="851" actId="26606"/>
          <ac:spMkLst>
            <pc:docMk/>
            <pc:sldMk cId="3976652945" sldId="258"/>
            <ac:spMk id="109" creationId="{C4879EFC-8E62-4E00-973C-C45EE9EC676D}"/>
          </ac:spMkLst>
        </pc:spChg>
        <pc:spChg chg="add del">
          <ac:chgData name="Assel Zhamankulova" userId="f8247fb595f78e0e" providerId="LiveId" clId="{96FB2343-1D0A-4CFC-98C0-EBAE499344D2}" dt="2024-02-22T06:32:11.867" v="920" actId="26606"/>
          <ac:spMkLst>
            <pc:docMk/>
            <pc:sldMk cId="3976652945" sldId="258"/>
            <ac:spMk id="110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36:41.295" v="981" actId="26606"/>
          <ac:spMkLst>
            <pc:docMk/>
            <pc:sldMk cId="3976652945" sldId="258"/>
            <ac:spMk id="111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36:41.295" v="981" actId="26606"/>
          <ac:spMkLst>
            <pc:docMk/>
            <pc:sldMk cId="3976652945" sldId="258"/>
            <ac:spMk id="112" creationId="{D1BDED99-B35B-4FEE-A274-8E8DB6FEEECF}"/>
          </ac:spMkLst>
        </pc:spChg>
        <pc:spChg chg="add del">
          <ac:chgData name="Assel Zhamankulova" userId="f8247fb595f78e0e" providerId="LiveId" clId="{96FB2343-1D0A-4CFC-98C0-EBAE499344D2}" dt="2024-02-22T06:44:20.605" v="994" actId="26606"/>
          <ac:spMkLst>
            <pc:docMk/>
            <pc:sldMk cId="3976652945" sldId="258"/>
            <ac:spMk id="114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44:20.605" v="994" actId="26606"/>
          <ac:spMkLst>
            <pc:docMk/>
            <pc:sldMk cId="3976652945" sldId="258"/>
            <ac:spMk id="115" creationId="{DC5FB7E8-B636-40FA-BE8D-48145C0F5C57}"/>
          </ac:spMkLst>
        </pc:spChg>
        <pc:spChg chg="add del">
          <ac:chgData name="Assel Zhamankulova" userId="f8247fb595f78e0e" providerId="LiveId" clId="{96FB2343-1D0A-4CFC-98C0-EBAE499344D2}" dt="2024-02-22T06:44:20.605" v="994" actId="26606"/>
          <ac:spMkLst>
            <pc:docMk/>
            <pc:sldMk cId="3976652945" sldId="258"/>
            <ac:spMk id="116" creationId="{142DCE2C-2863-46FA-9BE7-24365A24D9BA}"/>
          </ac:spMkLst>
        </pc:spChg>
        <pc:spChg chg="add del">
          <ac:chgData name="Assel Zhamankulova" userId="f8247fb595f78e0e" providerId="LiveId" clId="{96FB2343-1D0A-4CFC-98C0-EBAE499344D2}" dt="2024-02-22T06:44:21.754" v="996" actId="26606"/>
          <ac:spMkLst>
            <pc:docMk/>
            <pc:sldMk cId="3976652945" sldId="258"/>
            <ac:spMk id="118" creationId="{345A976A-8DE3-4B67-B94B-2044FDD12899}"/>
          </ac:spMkLst>
        </pc:spChg>
        <pc:spChg chg="add del">
          <ac:chgData name="Assel Zhamankulova" userId="f8247fb595f78e0e" providerId="LiveId" clId="{96FB2343-1D0A-4CFC-98C0-EBAE499344D2}" dt="2024-02-22T06:44:21.754" v="996" actId="26606"/>
          <ac:spMkLst>
            <pc:docMk/>
            <pc:sldMk cId="3976652945" sldId="258"/>
            <ac:spMk id="119" creationId="{6EAAA1B9-2DDB-49C9-A037-A523D2F13C15}"/>
          </ac:spMkLst>
        </pc:spChg>
        <pc:spChg chg="add del">
          <ac:chgData name="Assel Zhamankulova" userId="f8247fb595f78e0e" providerId="LiveId" clId="{96FB2343-1D0A-4CFC-98C0-EBAE499344D2}" dt="2024-02-22T06:44:22.723" v="998" actId="26606"/>
          <ac:spMkLst>
            <pc:docMk/>
            <pc:sldMk cId="3976652945" sldId="258"/>
            <ac:spMk id="132" creationId="{F944E337-3E5D-4A1F-A5A1-2057F25B8A7B}"/>
          </ac:spMkLst>
        </pc:spChg>
        <pc:spChg chg="add del">
          <ac:chgData name="Assel Zhamankulova" userId="f8247fb595f78e0e" providerId="LiveId" clId="{96FB2343-1D0A-4CFC-98C0-EBAE499344D2}" dt="2024-02-22T06:44:22.723" v="998" actId="26606"/>
          <ac:spMkLst>
            <pc:docMk/>
            <pc:sldMk cId="3976652945" sldId="258"/>
            <ac:spMk id="133" creationId="{4DA50D69-7CF7-4844-B844-A2B821C77F24}"/>
          </ac:spMkLst>
        </pc:spChg>
        <pc:spChg chg="add del">
          <ac:chgData name="Assel Zhamankulova" userId="f8247fb595f78e0e" providerId="LiveId" clId="{96FB2343-1D0A-4CFC-98C0-EBAE499344D2}" dt="2024-02-22T06:44:22.723" v="998" actId="26606"/>
          <ac:spMkLst>
            <pc:docMk/>
            <pc:sldMk cId="3976652945" sldId="258"/>
            <ac:spMk id="135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44:24.394" v="1000" actId="26606"/>
          <ac:spMkLst>
            <pc:docMk/>
            <pc:sldMk cId="3976652945" sldId="258"/>
            <ac:spMk id="137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44:24.394" v="1000" actId="26606"/>
          <ac:spMkLst>
            <pc:docMk/>
            <pc:sldMk cId="3976652945" sldId="258"/>
            <ac:spMk id="138" creationId="{DC5FB7E8-B636-40FA-BE8D-48145C0F5C57}"/>
          </ac:spMkLst>
        </pc:spChg>
        <pc:spChg chg="add del">
          <ac:chgData name="Assel Zhamankulova" userId="f8247fb595f78e0e" providerId="LiveId" clId="{96FB2343-1D0A-4CFC-98C0-EBAE499344D2}" dt="2024-02-22T06:44:24.394" v="1000" actId="26606"/>
          <ac:spMkLst>
            <pc:docMk/>
            <pc:sldMk cId="3976652945" sldId="258"/>
            <ac:spMk id="139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44:24.394" v="1000" actId="26606"/>
          <ac:spMkLst>
            <pc:docMk/>
            <pc:sldMk cId="3976652945" sldId="258"/>
            <ac:spMk id="140" creationId="{142DCE2C-2863-46FA-9BE7-24365A24D9BA}"/>
          </ac:spMkLst>
        </pc:spChg>
        <pc:spChg chg="add del">
          <ac:chgData name="Assel Zhamankulova" userId="f8247fb595f78e0e" providerId="LiveId" clId="{96FB2343-1D0A-4CFC-98C0-EBAE499344D2}" dt="2024-02-22T06:44:25.831" v="1002" actId="26606"/>
          <ac:spMkLst>
            <pc:docMk/>
            <pc:sldMk cId="3976652945" sldId="258"/>
            <ac:spMk id="142" creationId="{100EDD19-6802-4EC3-95CE-CFFAB042CFD6}"/>
          </ac:spMkLst>
        </pc:spChg>
        <pc:spChg chg="add del">
          <ac:chgData name="Assel Zhamankulova" userId="f8247fb595f78e0e" providerId="LiveId" clId="{96FB2343-1D0A-4CFC-98C0-EBAE499344D2}" dt="2024-02-22T06:44:25.831" v="1002" actId="26606"/>
          <ac:spMkLst>
            <pc:docMk/>
            <pc:sldMk cId="3976652945" sldId="258"/>
            <ac:spMk id="143" creationId="{DB17E863-922E-4C26-BD64-E8FD41D28661}"/>
          </ac:spMkLst>
        </pc:spChg>
        <pc:spChg chg="add del">
          <ac:chgData name="Assel Zhamankulova" userId="f8247fb595f78e0e" providerId="LiveId" clId="{96FB2343-1D0A-4CFC-98C0-EBAE499344D2}" dt="2024-02-22T06:44:25.831" v="1002" actId="26606"/>
          <ac:spMkLst>
            <pc:docMk/>
            <pc:sldMk cId="3976652945" sldId="258"/>
            <ac:spMk id="144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44:35.114" v="1004" actId="26606"/>
          <ac:spMkLst>
            <pc:docMk/>
            <pc:sldMk cId="3976652945" sldId="258"/>
            <ac:spMk id="146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44:35.114" v="1004" actId="26606"/>
          <ac:spMkLst>
            <pc:docMk/>
            <pc:sldMk cId="3976652945" sldId="258"/>
            <ac:spMk id="147" creationId="{DC5FB7E8-B636-40FA-BE8D-48145C0F5C57}"/>
          </ac:spMkLst>
        </pc:spChg>
        <pc:spChg chg="add del">
          <ac:chgData name="Assel Zhamankulova" userId="f8247fb595f78e0e" providerId="LiveId" clId="{96FB2343-1D0A-4CFC-98C0-EBAE499344D2}" dt="2024-02-22T06:44:35.114" v="1004" actId="26606"/>
          <ac:spMkLst>
            <pc:docMk/>
            <pc:sldMk cId="3976652945" sldId="258"/>
            <ac:spMk id="148" creationId="{1D84C3FB-0355-CE0A-7B42-DC4CAEDE9A49}"/>
          </ac:spMkLst>
        </pc:spChg>
        <pc:spChg chg="add del">
          <ac:chgData name="Assel Zhamankulova" userId="f8247fb595f78e0e" providerId="LiveId" clId="{96FB2343-1D0A-4CFC-98C0-EBAE499344D2}" dt="2024-02-22T06:44:35.114" v="1004" actId="26606"/>
          <ac:spMkLst>
            <pc:docMk/>
            <pc:sldMk cId="3976652945" sldId="258"/>
            <ac:spMk id="149" creationId="{142DCE2C-2863-46FA-9BE7-24365A24D9BA}"/>
          </ac:spMkLst>
        </pc:spChg>
        <pc:spChg chg="add">
          <ac:chgData name="Assel Zhamankulova" userId="f8247fb595f78e0e" providerId="LiveId" clId="{96FB2343-1D0A-4CFC-98C0-EBAE499344D2}" dt="2024-02-22T06:44:35.120" v="1005" actId="26606"/>
          <ac:spMkLst>
            <pc:docMk/>
            <pc:sldMk cId="3976652945" sldId="258"/>
            <ac:spMk id="151" creationId="{100EDD19-6802-4EC3-95CE-CFFAB042CFD6}"/>
          </ac:spMkLst>
        </pc:spChg>
        <pc:spChg chg="add">
          <ac:chgData name="Assel Zhamankulova" userId="f8247fb595f78e0e" providerId="LiveId" clId="{96FB2343-1D0A-4CFC-98C0-EBAE499344D2}" dt="2024-02-22T06:44:35.120" v="1005" actId="26606"/>
          <ac:spMkLst>
            <pc:docMk/>
            <pc:sldMk cId="3976652945" sldId="258"/>
            <ac:spMk id="152" creationId="{DB17E863-922E-4C26-BD64-E8FD41D28661}"/>
          </ac:spMkLst>
        </pc:spChg>
        <pc:spChg chg="add">
          <ac:chgData name="Assel Zhamankulova" userId="f8247fb595f78e0e" providerId="LiveId" clId="{96FB2343-1D0A-4CFC-98C0-EBAE499344D2}" dt="2024-02-22T06:44:35.120" v="1005" actId="26606"/>
          <ac:spMkLst>
            <pc:docMk/>
            <pc:sldMk cId="3976652945" sldId="258"/>
            <ac:spMk id="153" creationId="{1D84C3FB-0355-CE0A-7B42-DC4CAEDE9A49}"/>
          </ac:spMkLst>
        </pc:spChg>
        <pc:grpChg chg="add del">
          <ac:chgData name="Assel Zhamankulova" userId="f8247fb595f78e0e" providerId="LiveId" clId="{96FB2343-1D0A-4CFC-98C0-EBAE499344D2}" dt="2024-02-22T05:58:01.063" v="533" actId="26606"/>
          <ac:grpSpMkLst>
            <pc:docMk/>
            <pc:sldMk cId="3976652945" sldId="258"/>
            <ac:grpSpMk id="34" creationId="{8DD77349-6ADE-99FE-8E04-12919EE56F9C}"/>
          </ac:grpSpMkLst>
        </pc:grpChg>
        <pc:grpChg chg="add del">
          <ac:chgData name="Assel Zhamankulova" userId="f8247fb595f78e0e" providerId="LiveId" clId="{96FB2343-1D0A-4CFC-98C0-EBAE499344D2}" dt="2024-02-22T06:26:50.001" v="830" actId="26606"/>
          <ac:grpSpMkLst>
            <pc:docMk/>
            <pc:sldMk cId="3976652945" sldId="258"/>
            <ac:grpSpMk id="36" creationId="{71A8B53C-ED2D-4081-AC0C-F87A9D4B3AFD}"/>
          </ac:grpSpMkLst>
        </pc:grpChg>
        <pc:grpChg chg="add del">
          <ac:chgData name="Assel Zhamankulova" userId="f8247fb595f78e0e" providerId="LiveId" clId="{96FB2343-1D0A-4CFC-98C0-EBAE499344D2}" dt="2024-02-22T06:26:50.001" v="830" actId="26606"/>
          <ac:grpSpMkLst>
            <pc:docMk/>
            <pc:sldMk cId="3976652945" sldId="258"/>
            <ac:grpSpMk id="55" creationId="{53883AA7-7F86-41F8-A1D8-06E9886E7632}"/>
          </ac:grpSpMkLst>
        </pc:grpChg>
        <pc:grpChg chg="add del">
          <ac:chgData name="Assel Zhamankulova" userId="f8247fb595f78e0e" providerId="LiveId" clId="{96FB2343-1D0A-4CFC-98C0-EBAE499344D2}" dt="2024-02-22T06:32:07.798" v="916" actId="26606"/>
          <ac:grpSpMkLst>
            <pc:docMk/>
            <pc:sldMk cId="3976652945" sldId="258"/>
            <ac:grpSpMk id="62" creationId="{53883AA7-7F86-41F8-A1D8-06E9886E7632}"/>
          </ac:grpSpMkLst>
        </pc:grpChg>
        <pc:grpChg chg="add del">
          <ac:chgData name="Assel Zhamankulova" userId="f8247fb595f78e0e" providerId="LiveId" clId="{96FB2343-1D0A-4CFC-98C0-EBAE499344D2}" dt="2024-02-22T06:32:07.798" v="916" actId="26606"/>
          <ac:grpSpMkLst>
            <pc:docMk/>
            <pc:sldMk cId="3976652945" sldId="258"/>
            <ac:grpSpMk id="66" creationId="{71A8B53C-ED2D-4081-AC0C-F87A9D4B3AFD}"/>
          </ac:grpSpMkLst>
        </pc:grpChg>
        <pc:grpChg chg="add del">
          <ac:chgData name="Assel Zhamankulova" userId="f8247fb595f78e0e" providerId="LiveId" clId="{96FB2343-1D0A-4CFC-98C0-EBAE499344D2}" dt="2024-02-22T06:28:52.204" v="852" actId="26606"/>
          <ac:grpSpMkLst>
            <pc:docMk/>
            <pc:sldMk cId="3976652945" sldId="258"/>
            <ac:grpSpMk id="87" creationId="{F2E5F4F0-80C0-49F3-84A2-453DE42F2074}"/>
          </ac:grpSpMkLst>
        </pc:grpChg>
        <pc:grpChg chg="add del">
          <ac:chgData name="Assel Zhamankulova" userId="f8247fb595f78e0e" providerId="LiveId" clId="{96FB2343-1D0A-4CFC-98C0-EBAE499344D2}" dt="2024-02-22T06:44:21.754" v="996" actId="26606"/>
          <ac:grpSpMkLst>
            <pc:docMk/>
            <pc:sldMk cId="3976652945" sldId="258"/>
            <ac:grpSpMk id="120" creationId="{B441F8D5-EBCE-4FB9-91A9-3425971C1F99}"/>
          </ac:grpSpMkLst>
        </pc:grpChg>
        <pc:grpChg chg="add del">
          <ac:chgData name="Assel Zhamankulova" userId="f8247fb595f78e0e" providerId="LiveId" clId="{96FB2343-1D0A-4CFC-98C0-EBAE499344D2}" dt="2024-02-22T06:44:21.754" v="996" actId="26606"/>
          <ac:grpSpMkLst>
            <pc:docMk/>
            <pc:sldMk cId="3976652945" sldId="258"/>
            <ac:grpSpMk id="125" creationId="{08701F99-7E4C-4B92-A4B5-307CDFB7A4DE}"/>
          </ac:grpSpMkLst>
        </pc:grpChg>
        <pc:graphicFrameChg chg="add del">
          <ac:chgData name="Assel Zhamankulova" userId="f8247fb595f78e0e" providerId="LiveId" clId="{96FB2343-1D0A-4CFC-98C0-EBAE499344D2}" dt="2024-02-22T05:57:07.412" v="519" actId="26606"/>
          <ac:graphicFrameMkLst>
            <pc:docMk/>
            <pc:sldMk cId="3976652945" sldId="258"/>
            <ac:graphicFrameMk id="13" creationId="{F55E7923-5D94-F6CB-46BB-7B0B4E1AAC83}"/>
          </ac:graphicFrameMkLst>
        </pc:graphicFrameChg>
        <pc:graphicFrameChg chg="add del">
          <ac:chgData name="Assel Zhamankulova" userId="f8247fb595f78e0e" providerId="LiveId" clId="{96FB2343-1D0A-4CFC-98C0-EBAE499344D2}" dt="2024-02-22T05:57:16.540" v="523" actId="26606"/>
          <ac:graphicFrameMkLst>
            <pc:docMk/>
            <pc:sldMk cId="3976652945" sldId="258"/>
            <ac:graphicFrameMk id="20" creationId="{FEB5929F-1AB6-53A5-1F2D-4860019E1587}"/>
          </ac:graphicFrameMkLst>
        </pc:graphicFrameChg>
        <pc:graphicFrameChg chg="add del">
          <ac:chgData name="Assel Zhamankulova" userId="f8247fb595f78e0e" providerId="LiveId" clId="{96FB2343-1D0A-4CFC-98C0-EBAE499344D2}" dt="2024-02-22T05:57:24.228" v="525" actId="26606"/>
          <ac:graphicFrameMkLst>
            <pc:docMk/>
            <pc:sldMk cId="3976652945" sldId="258"/>
            <ac:graphicFrameMk id="22" creationId="{2266BE94-80D5-FE08-36F7-CD1260EB2858}"/>
          </ac:graphicFrameMkLst>
        </pc:graphicFrameChg>
        <pc:graphicFrameChg chg="add del">
          <ac:chgData name="Assel Zhamankulova" userId="f8247fb595f78e0e" providerId="LiveId" clId="{96FB2343-1D0A-4CFC-98C0-EBAE499344D2}" dt="2024-02-22T05:57:36.146" v="529" actId="26606"/>
          <ac:graphicFrameMkLst>
            <pc:docMk/>
            <pc:sldMk cId="3976652945" sldId="258"/>
            <ac:graphicFrameMk id="27" creationId="{2266BE94-80D5-FE08-36F7-CD1260EB2858}"/>
          </ac:graphicFrameMkLst>
        </pc:graphicFrameChg>
        <pc:graphicFrameChg chg="add del">
          <ac:chgData name="Assel Zhamankulova" userId="f8247fb595f78e0e" providerId="LiveId" clId="{96FB2343-1D0A-4CFC-98C0-EBAE499344D2}" dt="2024-02-22T05:59:41.342" v="539" actId="26606"/>
          <ac:graphicFrameMkLst>
            <pc:docMk/>
            <pc:sldMk cId="3976652945" sldId="258"/>
            <ac:graphicFrameMk id="67" creationId="{9DD8FF63-1F96-37C7-E118-F224529334A2}"/>
          </ac:graphicFrameMkLst>
        </pc:graphicFrameChg>
        <pc:graphicFrameChg chg="add del">
          <ac:chgData name="Assel Zhamankulova" userId="f8247fb595f78e0e" providerId="LiveId" clId="{96FB2343-1D0A-4CFC-98C0-EBAE499344D2}" dt="2024-02-22T06:34:41.694" v="943" actId="26606"/>
          <ac:graphicFrameMkLst>
            <pc:docMk/>
            <pc:sldMk cId="3976652945" sldId="258"/>
            <ac:graphicFrameMk id="77" creationId="{4DAF7746-820C-AB38-2D7A-4EF02B3ADB58}"/>
          </ac:graphicFrameMkLst>
        </pc:graphicFrameChg>
        <pc:graphicFrameChg chg="add del">
          <ac:chgData name="Assel Zhamankulova" userId="f8247fb595f78e0e" providerId="LiveId" clId="{96FB2343-1D0A-4CFC-98C0-EBAE499344D2}" dt="2024-02-22T06:44:21.754" v="996" actId="26606"/>
          <ac:graphicFrameMkLst>
            <pc:docMk/>
            <pc:sldMk cId="3976652945" sldId="258"/>
            <ac:graphicFrameMk id="130" creationId="{BDBCB6D5-F500-3B71-F40A-AEEA3A7AAA70}"/>
          </ac:graphicFrameMkLst>
        </pc:graphicFrameChg>
        <pc:picChg chg="add del">
          <ac:chgData name="Assel Zhamankulova" userId="f8247fb595f78e0e" providerId="LiveId" clId="{96FB2343-1D0A-4CFC-98C0-EBAE499344D2}" dt="2024-02-22T05:57:05.615" v="517" actId="26606"/>
          <ac:picMkLst>
            <pc:docMk/>
            <pc:sldMk cId="3976652945" sldId="258"/>
            <ac:picMk id="5" creationId="{FFC8CDC4-7290-F243-5606-6756F8AFF82C}"/>
          </ac:picMkLst>
        </pc:picChg>
        <pc:picChg chg="add del">
          <ac:chgData name="Assel Zhamankulova" userId="f8247fb595f78e0e" providerId="LiveId" clId="{96FB2343-1D0A-4CFC-98C0-EBAE499344D2}" dt="2024-02-22T05:57:07.412" v="519" actId="26606"/>
          <ac:picMkLst>
            <pc:docMk/>
            <pc:sldMk cId="3976652945" sldId="258"/>
            <ac:picMk id="6" creationId="{4600746C-1CF7-7E9D-EDF1-6035DF78BEBA}"/>
          </ac:picMkLst>
        </pc:picChg>
        <pc:picChg chg="add del">
          <ac:chgData name="Assel Zhamankulova" userId="f8247fb595f78e0e" providerId="LiveId" clId="{96FB2343-1D0A-4CFC-98C0-EBAE499344D2}" dt="2024-02-22T05:57:15.077" v="521" actId="26606"/>
          <ac:picMkLst>
            <pc:docMk/>
            <pc:sldMk cId="3976652945" sldId="258"/>
            <ac:picMk id="17" creationId="{BCBB6088-7AE6-1B58-7CF3-82C86AE09AE4}"/>
          </ac:picMkLst>
        </pc:picChg>
        <pc:picChg chg="add del mod">
          <ac:chgData name="Assel Zhamankulova" userId="f8247fb595f78e0e" providerId="LiveId" clId="{96FB2343-1D0A-4CFC-98C0-EBAE499344D2}" dt="2024-02-22T06:01:18.449" v="544" actId="26606"/>
          <ac:picMkLst>
            <pc:docMk/>
            <pc:sldMk cId="3976652945" sldId="258"/>
            <ac:picMk id="45" creationId="{643102BD-39DF-50C5-7C33-31D3E7E8AA0D}"/>
          </ac:picMkLst>
        </pc:picChg>
        <pc:picChg chg="add del">
          <ac:chgData name="Assel Zhamankulova" userId="f8247fb595f78e0e" providerId="LiveId" clId="{96FB2343-1D0A-4CFC-98C0-EBAE499344D2}" dt="2024-02-22T06:33:19.234" v="936" actId="26606"/>
          <ac:picMkLst>
            <pc:docMk/>
            <pc:sldMk cId="3976652945" sldId="258"/>
            <ac:picMk id="63" creationId="{1C9990C4-E5E6-6611-E590-BCF2E7940D10}"/>
          </ac:picMkLst>
        </pc:picChg>
        <pc:picChg chg="add del">
          <ac:chgData name="Assel Zhamankulova" userId="f8247fb595f78e0e" providerId="LiveId" clId="{96FB2343-1D0A-4CFC-98C0-EBAE499344D2}" dt="2024-02-22T06:33:19.234" v="936" actId="26606"/>
          <ac:picMkLst>
            <pc:docMk/>
            <pc:sldMk cId="3976652945" sldId="258"/>
            <ac:picMk id="64" creationId="{BFC246C1-20B2-427E-A85E-3277AE61B906}"/>
          </ac:picMkLst>
        </pc:picChg>
        <pc:picChg chg="add del">
          <ac:chgData name="Assel Zhamankulova" userId="f8247fb595f78e0e" providerId="LiveId" clId="{96FB2343-1D0A-4CFC-98C0-EBAE499344D2}" dt="2024-02-22T06:34:35.918" v="941" actId="26606"/>
          <ac:picMkLst>
            <pc:docMk/>
            <pc:sldMk cId="3976652945" sldId="258"/>
            <ac:picMk id="73" creationId="{156BD707-DA92-CC25-8224-54D0A9553121}"/>
          </ac:picMkLst>
        </pc:picChg>
        <pc:picChg chg="add del">
          <ac:chgData name="Assel Zhamankulova" userId="f8247fb595f78e0e" providerId="LiveId" clId="{96FB2343-1D0A-4CFC-98C0-EBAE499344D2}" dt="2024-02-22T06:34:41.694" v="943" actId="26606"/>
          <ac:picMkLst>
            <pc:docMk/>
            <pc:sldMk cId="3976652945" sldId="258"/>
            <ac:picMk id="75" creationId="{9817A72D-499E-3A59-F470-0F325BAC7134}"/>
          </ac:picMkLst>
        </pc:picChg>
        <pc:picChg chg="add del">
          <ac:chgData name="Assel Zhamankulova" userId="f8247fb595f78e0e" providerId="LiveId" clId="{96FB2343-1D0A-4CFC-98C0-EBAE499344D2}" dt="2024-02-22T06:34:46.659" v="945" actId="26606"/>
          <ac:picMkLst>
            <pc:docMk/>
            <pc:sldMk cId="3976652945" sldId="258"/>
            <ac:picMk id="88" creationId="{9529842B-DDC1-37E4-B230-C72AE1DC1467}"/>
          </ac:picMkLst>
        </pc:picChg>
        <pc:picChg chg="add del">
          <ac:chgData name="Assel Zhamankulova" userId="f8247fb595f78e0e" providerId="LiveId" clId="{96FB2343-1D0A-4CFC-98C0-EBAE499344D2}" dt="2024-02-22T06:36:34.505" v="979" actId="26606"/>
          <ac:picMkLst>
            <pc:docMk/>
            <pc:sldMk cId="3976652945" sldId="258"/>
            <ac:picMk id="91" creationId="{CCE06D92-6184-1102-D325-7609225E313B}"/>
          </ac:picMkLst>
        </pc:picChg>
        <pc:picChg chg="add del">
          <ac:chgData name="Assel Zhamankulova" userId="f8247fb595f78e0e" providerId="LiveId" clId="{96FB2343-1D0A-4CFC-98C0-EBAE499344D2}" dt="2024-02-22T06:28:38.630" v="847" actId="26606"/>
          <ac:picMkLst>
            <pc:docMk/>
            <pc:sldMk cId="3976652945" sldId="258"/>
            <ac:picMk id="93" creationId="{623373C5-E1D9-EAED-BCFD-CB43B457A438}"/>
          </ac:picMkLst>
        </pc:picChg>
        <pc:picChg chg="add del">
          <ac:chgData name="Assel Zhamankulova" userId="f8247fb595f78e0e" providerId="LiveId" clId="{96FB2343-1D0A-4CFC-98C0-EBAE499344D2}" dt="2024-02-22T06:36:41.295" v="981" actId="26606"/>
          <ac:picMkLst>
            <pc:docMk/>
            <pc:sldMk cId="3976652945" sldId="258"/>
            <ac:picMk id="113" creationId="{E3BD61AC-69B0-2DA6-6EDE-2301735FB5F5}"/>
          </ac:picMkLst>
        </pc:picChg>
        <pc:picChg chg="add del">
          <ac:chgData name="Assel Zhamankulova" userId="f8247fb595f78e0e" providerId="LiveId" clId="{96FB2343-1D0A-4CFC-98C0-EBAE499344D2}" dt="2024-02-22T06:44:22.723" v="998" actId="26606"/>
          <ac:picMkLst>
            <pc:docMk/>
            <pc:sldMk cId="3976652945" sldId="258"/>
            <ac:picMk id="134" creationId="{4851C001-BB6F-D719-5F26-161DD7413C5E}"/>
          </ac:picMkLst>
        </pc:picChg>
        <pc:cxnChg chg="add del">
          <ac:chgData name="Assel Zhamankulova" userId="f8247fb595f78e0e" providerId="LiveId" clId="{96FB2343-1D0A-4CFC-98C0-EBAE499344D2}" dt="2024-02-22T06:32:01.474" v="914" actId="26606"/>
          <ac:cxnSpMkLst>
            <pc:docMk/>
            <pc:sldMk cId="3976652945" sldId="258"/>
            <ac:cxnSpMk id="56" creationId="{D6206FDC-2777-4D7F-AF9C-73413DA664C9}"/>
          </ac:cxnSpMkLst>
        </pc:cxnChg>
      </pc:sldChg>
      <pc:sldChg chg="addSp delSp modSp mod setBg">
        <pc:chgData name="Assel Zhamankulova" userId="f8247fb595f78e0e" providerId="LiveId" clId="{96FB2343-1D0A-4CFC-98C0-EBAE499344D2}" dt="2024-02-22T06:13:49.804" v="691" actId="26606"/>
        <pc:sldMkLst>
          <pc:docMk/>
          <pc:sldMk cId="4263023879" sldId="259"/>
        </pc:sldMkLst>
        <pc:spChg chg="mod">
          <ac:chgData name="Assel Zhamankulova" userId="f8247fb595f78e0e" providerId="LiveId" clId="{96FB2343-1D0A-4CFC-98C0-EBAE499344D2}" dt="2024-02-22T06:11:12.285" v="650" actId="26606"/>
          <ac:spMkLst>
            <pc:docMk/>
            <pc:sldMk cId="4263023879" sldId="259"/>
            <ac:spMk id="2" creationId="{DB68A10B-B08A-971B-7459-D21E3F80EF08}"/>
          </ac:spMkLst>
        </pc:spChg>
        <pc:spChg chg="add del mod">
          <ac:chgData name="Assel Zhamankulova" userId="f8247fb595f78e0e" providerId="LiveId" clId="{96FB2343-1D0A-4CFC-98C0-EBAE499344D2}" dt="2024-02-22T06:13:49.804" v="691" actId="26606"/>
          <ac:spMkLst>
            <pc:docMk/>
            <pc:sldMk cId="4263023879" sldId="259"/>
            <ac:spMk id="3" creationId="{CE232F67-2DD5-A9D9-E26E-CA0FCC0D120A}"/>
          </ac:spMkLst>
        </pc:spChg>
        <pc:spChg chg="add del">
          <ac:chgData name="Assel Zhamankulova" userId="f8247fb595f78e0e" providerId="LiveId" clId="{96FB2343-1D0A-4CFC-98C0-EBAE499344D2}" dt="2024-02-22T06:10:11.808" v="639" actId="26606"/>
          <ac:spMkLst>
            <pc:docMk/>
            <pc:sldMk cId="4263023879" sldId="259"/>
            <ac:spMk id="16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0:11.808" v="639" actId="26606"/>
          <ac:spMkLst>
            <pc:docMk/>
            <pc:sldMk cId="4263023879" sldId="259"/>
            <ac:spMk id="17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0:11.808" v="639" actId="26606"/>
          <ac:spMkLst>
            <pc:docMk/>
            <pc:sldMk cId="4263023879" sldId="259"/>
            <ac:spMk id="18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0:11.808" v="639" actId="26606"/>
          <ac:spMkLst>
            <pc:docMk/>
            <pc:sldMk cId="4263023879" sldId="259"/>
            <ac:spMk id="19" creationId="{CE232F67-2DD5-A9D9-E26E-CA0FCC0D120A}"/>
          </ac:spMkLst>
        </pc:spChg>
        <pc:spChg chg="add del">
          <ac:chgData name="Assel Zhamankulova" userId="f8247fb595f78e0e" providerId="LiveId" clId="{96FB2343-1D0A-4CFC-98C0-EBAE499344D2}" dt="2024-02-22T06:10:55.245" v="644" actId="26606"/>
          <ac:spMkLst>
            <pc:docMk/>
            <pc:sldMk cId="4263023879" sldId="259"/>
            <ac:spMk id="28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0:55.245" v="644" actId="26606"/>
          <ac:spMkLst>
            <pc:docMk/>
            <pc:sldMk cId="4263023879" sldId="259"/>
            <ac:spMk id="30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0:55.245" v="644" actId="26606"/>
          <ac:spMkLst>
            <pc:docMk/>
            <pc:sldMk cId="4263023879" sldId="259"/>
            <ac:spMk id="32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0:55.245" v="644" actId="26606"/>
          <ac:spMkLst>
            <pc:docMk/>
            <pc:sldMk cId="4263023879" sldId="259"/>
            <ac:spMk id="34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0:59.122" v="646" actId="26606"/>
          <ac:spMkLst>
            <pc:docMk/>
            <pc:sldMk cId="4263023879" sldId="259"/>
            <ac:spMk id="36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0:59.122" v="646" actId="26606"/>
          <ac:spMkLst>
            <pc:docMk/>
            <pc:sldMk cId="4263023879" sldId="259"/>
            <ac:spMk id="37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0:59.122" v="646" actId="26606"/>
          <ac:spMkLst>
            <pc:docMk/>
            <pc:sldMk cId="4263023879" sldId="259"/>
            <ac:spMk id="38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0:59.122" v="646" actId="26606"/>
          <ac:spMkLst>
            <pc:docMk/>
            <pc:sldMk cId="4263023879" sldId="259"/>
            <ac:spMk id="39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1:04.474" v="648" actId="26606"/>
          <ac:spMkLst>
            <pc:docMk/>
            <pc:sldMk cId="4263023879" sldId="259"/>
            <ac:spMk id="41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1:04.474" v="648" actId="26606"/>
          <ac:spMkLst>
            <pc:docMk/>
            <pc:sldMk cId="4263023879" sldId="259"/>
            <ac:spMk id="42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1:04.474" v="648" actId="26606"/>
          <ac:spMkLst>
            <pc:docMk/>
            <pc:sldMk cId="4263023879" sldId="259"/>
            <ac:spMk id="43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1:04.474" v="648" actId="26606"/>
          <ac:spMkLst>
            <pc:docMk/>
            <pc:sldMk cId="4263023879" sldId="259"/>
            <ac:spMk id="44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1:12.285" v="650" actId="26606"/>
          <ac:spMkLst>
            <pc:docMk/>
            <pc:sldMk cId="4263023879" sldId="259"/>
            <ac:spMk id="46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1:12.285" v="650" actId="26606"/>
          <ac:spMkLst>
            <pc:docMk/>
            <pc:sldMk cId="4263023879" sldId="259"/>
            <ac:spMk id="47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1:12.285" v="650" actId="26606"/>
          <ac:spMkLst>
            <pc:docMk/>
            <pc:sldMk cId="4263023879" sldId="259"/>
            <ac:spMk id="48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1:12.285" v="650" actId="26606"/>
          <ac:spMkLst>
            <pc:docMk/>
            <pc:sldMk cId="4263023879" sldId="259"/>
            <ac:spMk id="49" creationId="{063BBA22-50EA-4C4D-BE05-F1CE4E63AA56}"/>
          </ac:spMkLst>
        </pc:spChg>
        <pc:graphicFrameChg chg="add del">
          <ac:chgData name="Assel Zhamankulova" userId="f8247fb595f78e0e" providerId="LiveId" clId="{96FB2343-1D0A-4CFC-98C0-EBAE499344D2}" dt="2024-02-22T03:10:16.106" v="205" actId="26606"/>
          <ac:graphicFrameMkLst>
            <pc:docMk/>
            <pc:sldMk cId="4263023879" sldId="259"/>
            <ac:graphicFrameMk id="5" creationId="{A1844576-C5FA-02F7-2197-8CB592AC0149}"/>
          </ac:graphicFrameMkLst>
        </pc:graphicFrameChg>
        <pc:graphicFrameChg chg="add del">
          <ac:chgData name="Assel Zhamankulova" userId="f8247fb595f78e0e" providerId="LiveId" clId="{96FB2343-1D0A-4CFC-98C0-EBAE499344D2}" dt="2024-02-22T06:09:56.837" v="629" actId="26606"/>
          <ac:graphicFrameMkLst>
            <pc:docMk/>
            <pc:sldMk cId="4263023879" sldId="259"/>
            <ac:graphicFrameMk id="6" creationId="{5BFAE7F8-EE40-6444-EDF8-E4E25B96213B}"/>
          </ac:graphicFrameMkLst>
        </pc:graphicFrameChg>
        <pc:graphicFrameChg chg="add">
          <ac:chgData name="Assel Zhamankulova" userId="f8247fb595f78e0e" providerId="LiveId" clId="{96FB2343-1D0A-4CFC-98C0-EBAE499344D2}" dt="2024-02-22T06:13:49.804" v="691" actId="26606"/>
          <ac:graphicFrameMkLst>
            <pc:docMk/>
            <pc:sldMk cId="4263023879" sldId="259"/>
            <ac:graphicFrameMk id="7" creationId="{38830206-54C6-446D-BF6D-6A3F44ADBC57}"/>
          </ac:graphicFrameMkLst>
        </pc:graphicFrameChg>
        <pc:graphicFrameChg chg="add del">
          <ac:chgData name="Assel Zhamankulova" userId="f8247fb595f78e0e" providerId="LiveId" clId="{96FB2343-1D0A-4CFC-98C0-EBAE499344D2}" dt="2024-02-22T06:09:58.021" v="631" actId="26606"/>
          <ac:graphicFrameMkLst>
            <pc:docMk/>
            <pc:sldMk cId="4263023879" sldId="259"/>
            <ac:graphicFrameMk id="8" creationId="{62038EDF-FE14-58DE-4A42-2218AFEA334E}"/>
          </ac:graphicFrameMkLst>
        </pc:graphicFrameChg>
        <pc:graphicFrameChg chg="add del">
          <ac:chgData name="Assel Zhamankulova" userId="f8247fb595f78e0e" providerId="LiveId" clId="{96FB2343-1D0A-4CFC-98C0-EBAE499344D2}" dt="2024-02-22T06:09:59.370" v="633" actId="26606"/>
          <ac:graphicFrameMkLst>
            <pc:docMk/>
            <pc:sldMk cId="4263023879" sldId="259"/>
            <ac:graphicFrameMk id="10" creationId="{1B47D848-CAB6-3848-6436-8B61D045F527}"/>
          </ac:graphicFrameMkLst>
        </pc:graphicFrameChg>
        <pc:graphicFrameChg chg="add del">
          <ac:chgData name="Assel Zhamankulova" userId="f8247fb595f78e0e" providerId="LiveId" clId="{96FB2343-1D0A-4CFC-98C0-EBAE499344D2}" dt="2024-02-22T06:10:02.268" v="635" actId="26606"/>
          <ac:graphicFrameMkLst>
            <pc:docMk/>
            <pc:sldMk cId="4263023879" sldId="259"/>
            <ac:graphicFrameMk id="12" creationId="{5BFAE7F8-EE40-6444-EDF8-E4E25B96213B}"/>
          </ac:graphicFrameMkLst>
        </pc:graphicFrameChg>
        <pc:graphicFrameChg chg="add del">
          <ac:chgData name="Assel Zhamankulova" userId="f8247fb595f78e0e" providerId="LiveId" clId="{96FB2343-1D0A-4CFC-98C0-EBAE499344D2}" dt="2024-02-22T06:10:06.789" v="637" actId="26606"/>
          <ac:graphicFrameMkLst>
            <pc:docMk/>
            <pc:sldMk cId="4263023879" sldId="259"/>
            <ac:graphicFrameMk id="14" creationId="{8ED1D49E-9A15-28B7-FC53-480826962699}"/>
          </ac:graphicFrameMkLst>
        </pc:graphicFrameChg>
        <pc:graphicFrameChg chg="add del">
          <ac:chgData name="Assel Zhamankulova" userId="f8247fb595f78e0e" providerId="LiveId" clId="{96FB2343-1D0A-4CFC-98C0-EBAE499344D2}" dt="2024-02-22T06:10:13.557" v="641" actId="26606"/>
          <ac:graphicFrameMkLst>
            <pc:docMk/>
            <pc:sldMk cId="4263023879" sldId="259"/>
            <ac:graphicFrameMk id="21" creationId="{8ED1D49E-9A15-28B7-FC53-480826962699}"/>
          </ac:graphicFrameMkLst>
        </pc:graphicFrameChg>
        <pc:graphicFrameChg chg="add del mod modGraphic">
          <ac:chgData name="Assel Zhamankulova" userId="f8247fb595f78e0e" providerId="LiveId" clId="{96FB2343-1D0A-4CFC-98C0-EBAE499344D2}" dt="2024-02-22T06:12:20.565" v="671" actId="26606"/>
          <ac:graphicFrameMkLst>
            <pc:docMk/>
            <pc:sldMk cId="4263023879" sldId="259"/>
            <ac:graphicFrameMk id="23" creationId="{5BFAE7F8-EE40-6444-EDF8-E4E25B96213B}"/>
          </ac:graphicFrameMkLst>
        </pc:graphicFrameChg>
      </pc:sldChg>
      <pc:sldChg chg="addSp delSp modSp mod setBg">
        <pc:chgData name="Assel Zhamankulova" userId="f8247fb595f78e0e" providerId="LiveId" clId="{96FB2343-1D0A-4CFC-98C0-EBAE499344D2}" dt="2024-02-22T06:23:57.533" v="801" actId="26606"/>
        <pc:sldMkLst>
          <pc:docMk/>
          <pc:sldMk cId="780709034" sldId="260"/>
        </pc:sldMkLst>
        <pc:spChg chg="mod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2" creationId="{F694F17A-49B4-00ED-32A4-5DE90642C02E}"/>
          </ac:spMkLst>
        </pc:spChg>
        <pc:spChg chg="add del mod">
          <ac:chgData name="Assel Zhamankulova" userId="f8247fb595f78e0e" providerId="LiveId" clId="{96FB2343-1D0A-4CFC-98C0-EBAE499344D2}" dt="2024-02-22T06:13:24.935" v="690" actId="26606"/>
          <ac:spMkLst>
            <pc:docMk/>
            <pc:sldMk cId="780709034" sldId="260"/>
            <ac:spMk id="3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2:37.939" v="673" actId="26606"/>
          <ac:spMkLst>
            <pc:docMk/>
            <pc:sldMk cId="780709034" sldId="260"/>
            <ac:spMk id="6" creationId="{5D7F64A8-D625-4F61-A290-B499BB62ACFF}"/>
          </ac:spMkLst>
        </pc:spChg>
        <pc:spChg chg="add del">
          <ac:chgData name="Assel Zhamankulova" userId="f8247fb595f78e0e" providerId="LiveId" clId="{96FB2343-1D0A-4CFC-98C0-EBAE499344D2}" dt="2024-02-22T06:11:42.124" v="652" actId="26606"/>
          <ac:spMkLst>
            <pc:docMk/>
            <pc:sldMk cId="780709034" sldId="260"/>
            <ac:spMk id="8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1:47.551" v="656" actId="26606"/>
          <ac:spMkLst>
            <pc:docMk/>
            <pc:sldMk cId="780709034" sldId="260"/>
            <ac:spMk id="9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1:42.124" v="652" actId="26606"/>
          <ac:spMkLst>
            <pc:docMk/>
            <pc:sldMk cId="780709034" sldId="260"/>
            <ac:spMk id="10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1:47.551" v="656" actId="26606"/>
          <ac:spMkLst>
            <pc:docMk/>
            <pc:sldMk cId="780709034" sldId="260"/>
            <ac:spMk id="11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1:42.124" v="652" actId="26606"/>
          <ac:spMkLst>
            <pc:docMk/>
            <pc:sldMk cId="780709034" sldId="260"/>
            <ac:spMk id="12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1:47.551" v="656" actId="26606"/>
          <ac:spMkLst>
            <pc:docMk/>
            <pc:sldMk cId="780709034" sldId="260"/>
            <ac:spMk id="13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1:46.659" v="654" actId="26606"/>
          <ac:spMkLst>
            <pc:docMk/>
            <pc:sldMk cId="780709034" sldId="260"/>
            <ac:spMk id="14" creationId="{375E0459-6403-40CD-989D-56A4407CA12E}"/>
          </ac:spMkLst>
        </pc:spChg>
        <pc:spChg chg="add del">
          <ac:chgData name="Assel Zhamankulova" userId="f8247fb595f78e0e" providerId="LiveId" clId="{96FB2343-1D0A-4CFC-98C0-EBAE499344D2}" dt="2024-02-22T06:11:46.659" v="654" actId="26606"/>
          <ac:spMkLst>
            <pc:docMk/>
            <pc:sldMk cId="780709034" sldId="260"/>
            <ac:spMk id="15" creationId="{1B15ED52-F352-441B-82BF-E0EA34836D08}"/>
          </ac:spMkLst>
        </pc:spChg>
        <pc:spChg chg="add del">
          <ac:chgData name="Assel Zhamankulova" userId="f8247fb595f78e0e" providerId="LiveId" clId="{96FB2343-1D0A-4CFC-98C0-EBAE499344D2}" dt="2024-02-22T06:11:46.659" v="654" actId="26606"/>
          <ac:spMkLst>
            <pc:docMk/>
            <pc:sldMk cId="780709034" sldId="260"/>
            <ac:spMk id="16" creationId="{53E5B1A8-3AC9-4BD1-9BBC-78CA94F2D1BA}"/>
          </ac:spMkLst>
        </pc:spChg>
        <pc:spChg chg="add del">
          <ac:chgData name="Assel Zhamankulova" userId="f8247fb595f78e0e" providerId="LiveId" clId="{96FB2343-1D0A-4CFC-98C0-EBAE499344D2}" dt="2024-02-22T06:11:46.659" v="654" actId="26606"/>
          <ac:spMkLst>
            <pc:docMk/>
            <pc:sldMk cId="780709034" sldId="260"/>
            <ac:spMk id="17" creationId="{3B2E3793-BFE6-45A2-9B7B-E18844431C99}"/>
          </ac:spMkLst>
        </pc:spChg>
        <pc:spChg chg="add del">
          <ac:chgData name="Assel Zhamankulova" userId="f8247fb595f78e0e" providerId="LiveId" clId="{96FB2343-1D0A-4CFC-98C0-EBAE499344D2}" dt="2024-02-22T06:11:46.659" v="654" actId="26606"/>
          <ac:spMkLst>
            <pc:docMk/>
            <pc:sldMk cId="780709034" sldId="260"/>
            <ac:spMk id="18" creationId="{BC4C4868-CB8F-4AF9-9CDB-8108F2C19B67}"/>
          </ac:spMkLst>
        </pc:spChg>
        <pc:spChg chg="add del">
          <ac:chgData name="Assel Zhamankulova" userId="f8247fb595f78e0e" providerId="LiveId" clId="{96FB2343-1D0A-4CFC-98C0-EBAE499344D2}" dt="2024-02-22T06:11:47.551" v="656" actId="26606"/>
          <ac:spMkLst>
            <pc:docMk/>
            <pc:sldMk cId="780709034" sldId="260"/>
            <ac:spMk id="20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2:39.702" v="675" actId="26606"/>
          <ac:spMkLst>
            <pc:docMk/>
            <pc:sldMk cId="780709034" sldId="260"/>
            <ac:spMk id="21" creationId="{5D7F64A8-D625-4F61-A290-B499BB62ACFF}"/>
          </ac:spMkLst>
        </pc:spChg>
        <pc:spChg chg="add del">
          <ac:chgData name="Assel Zhamankulova" userId="f8247fb595f78e0e" providerId="LiveId" clId="{96FB2343-1D0A-4CFC-98C0-EBAE499344D2}" dt="2024-02-22T06:11:49.187" v="658" actId="26606"/>
          <ac:spMkLst>
            <pc:docMk/>
            <pc:sldMk cId="780709034" sldId="260"/>
            <ac:spMk id="22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1:49.187" v="658" actId="26606"/>
          <ac:spMkLst>
            <pc:docMk/>
            <pc:sldMk cId="780709034" sldId="260"/>
            <ac:spMk id="23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1:49.187" v="658" actId="26606"/>
          <ac:spMkLst>
            <pc:docMk/>
            <pc:sldMk cId="780709034" sldId="260"/>
            <ac:spMk id="24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1:49.187" v="658" actId="26606"/>
          <ac:spMkLst>
            <pc:docMk/>
            <pc:sldMk cId="780709034" sldId="260"/>
            <ac:spMk id="25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1:49.960" v="660" actId="26606"/>
          <ac:spMkLst>
            <pc:docMk/>
            <pc:sldMk cId="780709034" sldId="260"/>
            <ac:spMk id="28" creationId="{B65C0385-5E30-4D2E-AF9F-4639659D34E9}"/>
          </ac:spMkLst>
        </pc:spChg>
        <pc:spChg chg="add del">
          <ac:chgData name="Assel Zhamankulova" userId="f8247fb595f78e0e" providerId="LiveId" clId="{96FB2343-1D0A-4CFC-98C0-EBAE499344D2}" dt="2024-02-22T06:11:49.960" v="660" actId="26606"/>
          <ac:spMkLst>
            <pc:docMk/>
            <pc:sldMk cId="780709034" sldId="260"/>
            <ac:spMk id="30" creationId="{E335820B-3A29-42C5-AA8D-10ECA43CD985}"/>
          </ac:spMkLst>
        </pc:spChg>
        <pc:spChg chg="add del">
          <ac:chgData name="Assel Zhamankulova" userId="f8247fb595f78e0e" providerId="LiveId" clId="{96FB2343-1D0A-4CFC-98C0-EBAE499344D2}" dt="2024-02-22T06:11:49.960" v="660" actId="26606"/>
          <ac:spMkLst>
            <pc:docMk/>
            <pc:sldMk cId="780709034" sldId="260"/>
            <ac:spMk id="31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1:54.364" v="662" actId="26606"/>
          <ac:spMkLst>
            <pc:docMk/>
            <pc:sldMk cId="780709034" sldId="260"/>
            <ac:spMk id="33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11:54.364" v="662" actId="26606"/>
          <ac:spMkLst>
            <pc:docMk/>
            <pc:sldMk cId="780709034" sldId="260"/>
            <ac:spMk id="34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3:00.684" v="677" actId="26606"/>
          <ac:spMkLst>
            <pc:docMk/>
            <pc:sldMk cId="780709034" sldId="260"/>
            <ac:spMk id="36" creationId="{EDDBB197-D710-4A4F-A9CA-FD2177498BE8}"/>
          </ac:spMkLst>
        </pc:spChg>
        <pc:spChg chg="add del">
          <ac:chgData name="Assel Zhamankulova" userId="f8247fb595f78e0e" providerId="LiveId" clId="{96FB2343-1D0A-4CFC-98C0-EBAE499344D2}" dt="2024-02-22T06:11:55.859" v="664" actId="26606"/>
          <ac:spMkLst>
            <pc:docMk/>
            <pc:sldMk cId="780709034" sldId="260"/>
            <ac:spMk id="37" creationId="{AE2B703B-46F9-481A-A605-82E2A828C4FA}"/>
          </ac:spMkLst>
        </pc:spChg>
        <pc:spChg chg="add del">
          <ac:chgData name="Assel Zhamankulova" userId="f8247fb595f78e0e" providerId="LiveId" clId="{96FB2343-1D0A-4CFC-98C0-EBAE499344D2}" dt="2024-02-22T06:11:55.859" v="664" actId="26606"/>
          <ac:spMkLst>
            <pc:docMk/>
            <pc:sldMk cId="780709034" sldId="260"/>
            <ac:spMk id="38" creationId="{F13BE4D7-0C3D-4906-B230-A1C5B4665CCF}"/>
          </ac:spMkLst>
        </pc:spChg>
        <pc:spChg chg="add del">
          <ac:chgData name="Assel Zhamankulova" userId="f8247fb595f78e0e" providerId="LiveId" clId="{96FB2343-1D0A-4CFC-98C0-EBAE499344D2}" dt="2024-02-22T06:13:00.684" v="677" actId="26606"/>
          <ac:spMkLst>
            <pc:docMk/>
            <pc:sldMk cId="780709034" sldId="260"/>
            <ac:spMk id="40" creationId="{975D1CFA-2CDB-4B64-BD9F-85744E8DA12F}"/>
          </ac:spMkLst>
        </pc:spChg>
        <pc:spChg chg="add del">
          <ac:chgData name="Assel Zhamankulova" userId="f8247fb595f78e0e" providerId="LiveId" clId="{96FB2343-1D0A-4CFC-98C0-EBAE499344D2}" dt="2024-02-22T06:12:09.344" v="666" actId="26606"/>
          <ac:spMkLst>
            <pc:docMk/>
            <pc:sldMk cId="780709034" sldId="260"/>
            <ac:spMk id="41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2:09.344" v="666" actId="26606"/>
          <ac:spMkLst>
            <pc:docMk/>
            <pc:sldMk cId="780709034" sldId="260"/>
            <ac:spMk id="42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2:09.344" v="666" actId="26606"/>
          <ac:spMkLst>
            <pc:docMk/>
            <pc:sldMk cId="780709034" sldId="260"/>
            <ac:spMk id="43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2:09.344" v="666" actId="26606"/>
          <ac:spMkLst>
            <pc:docMk/>
            <pc:sldMk cId="780709034" sldId="260"/>
            <ac:spMk id="44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2:10.963" v="668" actId="26606"/>
          <ac:spMkLst>
            <pc:docMk/>
            <pc:sldMk cId="780709034" sldId="260"/>
            <ac:spMk id="46" creationId="{04812C46-200A-4DEB-A05E-3ED6C68C2387}"/>
          </ac:spMkLst>
        </pc:spChg>
        <pc:spChg chg="add del">
          <ac:chgData name="Assel Zhamankulova" userId="f8247fb595f78e0e" providerId="LiveId" clId="{96FB2343-1D0A-4CFC-98C0-EBAE499344D2}" dt="2024-02-22T06:12:10.963" v="668" actId="26606"/>
          <ac:spMkLst>
            <pc:docMk/>
            <pc:sldMk cId="780709034" sldId="260"/>
            <ac:spMk id="48" creationId="{D1EA859B-E555-4109-94F3-6700E046E008}"/>
          </ac:spMkLst>
        </pc:spChg>
        <pc:spChg chg="add del">
          <ac:chgData name="Assel Zhamankulova" userId="f8247fb595f78e0e" providerId="LiveId" clId="{96FB2343-1D0A-4CFC-98C0-EBAE499344D2}" dt="2024-02-22T06:12:10.963" v="668" actId="26606"/>
          <ac:spMkLst>
            <pc:docMk/>
            <pc:sldMk cId="780709034" sldId="260"/>
            <ac:spMk id="49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2:19.358" v="670" actId="26606"/>
          <ac:spMkLst>
            <pc:docMk/>
            <pc:sldMk cId="780709034" sldId="260"/>
            <ac:spMk id="51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12:19.358" v="670" actId="26606"/>
          <ac:spMkLst>
            <pc:docMk/>
            <pc:sldMk cId="780709034" sldId="260"/>
            <ac:spMk id="52" creationId="{DC5FB7E8-B636-40FA-BE8D-48145C0F5C57}"/>
          </ac:spMkLst>
        </pc:spChg>
        <pc:spChg chg="add del">
          <ac:chgData name="Assel Zhamankulova" userId="f8247fb595f78e0e" providerId="LiveId" clId="{96FB2343-1D0A-4CFC-98C0-EBAE499344D2}" dt="2024-02-22T06:12:19.358" v="670" actId="26606"/>
          <ac:spMkLst>
            <pc:docMk/>
            <pc:sldMk cId="780709034" sldId="260"/>
            <ac:spMk id="53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2:19.358" v="670" actId="26606"/>
          <ac:spMkLst>
            <pc:docMk/>
            <pc:sldMk cId="780709034" sldId="260"/>
            <ac:spMk id="54" creationId="{142DCE2C-2863-46FA-9BE7-24365A24D9BA}"/>
          </ac:spMkLst>
        </pc:spChg>
        <pc:spChg chg="add del">
          <ac:chgData name="Assel Zhamankulova" userId="f8247fb595f78e0e" providerId="LiveId" clId="{96FB2343-1D0A-4CFC-98C0-EBAE499344D2}" dt="2024-02-22T06:13:02.955" v="679" actId="26606"/>
          <ac:spMkLst>
            <pc:docMk/>
            <pc:sldMk cId="780709034" sldId="260"/>
            <ac:spMk id="60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3:02.955" v="679" actId="26606"/>
          <ac:spMkLst>
            <pc:docMk/>
            <pc:sldMk cId="780709034" sldId="260"/>
            <ac:spMk id="61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3:02.955" v="679" actId="26606"/>
          <ac:spMkLst>
            <pc:docMk/>
            <pc:sldMk cId="780709034" sldId="260"/>
            <ac:spMk id="62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3:06.267" v="681" actId="26606"/>
          <ac:spMkLst>
            <pc:docMk/>
            <pc:sldMk cId="780709034" sldId="260"/>
            <ac:spMk id="64" creationId="{C0763A76-9F1C-4FC5-82B7-DD475DA461B2}"/>
          </ac:spMkLst>
        </pc:spChg>
        <pc:spChg chg="add del">
          <ac:chgData name="Assel Zhamankulova" userId="f8247fb595f78e0e" providerId="LiveId" clId="{96FB2343-1D0A-4CFC-98C0-EBAE499344D2}" dt="2024-02-22T06:13:06.267" v="681" actId="26606"/>
          <ac:spMkLst>
            <pc:docMk/>
            <pc:sldMk cId="780709034" sldId="260"/>
            <ac:spMk id="65" creationId="{E81BF4F6-F2CF-4984-9D14-D6966D92F99F}"/>
          </ac:spMkLst>
        </pc:spChg>
        <pc:spChg chg="add del">
          <ac:chgData name="Assel Zhamankulova" userId="f8247fb595f78e0e" providerId="LiveId" clId="{96FB2343-1D0A-4CFC-98C0-EBAE499344D2}" dt="2024-02-22T06:13:09.174" v="683" actId="26606"/>
          <ac:spMkLst>
            <pc:docMk/>
            <pc:sldMk cId="780709034" sldId="260"/>
            <ac:spMk id="68" creationId="{39F23E05-E5C5-497C-A842-7BD21B207609}"/>
          </ac:spMkLst>
        </pc:spChg>
        <pc:spChg chg="add del">
          <ac:chgData name="Assel Zhamankulova" userId="f8247fb595f78e0e" providerId="LiveId" clId="{96FB2343-1D0A-4CFC-98C0-EBAE499344D2}" dt="2024-02-22T06:13:10.033" v="685" actId="26606"/>
          <ac:spMkLst>
            <pc:docMk/>
            <pc:sldMk cId="780709034" sldId="260"/>
            <ac:spMk id="72" creationId="{43C823D3-D619-407C-89E0-C6F6B1E7A42A}"/>
          </ac:spMkLst>
        </pc:spChg>
        <pc:spChg chg="add del">
          <ac:chgData name="Assel Zhamankulova" userId="f8247fb595f78e0e" providerId="LiveId" clId="{96FB2343-1D0A-4CFC-98C0-EBAE499344D2}" dt="2024-02-22T06:13:10.033" v="685" actId="26606"/>
          <ac:spMkLst>
            <pc:docMk/>
            <pc:sldMk cId="780709034" sldId="260"/>
            <ac:spMk id="73" creationId="{047F8E3E-2FFA-4A0F-B3C7-E57ADDCFB415}"/>
          </ac:spMkLst>
        </pc:spChg>
        <pc:spChg chg="add del">
          <ac:chgData name="Assel Zhamankulova" userId="f8247fb595f78e0e" providerId="LiveId" clId="{96FB2343-1D0A-4CFC-98C0-EBAE499344D2}" dt="2024-02-22T06:13:10.033" v="685" actId="26606"/>
          <ac:spMkLst>
            <pc:docMk/>
            <pc:sldMk cId="780709034" sldId="260"/>
            <ac:spMk id="79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3:23.153" v="687" actId="26606"/>
          <ac:spMkLst>
            <pc:docMk/>
            <pc:sldMk cId="780709034" sldId="260"/>
            <ac:spMk id="86" creationId="{04812C46-200A-4DEB-A05E-3ED6C68C2387}"/>
          </ac:spMkLst>
        </pc:spChg>
        <pc:spChg chg="add del">
          <ac:chgData name="Assel Zhamankulova" userId="f8247fb595f78e0e" providerId="LiveId" clId="{96FB2343-1D0A-4CFC-98C0-EBAE499344D2}" dt="2024-02-22T06:13:23.153" v="687" actId="26606"/>
          <ac:spMkLst>
            <pc:docMk/>
            <pc:sldMk cId="780709034" sldId="260"/>
            <ac:spMk id="88" creationId="{D1EA859B-E555-4109-94F3-6700E046E008}"/>
          </ac:spMkLst>
        </pc:spChg>
        <pc:spChg chg="add del">
          <ac:chgData name="Assel Zhamankulova" userId="f8247fb595f78e0e" providerId="LiveId" clId="{96FB2343-1D0A-4CFC-98C0-EBAE499344D2}" dt="2024-02-22T06:13:23.153" v="687" actId="26606"/>
          <ac:spMkLst>
            <pc:docMk/>
            <pc:sldMk cId="780709034" sldId="260"/>
            <ac:spMk id="89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13:24.923" v="689" actId="26606"/>
          <ac:spMkLst>
            <pc:docMk/>
            <pc:sldMk cId="780709034" sldId="260"/>
            <ac:spMk id="91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3:24.923" v="689" actId="26606"/>
          <ac:spMkLst>
            <pc:docMk/>
            <pc:sldMk cId="780709034" sldId="260"/>
            <ac:spMk id="92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3:24.923" v="689" actId="26606"/>
          <ac:spMkLst>
            <pc:docMk/>
            <pc:sldMk cId="780709034" sldId="260"/>
            <ac:spMk id="93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3:24.923" v="689" actId="26606"/>
          <ac:spMkLst>
            <pc:docMk/>
            <pc:sldMk cId="780709034" sldId="260"/>
            <ac:spMk id="94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20:58.754" v="775" actId="26606"/>
          <ac:spMkLst>
            <pc:docMk/>
            <pc:sldMk cId="780709034" sldId="260"/>
            <ac:spMk id="96" creationId="{EDDBB197-D710-4A4F-A9CA-FD2177498BE8}"/>
          </ac:spMkLst>
        </pc:spChg>
        <pc:spChg chg="add del">
          <ac:chgData name="Assel Zhamankulova" userId="f8247fb595f78e0e" providerId="LiveId" clId="{96FB2343-1D0A-4CFC-98C0-EBAE499344D2}" dt="2024-02-22T06:20:58.754" v="775" actId="26606"/>
          <ac:spMkLst>
            <pc:docMk/>
            <pc:sldMk cId="780709034" sldId="260"/>
            <ac:spMk id="97" creationId="{975D1CFA-2CDB-4B64-BD9F-85744E8DA12F}"/>
          </ac:spMkLst>
        </pc:spChg>
        <pc:spChg chg="add del mod">
          <ac:chgData name="Assel Zhamankulova" userId="f8247fb595f78e0e" providerId="LiveId" clId="{96FB2343-1D0A-4CFC-98C0-EBAE499344D2}" dt="2024-02-22T06:22:44.053" v="788" actId="26606"/>
          <ac:spMkLst>
            <pc:docMk/>
            <pc:sldMk cId="780709034" sldId="260"/>
            <ac:spMk id="98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20:58.746" v="774" actId="26606"/>
          <ac:spMkLst>
            <pc:docMk/>
            <pc:sldMk cId="780709034" sldId="260"/>
            <ac:spMk id="109" creationId="{12609869-9E80-471B-A487-A53288E0E791}"/>
          </ac:spMkLst>
        </pc:spChg>
        <pc:spChg chg="add del">
          <ac:chgData name="Assel Zhamankulova" userId="f8247fb595f78e0e" providerId="LiveId" clId="{96FB2343-1D0A-4CFC-98C0-EBAE499344D2}" dt="2024-02-22T06:20:58.746" v="774" actId="26606"/>
          <ac:spMkLst>
            <pc:docMk/>
            <pc:sldMk cId="780709034" sldId="260"/>
            <ac:spMk id="111" creationId="{7004738A-9D34-43E8-97D2-CA0EED4F8BE0}"/>
          </ac:spMkLst>
        </pc:spChg>
        <pc:spChg chg="add del">
          <ac:chgData name="Assel Zhamankulova" userId="f8247fb595f78e0e" providerId="LiveId" clId="{96FB2343-1D0A-4CFC-98C0-EBAE499344D2}" dt="2024-02-22T06:20:58.746" v="774" actId="26606"/>
          <ac:spMkLst>
            <pc:docMk/>
            <pc:sldMk cId="780709034" sldId="260"/>
            <ac:spMk id="113" creationId="{B8B8D07F-F13E-443E-BA68-2D26672D76B9}"/>
          </ac:spMkLst>
        </pc:spChg>
        <pc:spChg chg="add del">
          <ac:chgData name="Assel Zhamankulova" userId="f8247fb595f78e0e" providerId="LiveId" clId="{96FB2343-1D0A-4CFC-98C0-EBAE499344D2}" dt="2024-02-22T06:20:58.746" v="774" actId="26606"/>
          <ac:spMkLst>
            <pc:docMk/>
            <pc:sldMk cId="780709034" sldId="260"/>
            <ac:spMk id="115" creationId="{2813A4FA-24A5-41ED-A534-3807D1B2F344}"/>
          </ac:spMkLst>
        </pc:spChg>
        <pc:spChg chg="add del">
          <ac:chgData name="Assel Zhamankulova" userId="f8247fb595f78e0e" providerId="LiveId" clId="{96FB2343-1D0A-4CFC-98C0-EBAE499344D2}" dt="2024-02-22T06:20:58.746" v="774" actId="26606"/>
          <ac:spMkLst>
            <pc:docMk/>
            <pc:sldMk cId="780709034" sldId="260"/>
            <ac:spMk id="117" creationId="{C3944F27-CA70-4E84-A51A-E6BF89558979}"/>
          </ac:spMkLst>
        </pc:spChg>
        <pc:spChg chg="add del">
          <ac:chgData name="Assel Zhamankulova" userId="f8247fb595f78e0e" providerId="LiveId" clId="{96FB2343-1D0A-4CFC-98C0-EBAE499344D2}" dt="2024-02-22T06:21:43.600" v="779" actId="26606"/>
          <ac:spMkLst>
            <pc:docMk/>
            <pc:sldMk cId="780709034" sldId="260"/>
            <ac:spMk id="119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21:43.600" v="779" actId="26606"/>
          <ac:spMkLst>
            <pc:docMk/>
            <pc:sldMk cId="780709034" sldId="260"/>
            <ac:spMk id="120" creationId="{4F2E2428-58BA-458D-AA54-05502E63F32F}"/>
          </ac:spMkLst>
        </pc:spChg>
        <pc:spChg chg="add del">
          <ac:chgData name="Assel Zhamankulova" userId="f8247fb595f78e0e" providerId="LiveId" clId="{96FB2343-1D0A-4CFC-98C0-EBAE499344D2}" dt="2024-02-22T06:21:43.595" v="778" actId="26606"/>
          <ac:spMkLst>
            <pc:docMk/>
            <pc:sldMk cId="780709034" sldId="260"/>
            <ac:spMk id="126" creationId="{F944E337-3E5D-4A1F-A5A1-2057F25B8A7B}"/>
          </ac:spMkLst>
        </pc:spChg>
        <pc:spChg chg="add del">
          <ac:chgData name="Assel Zhamankulova" userId="f8247fb595f78e0e" providerId="LiveId" clId="{96FB2343-1D0A-4CFC-98C0-EBAE499344D2}" dt="2024-02-22T06:21:43.595" v="778" actId="26606"/>
          <ac:spMkLst>
            <pc:docMk/>
            <pc:sldMk cId="780709034" sldId="260"/>
            <ac:spMk id="128" creationId="{4DA50D69-7CF7-4844-B844-A2B821C77F24}"/>
          </ac:spMkLst>
        </pc:spChg>
        <pc:spChg chg="add del">
          <ac:chgData name="Assel Zhamankulova" userId="f8247fb595f78e0e" providerId="LiveId" clId="{96FB2343-1D0A-4CFC-98C0-EBAE499344D2}" dt="2024-02-22T06:22:44.053" v="788" actId="26606"/>
          <ac:spMkLst>
            <pc:docMk/>
            <pc:sldMk cId="780709034" sldId="260"/>
            <ac:spMk id="130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22:44.053" v="788" actId="26606"/>
          <ac:spMkLst>
            <pc:docMk/>
            <pc:sldMk cId="780709034" sldId="260"/>
            <ac:spMk id="131" creationId="{D1BDED99-B35B-4FEE-A274-8E8DB6FEEECF}"/>
          </ac:spMkLst>
        </pc:spChg>
        <pc:spChg chg="add del">
          <ac:chgData name="Assel Zhamankulova" userId="f8247fb595f78e0e" providerId="LiveId" clId="{96FB2343-1D0A-4CFC-98C0-EBAE499344D2}" dt="2024-02-22T06:22:37.985" v="783" actId="26606"/>
          <ac:spMkLst>
            <pc:docMk/>
            <pc:sldMk cId="780709034" sldId="260"/>
            <ac:spMk id="137" creationId="{AE2B703B-46F9-481A-A605-82E2A828C4FA}"/>
          </ac:spMkLst>
        </pc:spChg>
        <pc:spChg chg="add del">
          <ac:chgData name="Assel Zhamankulova" userId="f8247fb595f78e0e" providerId="LiveId" clId="{96FB2343-1D0A-4CFC-98C0-EBAE499344D2}" dt="2024-02-22T06:22:37.985" v="783" actId="26606"/>
          <ac:spMkLst>
            <pc:docMk/>
            <pc:sldMk cId="780709034" sldId="260"/>
            <ac:spMk id="139" creationId="{F13BE4D7-0C3D-4906-B230-A1C5B4665CCF}"/>
          </ac:spMkLst>
        </pc:spChg>
        <pc:spChg chg="add del">
          <ac:chgData name="Assel Zhamankulova" userId="f8247fb595f78e0e" providerId="LiveId" clId="{96FB2343-1D0A-4CFC-98C0-EBAE499344D2}" dt="2024-02-22T06:22:39.534" v="785" actId="26606"/>
          <ac:spMkLst>
            <pc:docMk/>
            <pc:sldMk cId="780709034" sldId="260"/>
            <ac:spMk id="141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22:39.534" v="785" actId="26606"/>
          <ac:spMkLst>
            <pc:docMk/>
            <pc:sldMk cId="780709034" sldId="260"/>
            <ac:spMk id="142" creationId="{D1BDED99-B35B-4FEE-A274-8E8DB6FEEECF}"/>
          </ac:spMkLst>
        </pc:spChg>
        <pc:spChg chg="add del">
          <ac:chgData name="Assel Zhamankulova" userId="f8247fb595f78e0e" providerId="LiveId" clId="{96FB2343-1D0A-4CFC-98C0-EBAE499344D2}" dt="2024-02-22T06:22:44.046" v="787" actId="26606"/>
          <ac:spMkLst>
            <pc:docMk/>
            <pc:sldMk cId="780709034" sldId="260"/>
            <ac:spMk id="145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22:44.046" v="787" actId="26606"/>
          <ac:spMkLst>
            <pc:docMk/>
            <pc:sldMk cId="780709034" sldId="260"/>
            <ac:spMk id="146" creationId="{D1BDED99-B35B-4FEE-A274-8E8DB6FEEECF}"/>
          </ac:spMkLst>
        </pc:spChg>
        <pc:spChg chg="add del">
          <ac:chgData name="Assel Zhamankulova" userId="f8247fb595f78e0e" providerId="LiveId" clId="{96FB2343-1D0A-4CFC-98C0-EBAE499344D2}" dt="2024-02-22T06:23:32.522" v="800" actId="26606"/>
          <ac:spMkLst>
            <pc:docMk/>
            <pc:sldMk cId="780709034" sldId="260"/>
            <ac:spMk id="149" creationId="{F944E337-3E5D-4A1F-A5A1-2057F25B8A7B}"/>
          </ac:spMkLst>
        </pc:spChg>
        <pc:spChg chg="add del">
          <ac:chgData name="Assel Zhamankulova" userId="f8247fb595f78e0e" providerId="LiveId" clId="{96FB2343-1D0A-4CFC-98C0-EBAE499344D2}" dt="2024-02-22T06:23:32.522" v="800" actId="26606"/>
          <ac:spMkLst>
            <pc:docMk/>
            <pc:sldMk cId="780709034" sldId="260"/>
            <ac:spMk id="150" creationId="{4DA50D69-7CF7-4844-B844-A2B821C77F24}"/>
          </ac:spMkLst>
        </pc:spChg>
        <pc:spChg chg="add mod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52" creationId="{D3A45721-ABAB-7CF9-36DC-F57B6EE06746}"/>
          </ac:spMkLst>
        </pc:spChg>
        <pc:spChg chg="add del">
          <ac:chgData name="Assel Zhamankulova" userId="f8247fb595f78e0e" providerId="LiveId" clId="{96FB2343-1D0A-4CFC-98C0-EBAE499344D2}" dt="2024-02-22T06:23:02.210" v="791" actId="26606"/>
          <ac:spMkLst>
            <pc:docMk/>
            <pc:sldMk cId="780709034" sldId="260"/>
            <ac:spMk id="157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58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23:02.210" v="791" actId="26606"/>
          <ac:spMkLst>
            <pc:docMk/>
            <pc:sldMk cId="780709034" sldId="260"/>
            <ac:spMk id="159" creationId="{DC5FB7E8-B636-40FA-BE8D-48145C0F5C57}"/>
          </ac:spMkLst>
        </pc:spChg>
        <pc:spChg chg="add del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60" creationId="{59B296B9-C5A5-4E4F-9B60-C907B5F1466C}"/>
          </ac:spMkLst>
        </pc:spChg>
        <pc:spChg chg="add del">
          <ac:chgData name="Assel Zhamankulova" userId="f8247fb595f78e0e" providerId="LiveId" clId="{96FB2343-1D0A-4CFC-98C0-EBAE499344D2}" dt="2024-02-22T06:23:02.210" v="791" actId="26606"/>
          <ac:spMkLst>
            <pc:docMk/>
            <pc:sldMk cId="780709034" sldId="260"/>
            <ac:spMk id="161" creationId="{142DCE2C-2863-46FA-9BE7-24365A24D9BA}"/>
          </ac:spMkLst>
        </pc:spChg>
        <pc:spChg chg="add del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62" creationId="{D0300FD3-5AF1-6305-15FA-9078072672E2}"/>
          </ac:spMkLst>
        </pc:spChg>
        <pc:spChg chg="add del">
          <ac:chgData name="Assel Zhamankulova" userId="f8247fb595f78e0e" providerId="LiveId" clId="{96FB2343-1D0A-4CFC-98C0-EBAE499344D2}" dt="2024-02-22T06:23:06.052" v="793" actId="26606"/>
          <ac:spMkLst>
            <pc:docMk/>
            <pc:sldMk cId="780709034" sldId="260"/>
            <ac:spMk id="163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23:06.052" v="793" actId="26606"/>
          <ac:spMkLst>
            <pc:docMk/>
            <pc:sldMk cId="780709034" sldId="260"/>
            <ac:spMk id="164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23:06.052" v="793" actId="26606"/>
          <ac:spMkLst>
            <pc:docMk/>
            <pc:sldMk cId="780709034" sldId="260"/>
            <ac:spMk id="165" creationId="{450D3AD2-FA80-415F-A9CE-54D884561CD7}"/>
          </ac:spMkLst>
        </pc:spChg>
        <pc:spChg chg="add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66" creationId="{45D37F4E-DDB4-456B-97E0-9937730A039F}"/>
          </ac:spMkLst>
        </pc:spChg>
        <pc:spChg chg="add del">
          <ac:chgData name="Assel Zhamankulova" userId="f8247fb595f78e0e" providerId="LiveId" clId="{96FB2343-1D0A-4CFC-98C0-EBAE499344D2}" dt="2024-02-22T06:23:16.969" v="795" actId="26606"/>
          <ac:spMkLst>
            <pc:docMk/>
            <pc:sldMk cId="780709034" sldId="260"/>
            <ac:spMk id="167" creationId="{C9A36457-A5F4-4103-A443-02581C09185B}"/>
          </ac:spMkLst>
        </pc:spChg>
        <pc:spChg chg="add del">
          <ac:chgData name="Assel Zhamankulova" userId="f8247fb595f78e0e" providerId="LiveId" clId="{96FB2343-1D0A-4CFC-98C0-EBAE499344D2}" dt="2024-02-22T06:23:16.969" v="795" actId="26606"/>
          <ac:spMkLst>
            <pc:docMk/>
            <pc:sldMk cId="780709034" sldId="260"/>
            <ac:spMk id="168" creationId="{AA5CF486-D9E5-4A66-898A-F3D62B81B15E}"/>
          </ac:spMkLst>
        </pc:spChg>
        <pc:spChg chg="add">
          <ac:chgData name="Assel Zhamankulova" userId="f8247fb595f78e0e" providerId="LiveId" clId="{96FB2343-1D0A-4CFC-98C0-EBAE499344D2}" dt="2024-02-22T06:23:57.533" v="801" actId="26606"/>
          <ac:spMkLst>
            <pc:docMk/>
            <pc:sldMk cId="780709034" sldId="260"/>
            <ac:spMk id="169" creationId="{B2DD41CD-8F47-4F56-AD12-4E2FF7696987}"/>
          </ac:spMkLst>
        </pc:spChg>
        <pc:spChg chg="add del">
          <ac:chgData name="Assel Zhamankulova" userId="f8247fb595f78e0e" providerId="LiveId" clId="{96FB2343-1D0A-4CFC-98C0-EBAE499344D2}" dt="2024-02-22T06:23:26.165" v="797" actId="26606"/>
          <ac:spMkLst>
            <pc:docMk/>
            <pc:sldMk cId="780709034" sldId="260"/>
            <ac:spMk id="170" creationId="{081EA652-8C6A-4E69-BEB9-170809474553}"/>
          </ac:spMkLst>
        </pc:spChg>
        <pc:spChg chg="add del">
          <ac:chgData name="Assel Zhamankulova" userId="f8247fb595f78e0e" providerId="LiveId" clId="{96FB2343-1D0A-4CFC-98C0-EBAE499344D2}" dt="2024-02-22T06:23:26.165" v="797" actId="26606"/>
          <ac:spMkLst>
            <pc:docMk/>
            <pc:sldMk cId="780709034" sldId="260"/>
            <ac:spMk id="171" creationId="{5298780A-33B9-4EA2-8F67-DE68AD62841B}"/>
          </ac:spMkLst>
        </pc:spChg>
        <pc:spChg chg="add del">
          <ac:chgData name="Assel Zhamankulova" userId="f8247fb595f78e0e" providerId="LiveId" clId="{96FB2343-1D0A-4CFC-98C0-EBAE499344D2}" dt="2024-02-22T06:23:26.165" v="797" actId="26606"/>
          <ac:spMkLst>
            <pc:docMk/>
            <pc:sldMk cId="780709034" sldId="260"/>
            <ac:spMk id="172" creationId="{7F488E8B-4E1E-4402-8935-D4E6C02615C7}"/>
          </ac:spMkLst>
        </pc:spChg>
        <pc:spChg chg="add del">
          <ac:chgData name="Assel Zhamankulova" userId="f8247fb595f78e0e" providerId="LiveId" clId="{96FB2343-1D0A-4CFC-98C0-EBAE499344D2}" dt="2024-02-22T06:23:32.515" v="799" actId="26606"/>
          <ac:spMkLst>
            <pc:docMk/>
            <pc:sldMk cId="780709034" sldId="260"/>
            <ac:spMk id="174" creationId="{081EA652-8C6A-4E69-BEB9-170809474553}"/>
          </ac:spMkLst>
        </pc:spChg>
        <pc:spChg chg="add del">
          <ac:chgData name="Assel Zhamankulova" userId="f8247fb595f78e0e" providerId="LiveId" clId="{96FB2343-1D0A-4CFC-98C0-EBAE499344D2}" dt="2024-02-22T06:23:32.515" v="799" actId="26606"/>
          <ac:spMkLst>
            <pc:docMk/>
            <pc:sldMk cId="780709034" sldId="260"/>
            <ac:spMk id="175" creationId="{5298780A-33B9-4EA2-8F67-DE68AD62841B}"/>
          </ac:spMkLst>
        </pc:spChg>
        <pc:spChg chg="add del">
          <ac:chgData name="Assel Zhamankulova" userId="f8247fb595f78e0e" providerId="LiveId" clId="{96FB2343-1D0A-4CFC-98C0-EBAE499344D2}" dt="2024-02-22T06:23:32.515" v="799" actId="26606"/>
          <ac:spMkLst>
            <pc:docMk/>
            <pc:sldMk cId="780709034" sldId="260"/>
            <ac:spMk id="176" creationId="{7F488E8B-4E1E-4402-8935-D4E6C02615C7}"/>
          </ac:spMkLst>
        </pc:spChg>
        <pc:grpChg chg="add del">
          <ac:chgData name="Assel Zhamankulova" userId="f8247fb595f78e0e" providerId="LiveId" clId="{96FB2343-1D0A-4CFC-98C0-EBAE499344D2}" dt="2024-02-22T06:13:00.684" v="677" actId="26606"/>
          <ac:grpSpMkLst>
            <pc:docMk/>
            <pc:sldMk cId="780709034" sldId="260"/>
            <ac:grpSpMk id="45" creationId="{25EE5136-01F1-466C-962D-BA9B4C6757AA}"/>
          </ac:grpSpMkLst>
        </pc:grpChg>
        <pc:grpChg chg="add del">
          <ac:chgData name="Assel Zhamankulova" userId="f8247fb595f78e0e" providerId="LiveId" clId="{96FB2343-1D0A-4CFC-98C0-EBAE499344D2}" dt="2024-02-22T06:13:10.033" v="685" actId="26606"/>
          <ac:grpSpMkLst>
            <pc:docMk/>
            <pc:sldMk cId="780709034" sldId="260"/>
            <ac:grpSpMk id="74" creationId="{33D939F1-7ABE-4D0E-946A-43F37F556AFD}"/>
          </ac:grpSpMkLst>
        </pc:grpChg>
        <pc:grpChg chg="add del">
          <ac:chgData name="Assel Zhamankulova" userId="f8247fb595f78e0e" providerId="LiveId" clId="{96FB2343-1D0A-4CFC-98C0-EBAE499344D2}" dt="2024-02-22T06:13:10.033" v="685" actId="26606"/>
          <ac:grpSpMkLst>
            <pc:docMk/>
            <pc:sldMk cId="780709034" sldId="260"/>
            <ac:grpSpMk id="80" creationId="{9DB3963A-4187-4A72-9DA4-CA6BADE22931}"/>
          </ac:grpSpMkLst>
        </pc:grpChg>
        <pc:grpChg chg="add del">
          <ac:chgData name="Assel Zhamankulova" userId="f8247fb595f78e0e" providerId="LiveId" clId="{96FB2343-1D0A-4CFC-98C0-EBAE499344D2}" dt="2024-02-22T06:20:58.754" v="775" actId="26606"/>
          <ac:grpSpMkLst>
            <pc:docMk/>
            <pc:sldMk cId="780709034" sldId="260"/>
            <ac:grpSpMk id="99" creationId="{25EE5136-01F1-466C-962D-BA9B4C6757AA}"/>
          </ac:grpSpMkLst>
        </pc:grpChg>
        <pc:graphicFrameChg chg="add del">
          <ac:chgData name="Assel Zhamankulova" userId="f8247fb595f78e0e" providerId="LiveId" clId="{96FB2343-1D0A-4CFC-98C0-EBAE499344D2}" dt="2024-02-22T06:11:47.551" v="656" actId="26606"/>
          <ac:graphicFrameMkLst>
            <pc:docMk/>
            <pc:sldMk cId="780709034" sldId="260"/>
            <ac:graphicFrameMk id="5" creationId="{254531F0-2FA4-202A-6D27-EFAFAABBE372}"/>
          </ac:graphicFrameMkLst>
        </pc:graphicFrameChg>
        <pc:graphicFrameChg chg="add del">
          <ac:chgData name="Assel Zhamankulova" userId="f8247fb595f78e0e" providerId="LiveId" clId="{96FB2343-1D0A-4CFC-98C0-EBAE499344D2}" dt="2024-02-22T06:11:49.187" v="658" actId="26606"/>
          <ac:graphicFrameMkLst>
            <pc:docMk/>
            <pc:sldMk cId="780709034" sldId="260"/>
            <ac:graphicFrameMk id="26" creationId="{28DCDE2F-D7F1-B7BA-7C89-52B6AA32C920}"/>
          </ac:graphicFrameMkLst>
        </pc:graphicFrameChg>
        <pc:graphicFrameChg chg="add del">
          <ac:chgData name="Assel Zhamankulova" userId="f8247fb595f78e0e" providerId="LiveId" clId="{96FB2343-1D0A-4CFC-98C0-EBAE499344D2}" dt="2024-02-22T06:11:55.859" v="664" actId="26606"/>
          <ac:graphicFrameMkLst>
            <pc:docMk/>
            <pc:sldMk cId="780709034" sldId="260"/>
            <ac:graphicFrameMk id="39" creationId="{7132E06B-A288-29E9-8924-68FE92A7CAA3}"/>
          </ac:graphicFrameMkLst>
        </pc:graphicFrameChg>
        <pc:graphicFrameChg chg="add del">
          <ac:chgData name="Assel Zhamankulova" userId="f8247fb595f78e0e" providerId="LiveId" clId="{96FB2343-1D0A-4CFC-98C0-EBAE499344D2}" dt="2024-02-22T06:13:09.174" v="683" actId="26606"/>
          <ac:graphicFrameMkLst>
            <pc:docMk/>
            <pc:sldMk cId="780709034" sldId="260"/>
            <ac:graphicFrameMk id="70" creationId="{3AB2DF7E-6A88-095A-CA74-E671F5467A8A}"/>
          </ac:graphicFrameMkLst>
        </pc:graphicFrameChg>
        <pc:graphicFrameChg chg="add del">
          <ac:chgData name="Assel Zhamankulova" userId="f8247fb595f78e0e" providerId="LiveId" clId="{96FB2343-1D0A-4CFC-98C0-EBAE499344D2}" dt="2024-02-22T06:22:37.985" v="783" actId="26606"/>
          <ac:graphicFrameMkLst>
            <pc:docMk/>
            <pc:sldMk cId="780709034" sldId="260"/>
            <ac:graphicFrameMk id="133" creationId="{ABA69B7D-C824-1B9A-DF88-9EF5A181C83C}"/>
          </ac:graphicFrameMkLst>
        </pc:graphicFrameChg>
        <pc:graphicFrameChg chg="add del">
          <ac:chgData name="Assel Zhamankulova" userId="f8247fb595f78e0e" providerId="LiveId" clId="{96FB2343-1D0A-4CFC-98C0-EBAE499344D2}" dt="2024-02-22T06:22:39.534" v="785" actId="26606"/>
          <ac:graphicFrameMkLst>
            <pc:docMk/>
            <pc:sldMk cId="780709034" sldId="260"/>
            <ac:graphicFrameMk id="143" creationId="{A810FB7D-E8ED-1EA7-BC3B-C255BB929DF1}"/>
          </ac:graphicFrameMkLst>
        </pc:graphicFrameChg>
        <pc:graphicFrameChg chg="add del">
          <ac:chgData name="Assel Zhamankulova" userId="f8247fb595f78e0e" providerId="LiveId" clId="{96FB2343-1D0A-4CFC-98C0-EBAE499344D2}" dt="2024-02-22T06:22:44.046" v="787" actId="26606"/>
          <ac:graphicFrameMkLst>
            <pc:docMk/>
            <pc:sldMk cId="780709034" sldId="260"/>
            <ac:graphicFrameMk id="147" creationId="{F033FAD7-7EE9-A357-E471-BC85B130BAA1}"/>
          </ac:graphicFrameMkLst>
        </pc:graphicFrameChg>
        <pc:picChg chg="add del">
          <ac:chgData name="Assel Zhamankulova" userId="f8247fb595f78e0e" providerId="LiveId" clId="{96FB2343-1D0A-4CFC-98C0-EBAE499344D2}" dt="2024-02-22T06:12:37.939" v="673" actId="26606"/>
          <ac:picMkLst>
            <pc:docMk/>
            <pc:sldMk cId="780709034" sldId="260"/>
            <ac:picMk id="7" creationId="{CFF24F45-F38F-2A1F-2D02-31FC8506DFB8}"/>
          </ac:picMkLst>
        </pc:picChg>
        <pc:picChg chg="add del">
          <ac:chgData name="Assel Zhamankulova" userId="f8247fb595f78e0e" providerId="LiveId" clId="{96FB2343-1D0A-4CFC-98C0-EBAE499344D2}" dt="2024-02-22T06:12:37.939" v="673" actId="26606"/>
          <ac:picMkLst>
            <pc:docMk/>
            <pc:sldMk cId="780709034" sldId="260"/>
            <ac:picMk id="19" creationId="{286C673F-FDF9-45C4-A099-248E36E0E970}"/>
          </ac:picMkLst>
        </pc:picChg>
        <pc:picChg chg="add del">
          <ac:chgData name="Assel Zhamankulova" userId="f8247fb595f78e0e" providerId="LiveId" clId="{96FB2343-1D0A-4CFC-98C0-EBAE499344D2}" dt="2024-02-22T06:12:39.702" v="675" actId="26606"/>
          <ac:picMkLst>
            <pc:docMk/>
            <pc:sldMk cId="780709034" sldId="260"/>
            <ac:picMk id="27" creationId="{FA05437E-25A0-18DB-E484-593BD8F19B46}"/>
          </ac:picMkLst>
        </pc:picChg>
        <pc:picChg chg="add del">
          <ac:chgData name="Assel Zhamankulova" userId="f8247fb595f78e0e" providerId="LiveId" clId="{96FB2343-1D0A-4CFC-98C0-EBAE499344D2}" dt="2024-02-22T06:11:49.960" v="660" actId="26606"/>
          <ac:picMkLst>
            <pc:docMk/>
            <pc:sldMk cId="780709034" sldId="260"/>
            <ac:picMk id="29" creationId="{23FB554D-6541-53EB-6F12-9936137EB1EA}"/>
          </ac:picMkLst>
        </pc:picChg>
        <pc:picChg chg="add del">
          <ac:chgData name="Assel Zhamankulova" userId="f8247fb595f78e0e" providerId="LiveId" clId="{96FB2343-1D0A-4CFC-98C0-EBAE499344D2}" dt="2024-02-22T06:12:39.702" v="675" actId="26606"/>
          <ac:picMkLst>
            <pc:docMk/>
            <pc:sldMk cId="780709034" sldId="260"/>
            <ac:picMk id="32" creationId="{55FB22EF-90F0-495E-AF3D-1D4503D136A2}"/>
          </ac:picMkLst>
        </pc:picChg>
        <pc:picChg chg="add del">
          <ac:chgData name="Assel Zhamankulova" userId="f8247fb595f78e0e" providerId="LiveId" clId="{96FB2343-1D0A-4CFC-98C0-EBAE499344D2}" dt="2024-02-22T06:11:54.364" v="662" actId="26606"/>
          <ac:picMkLst>
            <pc:docMk/>
            <pc:sldMk cId="780709034" sldId="260"/>
            <ac:picMk id="35" creationId="{6A5DDA22-BF0E-8F43-33C9-106184019CD1}"/>
          </ac:picMkLst>
        </pc:picChg>
        <pc:picChg chg="add del">
          <ac:chgData name="Assel Zhamankulova" userId="f8247fb595f78e0e" providerId="LiveId" clId="{96FB2343-1D0A-4CFC-98C0-EBAE499344D2}" dt="2024-02-22T06:12:10.963" v="668" actId="26606"/>
          <ac:picMkLst>
            <pc:docMk/>
            <pc:sldMk cId="780709034" sldId="260"/>
            <ac:picMk id="47" creationId="{FC2FDF7E-B366-6781-C1C4-6E5D49131FFF}"/>
          </ac:picMkLst>
        </pc:picChg>
        <pc:picChg chg="add del">
          <ac:chgData name="Assel Zhamankulova" userId="f8247fb595f78e0e" providerId="LiveId" clId="{96FB2343-1D0A-4CFC-98C0-EBAE499344D2}" dt="2024-02-22T06:13:00.684" v="677" actId="26606"/>
          <ac:picMkLst>
            <pc:docMk/>
            <pc:sldMk cId="780709034" sldId="260"/>
            <ac:picMk id="58" creationId="{31CF6A17-3E40-9318-BCAD-5402DB476DD2}"/>
          </ac:picMkLst>
        </pc:picChg>
        <pc:picChg chg="add del">
          <ac:chgData name="Assel Zhamankulova" userId="f8247fb595f78e0e" providerId="LiveId" clId="{96FB2343-1D0A-4CFC-98C0-EBAE499344D2}" dt="2024-02-22T06:13:06.267" v="681" actId="26606"/>
          <ac:picMkLst>
            <pc:docMk/>
            <pc:sldMk cId="780709034" sldId="260"/>
            <ac:picMk id="66" creationId="{1F8AAF86-017F-A421-0C66-03530672A6A1}"/>
          </ac:picMkLst>
        </pc:picChg>
        <pc:picChg chg="add del">
          <ac:chgData name="Assel Zhamankulova" userId="f8247fb595f78e0e" providerId="LiveId" clId="{96FB2343-1D0A-4CFC-98C0-EBAE499344D2}" dt="2024-02-22T06:13:09.174" v="683" actId="26606"/>
          <ac:picMkLst>
            <pc:docMk/>
            <pc:sldMk cId="780709034" sldId="260"/>
            <ac:picMk id="69" creationId="{E478B492-A05B-94A8-1B27-1E98D0D67511}"/>
          </ac:picMkLst>
        </pc:picChg>
        <pc:picChg chg="add del">
          <ac:chgData name="Assel Zhamankulova" userId="f8247fb595f78e0e" providerId="LiveId" clId="{96FB2343-1D0A-4CFC-98C0-EBAE499344D2}" dt="2024-02-22T06:13:23.153" v="687" actId="26606"/>
          <ac:picMkLst>
            <pc:docMk/>
            <pc:sldMk cId="780709034" sldId="260"/>
            <ac:picMk id="87" creationId="{FBF89234-96A6-D55F-C069-2CFBC39B3C6E}"/>
          </ac:picMkLst>
        </pc:picChg>
        <pc:picChg chg="add del mod">
          <ac:chgData name="Assel Zhamankulova" userId="f8247fb595f78e0e" providerId="LiveId" clId="{96FB2343-1D0A-4CFC-98C0-EBAE499344D2}" dt="2024-02-22T06:21:24.111" v="776" actId="478"/>
          <ac:picMkLst>
            <pc:docMk/>
            <pc:sldMk cId="780709034" sldId="260"/>
            <ac:picMk id="104" creationId="{31CF6A17-3E40-9318-BCAD-5402DB476DD2}"/>
          </ac:picMkLst>
        </pc:picChg>
        <pc:picChg chg="add del">
          <ac:chgData name="Assel Zhamankulova" userId="f8247fb595f78e0e" providerId="LiveId" clId="{96FB2343-1D0A-4CFC-98C0-EBAE499344D2}" dt="2024-02-22T06:21:43.595" v="778" actId="26606"/>
          <ac:picMkLst>
            <pc:docMk/>
            <pc:sldMk cId="780709034" sldId="260"/>
            <ac:picMk id="122" creationId="{99F254F4-9FA2-3162-1F21-EC6783FDFE5B}"/>
          </ac:picMkLst>
        </pc:picChg>
        <pc:picChg chg="add del mod">
          <ac:chgData name="Assel Zhamankulova" userId="f8247fb595f78e0e" providerId="LiveId" clId="{96FB2343-1D0A-4CFC-98C0-EBAE499344D2}" dt="2024-02-22T06:22:25.353" v="781" actId="478"/>
          <ac:picMkLst>
            <pc:docMk/>
            <pc:sldMk cId="780709034" sldId="260"/>
            <ac:picMk id="132" creationId="{406D1551-94E8-B084-0784-93A21FF108A2}"/>
          </ac:picMkLst>
        </pc:picChg>
        <pc:picChg chg="add del">
          <ac:chgData name="Assel Zhamankulova" userId="f8247fb595f78e0e" providerId="LiveId" clId="{96FB2343-1D0A-4CFC-98C0-EBAE499344D2}" dt="2024-02-22T06:22:47.059" v="789" actId="478"/>
          <ac:picMkLst>
            <pc:docMk/>
            <pc:sldMk cId="780709034" sldId="260"/>
            <ac:picMk id="151" creationId="{A3586335-AF1C-2842-E383-D2A9DFFCB2E3}"/>
          </ac:picMkLst>
        </pc:picChg>
        <pc:picChg chg="add mod ord">
          <ac:chgData name="Assel Zhamankulova" userId="f8247fb595f78e0e" providerId="LiveId" clId="{96FB2343-1D0A-4CFC-98C0-EBAE499344D2}" dt="2024-02-22T06:23:57.533" v="801" actId="26606"/>
          <ac:picMkLst>
            <pc:docMk/>
            <pc:sldMk cId="780709034" sldId="260"/>
            <ac:picMk id="154" creationId="{DD0F569D-7B72-0485-F78E-26E906A7678C}"/>
          </ac:picMkLst>
        </pc:picChg>
        <pc:cxnChg chg="add del">
          <ac:chgData name="Assel Zhamankulova" userId="f8247fb595f78e0e" providerId="LiveId" clId="{96FB2343-1D0A-4CFC-98C0-EBAE499344D2}" dt="2024-02-22T06:23:32.515" v="799" actId="26606"/>
          <ac:cxnSpMkLst>
            <pc:docMk/>
            <pc:sldMk cId="780709034" sldId="260"/>
            <ac:cxnSpMk id="177" creationId="{23AAC9B5-8015-485C-ACF9-A750390E9A56}"/>
          </ac:cxnSpMkLst>
        </pc:cxnChg>
      </pc:sldChg>
      <pc:sldChg chg="addSp delSp modSp mod setBg setClrOvrMap">
        <pc:chgData name="Assel Zhamankulova" userId="f8247fb595f78e0e" providerId="LiveId" clId="{96FB2343-1D0A-4CFC-98C0-EBAE499344D2}" dt="2024-02-22T06:28:08.187" v="843" actId="26606"/>
        <pc:sldMkLst>
          <pc:docMk/>
          <pc:sldMk cId="4061213537" sldId="261"/>
        </pc:sldMkLst>
        <pc:spChg chg="mod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2" creationId="{AFF3A232-F759-62DA-24E0-230209D16D01}"/>
          </ac:spMkLst>
        </pc:spChg>
        <pc:spChg chg="add del mod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3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16:49.817" v="732" actId="26606"/>
          <ac:spMkLst>
            <pc:docMk/>
            <pc:sldMk cId="4061213537" sldId="261"/>
            <ac:spMk id="9" creationId="{04C21BAE-6866-4C7A-A7EC-C1B2E572D5BE}"/>
          </ac:spMkLst>
        </pc:spChg>
        <pc:spChg chg="add del">
          <ac:chgData name="Assel Zhamankulova" userId="f8247fb595f78e0e" providerId="LiveId" clId="{96FB2343-1D0A-4CFC-98C0-EBAE499344D2}" dt="2024-02-22T06:16:48.367" v="730" actId="26606"/>
          <ac:spMkLst>
            <pc:docMk/>
            <pc:sldMk cId="4061213537" sldId="261"/>
            <ac:spMk id="10" creationId="{B50AB553-2A96-4A92-96F2-93548E096954}"/>
          </ac:spMkLst>
        </pc:spChg>
        <pc:spChg chg="add del">
          <ac:chgData name="Assel Zhamankulova" userId="f8247fb595f78e0e" providerId="LiveId" clId="{96FB2343-1D0A-4CFC-98C0-EBAE499344D2}" dt="2024-02-22T06:16:49.817" v="732" actId="26606"/>
          <ac:spMkLst>
            <pc:docMk/>
            <pc:sldMk cId="4061213537" sldId="261"/>
            <ac:spMk id="11" creationId="{7E7D0C94-08B4-48AE-8813-CC4D60294F42}"/>
          </ac:spMkLst>
        </pc:spChg>
        <pc:spChg chg="add del">
          <ac:chgData name="Assel Zhamankulova" userId="f8247fb595f78e0e" providerId="LiveId" clId="{96FB2343-1D0A-4CFC-98C0-EBAE499344D2}" dt="2024-02-22T06:16:49.817" v="732" actId="26606"/>
          <ac:spMkLst>
            <pc:docMk/>
            <pc:sldMk cId="4061213537" sldId="261"/>
            <ac:spMk id="13" creationId="{F0C518C2-0AA4-470C-87B9-9CBF428FBA25}"/>
          </ac:spMkLst>
        </pc:spChg>
        <pc:spChg chg="add del">
          <ac:chgData name="Assel Zhamankulova" userId="f8247fb595f78e0e" providerId="LiveId" clId="{96FB2343-1D0A-4CFC-98C0-EBAE499344D2}" dt="2024-02-22T06:16:49.817" v="732" actId="26606"/>
          <ac:spMkLst>
            <pc:docMk/>
            <pc:sldMk cId="4061213537" sldId="261"/>
            <ac:spMk id="14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0:23.368" v="758" actId="26606"/>
          <ac:spMkLst>
            <pc:docMk/>
            <pc:sldMk cId="4061213537" sldId="261"/>
            <ac:spMk id="18" creationId="{1B15ED52-F352-441B-82BF-E0EA34836D08}"/>
          </ac:spMkLst>
        </pc:spChg>
        <pc:spChg chg="add del">
          <ac:chgData name="Assel Zhamankulova" userId="f8247fb595f78e0e" providerId="LiveId" clId="{96FB2343-1D0A-4CFC-98C0-EBAE499344D2}" dt="2024-02-22T06:20:23.368" v="758" actId="26606"/>
          <ac:spMkLst>
            <pc:docMk/>
            <pc:sldMk cId="4061213537" sldId="261"/>
            <ac:spMk id="19" creationId="{3B2E3793-BFE6-45A2-9B7B-E18844431C99}"/>
          </ac:spMkLst>
        </pc:spChg>
        <pc:spChg chg="add del">
          <ac:chgData name="Assel Zhamankulova" userId="f8247fb595f78e0e" providerId="LiveId" clId="{96FB2343-1D0A-4CFC-98C0-EBAE499344D2}" dt="2024-02-22T06:16:52.950" v="734" actId="26606"/>
          <ac:spMkLst>
            <pc:docMk/>
            <pc:sldMk cId="4061213537" sldId="261"/>
            <ac:spMk id="20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0:23.368" v="758" actId="26606"/>
          <ac:spMkLst>
            <pc:docMk/>
            <pc:sldMk cId="4061213537" sldId="261"/>
            <ac:spMk id="23" creationId="{BC4C4868-CB8F-4AF9-9CDB-8108F2C19B67}"/>
          </ac:spMkLst>
        </pc:spChg>
        <pc:spChg chg="add del">
          <ac:chgData name="Assel Zhamankulova" userId="f8247fb595f78e0e" providerId="LiveId" clId="{96FB2343-1D0A-4CFC-98C0-EBAE499344D2}" dt="2024-02-22T06:20:23.368" v="758" actId="26606"/>
          <ac:spMkLst>
            <pc:docMk/>
            <pc:sldMk cId="4061213537" sldId="261"/>
            <ac:spMk id="24" creationId="{375E0459-6403-40CD-989D-56A4407CA12E}"/>
          </ac:spMkLst>
        </pc:spChg>
        <pc:spChg chg="add del">
          <ac:chgData name="Assel Zhamankulova" userId="f8247fb595f78e0e" providerId="LiveId" clId="{96FB2343-1D0A-4CFC-98C0-EBAE499344D2}" dt="2024-02-22T06:16:55.538" v="736" actId="26606"/>
          <ac:spMkLst>
            <pc:docMk/>
            <pc:sldMk cId="4061213537" sldId="261"/>
            <ac:spMk id="25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19:36.037" v="748" actId="26606"/>
          <ac:spMkLst>
            <pc:docMk/>
            <pc:sldMk cId="4061213537" sldId="261"/>
            <ac:spMk id="26" creationId="{6CF042CA-1AB3-5530-1155-8018D6D6A106}"/>
          </ac:spMkLst>
        </pc:spChg>
        <pc:spChg chg="add del">
          <ac:chgData name="Assel Zhamankulova" userId="f8247fb595f78e0e" providerId="LiveId" clId="{96FB2343-1D0A-4CFC-98C0-EBAE499344D2}" dt="2024-02-22T06:19:36.037" v="748" actId="26606"/>
          <ac:spMkLst>
            <pc:docMk/>
            <pc:sldMk cId="4061213537" sldId="261"/>
            <ac:spMk id="28" creationId="{7BD5A982-4141-9143-22DC-C0713B397EB8}"/>
          </ac:spMkLst>
        </pc:spChg>
        <pc:spChg chg="add del">
          <ac:chgData name="Assel Zhamankulova" userId="f8247fb595f78e0e" providerId="LiveId" clId="{96FB2343-1D0A-4CFC-98C0-EBAE499344D2}" dt="2024-02-22T06:17:21.863" v="740" actId="26606"/>
          <ac:spMkLst>
            <pc:docMk/>
            <pc:sldMk cId="4061213537" sldId="261"/>
            <ac:spMk id="29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7:21.863" v="740" actId="26606"/>
          <ac:spMkLst>
            <pc:docMk/>
            <pc:sldMk cId="4061213537" sldId="261"/>
            <ac:spMk id="30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7:21.863" v="740" actId="26606"/>
          <ac:spMkLst>
            <pc:docMk/>
            <pc:sldMk cId="4061213537" sldId="261"/>
            <ac:spMk id="31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7:21.863" v="740" actId="26606"/>
          <ac:spMkLst>
            <pc:docMk/>
            <pc:sldMk cId="4061213537" sldId="261"/>
            <ac:spMk id="32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0:23.368" v="758" actId="26606"/>
          <ac:spMkLst>
            <pc:docMk/>
            <pc:sldMk cId="4061213537" sldId="261"/>
            <ac:spMk id="35" creationId="{53E5B1A8-3AC9-4BD1-9BBC-78CA94F2D1BA}"/>
          </ac:spMkLst>
        </pc:spChg>
        <pc:spChg chg="add del">
          <ac:chgData name="Assel Zhamankulova" userId="f8247fb595f78e0e" providerId="LiveId" clId="{96FB2343-1D0A-4CFC-98C0-EBAE499344D2}" dt="2024-02-22T06:20:23.897" v="760" actId="26606"/>
          <ac:spMkLst>
            <pc:docMk/>
            <pc:sldMk cId="4061213537" sldId="261"/>
            <ac:spMk id="37" creationId="{85ED3100-3941-4F9A-9FAB-4A7A9B4A0014}"/>
          </ac:spMkLst>
        </pc:spChg>
        <pc:spChg chg="add del">
          <ac:chgData name="Assel Zhamankulova" userId="f8247fb595f78e0e" providerId="LiveId" clId="{96FB2343-1D0A-4CFC-98C0-EBAE499344D2}" dt="2024-02-22T06:20:23.897" v="760" actId="26606"/>
          <ac:spMkLst>
            <pc:docMk/>
            <pc:sldMk cId="4061213537" sldId="261"/>
            <ac:spMk id="39" creationId="{8CBEFB3C-8BDC-4A1B-94A5-A6A24CBB6A56}"/>
          </ac:spMkLst>
        </pc:spChg>
        <pc:spChg chg="add del">
          <ac:chgData name="Assel Zhamankulova" userId="f8247fb595f78e0e" providerId="LiveId" clId="{96FB2343-1D0A-4CFC-98C0-EBAE499344D2}" dt="2024-02-22T06:19:53.733" v="754" actId="26606"/>
          <ac:spMkLst>
            <pc:docMk/>
            <pc:sldMk cId="4061213537" sldId="261"/>
            <ac:spMk id="40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9:53.733" v="754" actId="26606"/>
          <ac:spMkLst>
            <pc:docMk/>
            <pc:sldMk cId="4061213537" sldId="261"/>
            <ac:spMk id="41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9:53.733" v="754" actId="26606"/>
          <ac:spMkLst>
            <pc:docMk/>
            <pc:sldMk cId="4061213537" sldId="261"/>
            <ac:spMk id="42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9:53.733" v="754" actId="26606"/>
          <ac:spMkLst>
            <pc:docMk/>
            <pc:sldMk cId="4061213537" sldId="261"/>
            <ac:spMk id="43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45" creationId="{1B15ED52-F352-441B-82BF-E0EA34836D08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46" creationId="{3B2E3793-BFE6-45A2-9B7B-E18844431C99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47" creationId="{BC4C4868-CB8F-4AF9-9CDB-8108F2C19B67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48" creationId="{375E0459-6403-40CD-989D-56A4407CA12E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49" creationId="{53E5B1A8-3AC9-4BD1-9BBC-78CA94F2D1BA}"/>
          </ac:spMkLst>
        </pc:spChg>
        <pc:spChg chg="add del">
          <ac:chgData name="Assel Zhamankulova" userId="f8247fb595f78e0e" providerId="LiveId" clId="{96FB2343-1D0A-4CFC-98C0-EBAE499344D2}" dt="2024-02-22T06:20:13.995" v="756" actId="26606"/>
          <ac:spMkLst>
            <pc:docMk/>
            <pc:sldMk cId="4061213537" sldId="261"/>
            <ac:spMk id="50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0:26.542" v="762" actId="26606"/>
          <ac:spMkLst>
            <pc:docMk/>
            <pc:sldMk cId="4061213537" sldId="261"/>
            <ac:spMk id="57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20:28.906" v="764" actId="26606"/>
          <ac:spMkLst>
            <pc:docMk/>
            <pc:sldMk cId="4061213537" sldId="261"/>
            <ac:spMk id="60" creationId="{B210AC1D-4063-4C6E-9528-FA9C4C0C18E6}"/>
          </ac:spMkLst>
        </pc:spChg>
        <pc:spChg chg="add del">
          <ac:chgData name="Assel Zhamankulova" userId="f8247fb595f78e0e" providerId="LiveId" clId="{96FB2343-1D0A-4CFC-98C0-EBAE499344D2}" dt="2024-02-22T06:20:28.906" v="764" actId="26606"/>
          <ac:spMkLst>
            <pc:docMk/>
            <pc:sldMk cId="4061213537" sldId="261"/>
            <ac:spMk id="61" creationId="{02F8C595-E68C-4306-AED8-DC7826A0A506}"/>
          </ac:spMkLst>
        </pc:spChg>
        <pc:spChg chg="add del">
          <ac:chgData name="Assel Zhamankulova" userId="f8247fb595f78e0e" providerId="LiveId" clId="{96FB2343-1D0A-4CFC-98C0-EBAE499344D2}" dt="2024-02-22T06:20:30.984" v="766" actId="26606"/>
          <ac:spMkLst>
            <pc:docMk/>
            <pc:sldMk cId="4061213537" sldId="261"/>
            <ac:spMk id="64" creationId="{EDDBB197-D710-4A4F-A9CA-FD2177498BE8}"/>
          </ac:spMkLst>
        </pc:spChg>
        <pc:spChg chg="add del">
          <ac:chgData name="Assel Zhamankulova" userId="f8247fb595f78e0e" providerId="LiveId" clId="{96FB2343-1D0A-4CFC-98C0-EBAE499344D2}" dt="2024-02-22T06:20:30.984" v="766" actId="26606"/>
          <ac:spMkLst>
            <pc:docMk/>
            <pc:sldMk cId="4061213537" sldId="261"/>
            <ac:spMk id="65" creationId="{975D1CFA-2CDB-4B64-BD9F-85744E8DA12F}"/>
          </ac:spMkLst>
        </pc:spChg>
        <pc:spChg chg="add del">
          <ac:chgData name="Assel Zhamankulova" userId="f8247fb595f78e0e" providerId="LiveId" clId="{96FB2343-1D0A-4CFC-98C0-EBAE499344D2}" dt="2024-02-22T06:24:09.282" v="802" actId="26606"/>
          <ac:spMkLst>
            <pc:docMk/>
            <pc:sldMk cId="4061213537" sldId="261"/>
            <ac:spMk id="90" creationId="{1B15ED52-F352-441B-82BF-E0EA34836D08}"/>
          </ac:spMkLst>
        </pc:spChg>
        <pc:spChg chg="add del">
          <ac:chgData name="Assel Zhamankulova" userId="f8247fb595f78e0e" providerId="LiveId" clId="{96FB2343-1D0A-4CFC-98C0-EBAE499344D2}" dt="2024-02-22T06:24:09.282" v="802" actId="26606"/>
          <ac:spMkLst>
            <pc:docMk/>
            <pc:sldMk cId="4061213537" sldId="261"/>
            <ac:spMk id="92" creationId="{3B2E3793-BFE6-45A2-9B7B-E18844431C99}"/>
          </ac:spMkLst>
        </pc:spChg>
        <pc:spChg chg="add del">
          <ac:chgData name="Assel Zhamankulova" userId="f8247fb595f78e0e" providerId="LiveId" clId="{96FB2343-1D0A-4CFC-98C0-EBAE499344D2}" dt="2024-02-22T06:24:09.282" v="802" actId="26606"/>
          <ac:spMkLst>
            <pc:docMk/>
            <pc:sldMk cId="4061213537" sldId="261"/>
            <ac:spMk id="94" creationId="{BC4C4868-CB8F-4AF9-9CDB-8108F2C19B67}"/>
          </ac:spMkLst>
        </pc:spChg>
        <pc:spChg chg="add del">
          <ac:chgData name="Assel Zhamankulova" userId="f8247fb595f78e0e" providerId="LiveId" clId="{96FB2343-1D0A-4CFC-98C0-EBAE499344D2}" dt="2024-02-22T06:24:09.282" v="802" actId="26606"/>
          <ac:spMkLst>
            <pc:docMk/>
            <pc:sldMk cId="4061213537" sldId="261"/>
            <ac:spMk id="96" creationId="{375E0459-6403-40CD-989D-56A4407CA12E}"/>
          </ac:spMkLst>
        </pc:spChg>
        <pc:spChg chg="add del">
          <ac:chgData name="Assel Zhamankulova" userId="f8247fb595f78e0e" providerId="LiveId" clId="{96FB2343-1D0A-4CFC-98C0-EBAE499344D2}" dt="2024-02-22T06:24:09.282" v="802" actId="26606"/>
          <ac:spMkLst>
            <pc:docMk/>
            <pc:sldMk cId="4061213537" sldId="261"/>
            <ac:spMk id="98" creationId="{53E5B1A8-3AC9-4BD1-9BBC-78CA94F2D1BA}"/>
          </ac:spMkLst>
        </pc:spChg>
        <pc:spChg chg="add del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103" creationId="{100EDD19-6802-4EC3-95CE-CFFAB042CFD6}"/>
          </ac:spMkLst>
        </pc:spChg>
        <pc:spChg chg="add del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105" creationId="{DB17E863-922E-4C26-BD64-E8FD41D28661}"/>
          </ac:spMkLst>
        </pc:spChg>
        <pc:spChg chg="add del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110" creationId="{43C823D3-D619-407C-89E0-C6F6B1E7A42A}"/>
          </ac:spMkLst>
        </pc:spChg>
        <pc:spChg chg="add del">
          <ac:chgData name="Assel Zhamankulova" userId="f8247fb595f78e0e" providerId="LiveId" clId="{96FB2343-1D0A-4CFC-98C0-EBAE499344D2}" dt="2024-02-22T06:27:59.844" v="837" actId="26606"/>
          <ac:spMkLst>
            <pc:docMk/>
            <pc:sldMk cId="4061213537" sldId="261"/>
            <ac:spMk id="111" creationId="{AD2F5602-6586-46E4-8645-2CDA442ABFEC}"/>
          </ac:spMkLst>
        </pc:spChg>
        <pc:spChg chg="add del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112" creationId="{047F8E3E-2FFA-4A0F-B3C7-E57ADDCFB415}"/>
          </ac:spMkLst>
        </pc:spChg>
        <pc:spChg chg="add del">
          <ac:chgData name="Assel Zhamankulova" userId="f8247fb595f78e0e" providerId="LiveId" clId="{96FB2343-1D0A-4CFC-98C0-EBAE499344D2}" dt="2024-02-22T06:27:59.844" v="837" actId="26606"/>
          <ac:spMkLst>
            <pc:docMk/>
            <pc:sldMk cId="4061213537" sldId="261"/>
            <ac:spMk id="113" creationId="{99434B85-DB0D-4010-A6A1-147F28D47D3B}"/>
          </ac:spMkLst>
        </pc:spChg>
        <pc:spChg chg="add del">
          <ac:chgData name="Assel Zhamankulova" userId="f8247fb595f78e0e" providerId="LiveId" clId="{96FB2343-1D0A-4CFC-98C0-EBAE499344D2}" dt="2024-02-22T06:28:01.511" v="839" actId="26606"/>
          <ac:spMkLst>
            <pc:docMk/>
            <pc:sldMk cId="4061213537" sldId="261"/>
            <ac:spMk id="121" creationId="{AD2F5602-6586-46E4-8645-2CDA442ABFEC}"/>
          </ac:spMkLst>
        </pc:spChg>
        <pc:spChg chg="add del">
          <ac:chgData name="Assel Zhamankulova" userId="f8247fb595f78e0e" providerId="LiveId" clId="{96FB2343-1D0A-4CFC-98C0-EBAE499344D2}" dt="2024-02-22T06:28:01.511" v="839" actId="26606"/>
          <ac:spMkLst>
            <pc:docMk/>
            <pc:sldMk cId="4061213537" sldId="261"/>
            <ac:spMk id="122" creationId="{99434B85-DB0D-4010-A6A1-147F28D47D3B}"/>
          </ac:spMkLst>
        </pc:spChg>
        <pc:spChg chg="add del">
          <ac:chgData name="Assel Zhamankulova" userId="f8247fb595f78e0e" providerId="LiveId" clId="{96FB2343-1D0A-4CFC-98C0-EBAE499344D2}" dt="2024-02-22T06:28:02.986" v="841" actId="26606"/>
          <ac:spMkLst>
            <pc:docMk/>
            <pc:sldMk cId="4061213537" sldId="261"/>
            <ac:spMk id="131" creationId="{ADC29F99-70B4-6138-FCFC-BFDFE5F55EC2}"/>
          </ac:spMkLst>
        </pc:spChg>
        <pc:spChg chg="add del">
          <ac:chgData name="Assel Zhamankulova" userId="f8247fb595f78e0e" providerId="LiveId" clId="{96FB2343-1D0A-4CFC-98C0-EBAE499344D2}" dt="2024-02-22T06:28:08.187" v="843" actId="26606"/>
          <ac:spMkLst>
            <pc:docMk/>
            <pc:sldMk cId="4061213537" sldId="261"/>
            <ac:spMk id="134" creationId="{ADC29F99-70B4-6138-FCFC-BFDFE5F55EC2}"/>
          </ac:spMkLst>
        </pc:spChg>
        <pc:grpChg chg="add del">
          <ac:chgData name="Assel Zhamankulova" userId="f8247fb595f78e0e" providerId="LiveId" clId="{96FB2343-1D0A-4CFC-98C0-EBAE499344D2}" dt="2024-02-22T06:16:55.538" v="736" actId="26606"/>
          <ac:grpSpMkLst>
            <pc:docMk/>
            <pc:sldMk cId="4061213537" sldId="261"/>
            <ac:grpSpMk id="8" creationId="{0B589F22-3762-444E-9FC9-BE1800ABE3FD}"/>
          </ac:grpSpMkLst>
        </pc:grpChg>
        <pc:grpChg chg="add del">
          <ac:chgData name="Assel Zhamankulova" userId="f8247fb595f78e0e" providerId="LiveId" clId="{96FB2343-1D0A-4CFC-98C0-EBAE499344D2}" dt="2024-02-22T06:19:07.498" v="744" actId="26606"/>
          <ac:grpSpMkLst>
            <pc:docMk/>
            <pc:sldMk cId="4061213537" sldId="261"/>
            <ac:grpSpMk id="15" creationId="{1FD67D68-9B83-C338-8342-3348D8F22347}"/>
          </ac:grpSpMkLst>
        </pc:grpChg>
        <pc:grpChg chg="add del">
          <ac:chgData name="Assel Zhamankulova" userId="f8247fb595f78e0e" providerId="LiveId" clId="{96FB2343-1D0A-4CFC-98C0-EBAE499344D2}" dt="2024-02-22T06:16:52.950" v="734" actId="26606"/>
          <ac:grpSpMkLst>
            <pc:docMk/>
            <pc:sldMk cId="4061213537" sldId="261"/>
            <ac:grpSpMk id="17" creationId="{5EFBDE31-BB3E-6CFC-23CD-B5976DA38438}"/>
          </ac:grpSpMkLst>
        </pc:grpChg>
        <pc:grpChg chg="add del">
          <ac:chgData name="Assel Zhamankulova" userId="f8247fb595f78e0e" providerId="LiveId" clId="{96FB2343-1D0A-4CFC-98C0-EBAE499344D2}" dt="2024-02-22T06:19:35.166" v="746" actId="26606"/>
          <ac:grpSpMkLst>
            <pc:docMk/>
            <pc:sldMk cId="4061213537" sldId="261"/>
            <ac:grpSpMk id="22" creationId="{6258F736-B256-8039-9DC6-F4E49A5C5AD5}"/>
          </ac:grpSpMkLst>
        </pc:grpChg>
        <pc:grpChg chg="add del">
          <ac:chgData name="Assel Zhamankulova" userId="f8247fb595f78e0e" providerId="LiveId" clId="{96FB2343-1D0A-4CFC-98C0-EBAE499344D2}" dt="2024-02-22T06:19:38.146" v="750" actId="26606"/>
          <ac:grpSpMkLst>
            <pc:docMk/>
            <pc:sldMk cId="4061213537" sldId="261"/>
            <ac:grpSpMk id="34" creationId="{6258F736-B256-8039-9DC6-F4E49A5C5AD5}"/>
          </ac:grpSpMkLst>
        </pc:grpChg>
        <pc:grpChg chg="add del">
          <ac:chgData name="Assel Zhamankulova" userId="f8247fb595f78e0e" providerId="LiveId" clId="{96FB2343-1D0A-4CFC-98C0-EBAE499344D2}" dt="2024-02-22T06:20:23.897" v="760" actId="26606"/>
          <ac:grpSpMkLst>
            <pc:docMk/>
            <pc:sldMk cId="4061213537" sldId="261"/>
            <ac:grpSpMk id="51" creationId="{7A9648D6-B41B-42D0-A817-AE2607B0B5B8}"/>
          </ac:grpSpMkLst>
        </pc:grpChg>
        <pc:grpChg chg="add del">
          <ac:chgData name="Assel Zhamankulova" userId="f8247fb595f78e0e" providerId="LiveId" clId="{96FB2343-1D0A-4CFC-98C0-EBAE499344D2}" dt="2024-02-22T06:20:30.984" v="766" actId="26606"/>
          <ac:grpSpMkLst>
            <pc:docMk/>
            <pc:sldMk cId="4061213537" sldId="261"/>
            <ac:grpSpMk id="66" creationId="{25EE5136-01F1-466C-962D-BA9B4C6757AA}"/>
          </ac:grpSpMkLst>
        </pc:grpChg>
        <pc:grpChg chg="add del">
          <ac:chgData name="Assel Zhamankulova" userId="f8247fb595f78e0e" providerId="LiveId" clId="{96FB2343-1D0A-4CFC-98C0-EBAE499344D2}" dt="2024-02-22T06:20:32.843" v="768" actId="26606"/>
          <ac:grpSpMkLst>
            <pc:docMk/>
            <pc:sldMk cId="4061213537" sldId="261"/>
            <ac:grpSpMk id="74" creationId="{1FD67D68-9B83-C338-8342-3348D8F22347}"/>
          </ac:grpSpMkLst>
        </pc:grpChg>
        <pc:grpChg chg="add del">
          <ac:chgData name="Assel Zhamankulova" userId="f8247fb595f78e0e" providerId="LiveId" clId="{96FB2343-1D0A-4CFC-98C0-EBAE499344D2}" dt="2024-02-22T06:20:35.099" v="770" actId="26606"/>
          <ac:grpSpMkLst>
            <pc:docMk/>
            <pc:sldMk cId="4061213537" sldId="261"/>
            <ac:grpSpMk id="79" creationId="{1FD67D68-9B83-C338-8342-3348D8F22347}"/>
          </ac:grpSpMkLst>
        </pc:grpChg>
        <pc:grpChg chg="add del">
          <ac:chgData name="Assel Zhamankulova" userId="f8247fb595f78e0e" providerId="LiveId" clId="{96FB2343-1D0A-4CFC-98C0-EBAE499344D2}" dt="2024-02-22T06:20:50.805" v="772" actId="26606"/>
          <ac:grpSpMkLst>
            <pc:docMk/>
            <pc:sldMk cId="4061213537" sldId="261"/>
            <ac:grpSpMk id="83" creationId="{62EF589D-1946-AC37-0BAA-9A9E3E5E71A7}"/>
          </ac:grpSpMkLst>
        </pc:grpChg>
        <pc:grpChg chg="add del">
          <ac:chgData name="Assel Zhamankulova" userId="f8247fb595f78e0e" providerId="LiveId" clId="{96FB2343-1D0A-4CFC-98C0-EBAE499344D2}" dt="2024-02-22T06:28:08.187" v="843" actId="26606"/>
          <ac:grpSpMkLst>
            <pc:docMk/>
            <pc:sldMk cId="4061213537" sldId="261"/>
            <ac:grpSpMk id="114" creationId="{33D939F1-7ABE-4D0E-946A-43F37F556AFD}"/>
          </ac:grpSpMkLst>
        </pc:grpChg>
        <pc:grpChg chg="add del">
          <ac:chgData name="Assel Zhamankulova" userId="f8247fb595f78e0e" providerId="LiveId" clId="{96FB2343-1D0A-4CFC-98C0-EBAE499344D2}" dt="2024-02-22T06:27:59.844" v="837" actId="26606"/>
          <ac:grpSpMkLst>
            <pc:docMk/>
            <pc:sldMk cId="4061213537" sldId="261"/>
            <ac:grpSpMk id="115" creationId="{F2E5F4F0-80C0-49F3-84A2-453DE42F2074}"/>
          </ac:grpSpMkLst>
        </pc:grpChg>
        <pc:grpChg chg="add del">
          <ac:chgData name="Assel Zhamankulova" userId="f8247fb595f78e0e" providerId="LiveId" clId="{96FB2343-1D0A-4CFC-98C0-EBAE499344D2}" dt="2024-02-22T06:28:08.187" v="843" actId="26606"/>
          <ac:grpSpMkLst>
            <pc:docMk/>
            <pc:sldMk cId="4061213537" sldId="261"/>
            <ac:grpSpMk id="120" creationId="{9DB3963A-4187-4A72-9DA4-CA6BADE22931}"/>
          </ac:grpSpMkLst>
        </pc:grpChg>
        <pc:grpChg chg="add del">
          <ac:chgData name="Assel Zhamankulova" userId="f8247fb595f78e0e" providerId="LiveId" clId="{96FB2343-1D0A-4CFC-98C0-EBAE499344D2}" dt="2024-02-22T06:28:01.511" v="839" actId="26606"/>
          <ac:grpSpMkLst>
            <pc:docMk/>
            <pc:sldMk cId="4061213537" sldId="261"/>
            <ac:grpSpMk id="123" creationId="{F2E5F4F0-80C0-49F3-84A2-453DE42F2074}"/>
          </ac:grpSpMkLst>
        </pc:grpChg>
        <pc:graphicFrameChg chg="add del">
          <ac:chgData name="Assel Zhamankulova" userId="f8247fb595f78e0e" providerId="LiveId" clId="{96FB2343-1D0A-4CFC-98C0-EBAE499344D2}" dt="2024-02-22T06:16:48.367" v="730" actId="26606"/>
          <ac:graphicFrameMkLst>
            <pc:docMk/>
            <pc:sldMk cId="4061213537" sldId="261"/>
            <ac:graphicFrameMk id="5" creationId="{66DB7961-F25A-03B3-3E70-D9C2891FDC5E}"/>
          </ac:graphicFrameMkLst>
        </pc:graphicFrameChg>
        <pc:graphicFrameChg chg="add del">
          <ac:chgData name="Assel Zhamankulova" userId="f8247fb595f78e0e" providerId="LiveId" clId="{96FB2343-1D0A-4CFC-98C0-EBAE499344D2}" dt="2024-02-22T06:17:10.341" v="738" actId="26606"/>
          <ac:graphicFrameMkLst>
            <pc:docMk/>
            <pc:sldMk cId="4061213537" sldId="261"/>
            <ac:graphicFrameMk id="27" creationId="{C523A35B-90D5-F6DA-517B-3B7F29A3FAB2}"/>
          </ac:graphicFrameMkLst>
        </pc:graphicFrameChg>
        <pc:graphicFrameChg chg="add del">
          <ac:chgData name="Assel Zhamankulova" userId="f8247fb595f78e0e" providerId="LiveId" clId="{96FB2343-1D0A-4CFC-98C0-EBAE499344D2}" dt="2024-02-22T06:19:45.498" v="752" actId="26606"/>
          <ac:graphicFrameMkLst>
            <pc:docMk/>
            <pc:sldMk cId="4061213537" sldId="261"/>
            <ac:graphicFrameMk id="38" creationId="{13B7B20F-BFCF-C20B-B735-AB02F7609F03}"/>
          </ac:graphicFrameMkLst>
        </pc:graphicFrameChg>
        <pc:graphicFrameChg chg="add del">
          <ac:chgData name="Assel Zhamankulova" userId="f8247fb595f78e0e" providerId="LiveId" clId="{96FB2343-1D0A-4CFC-98C0-EBAE499344D2}" dt="2024-02-22T06:27:59.844" v="837" actId="26606"/>
          <ac:graphicFrameMkLst>
            <pc:docMk/>
            <pc:sldMk cId="4061213537" sldId="261"/>
            <ac:graphicFrameMk id="107" creationId="{C98A9D3B-491B-7DE7-55AF-512ABBD1DC78}"/>
          </ac:graphicFrameMkLst>
        </pc:graphicFrameChg>
        <pc:graphicFrameChg chg="add del">
          <ac:chgData name="Assel Zhamankulova" userId="f8247fb595f78e0e" providerId="LiveId" clId="{96FB2343-1D0A-4CFC-98C0-EBAE499344D2}" dt="2024-02-22T06:28:01.511" v="839" actId="26606"/>
          <ac:graphicFrameMkLst>
            <pc:docMk/>
            <pc:sldMk cId="4061213537" sldId="261"/>
            <ac:graphicFrameMk id="128" creationId="{7ECE3596-7F76-F631-551A-206260FE21B9}"/>
          </ac:graphicFrameMkLst>
        </pc:graphicFrameChg>
        <pc:picChg chg="add del">
          <ac:chgData name="Assel Zhamankulova" userId="f8247fb595f78e0e" providerId="LiveId" clId="{96FB2343-1D0A-4CFC-98C0-EBAE499344D2}" dt="2024-02-22T06:16:48.367" v="730" actId="26606"/>
          <ac:picMkLst>
            <pc:docMk/>
            <pc:sldMk cId="4061213537" sldId="261"/>
            <ac:picMk id="6" creationId="{C66704C9-AA33-5BF8-C05B-F8C2890F4FE2}"/>
          </ac:picMkLst>
        </pc:picChg>
        <pc:picChg chg="add del">
          <ac:chgData name="Assel Zhamankulova" userId="f8247fb595f78e0e" providerId="LiveId" clId="{96FB2343-1D0A-4CFC-98C0-EBAE499344D2}" dt="2024-02-22T06:19:07.498" v="744" actId="26606"/>
          <ac:picMkLst>
            <pc:docMk/>
            <pc:sldMk cId="4061213537" sldId="261"/>
            <ac:picMk id="7" creationId="{2ED39C5A-A4C6-9306-A6D7-7BA3DDE81BBD}"/>
          </ac:picMkLst>
        </pc:picChg>
        <pc:picChg chg="add del">
          <ac:chgData name="Assel Zhamankulova" userId="f8247fb595f78e0e" providerId="LiveId" clId="{96FB2343-1D0A-4CFC-98C0-EBAE499344D2}" dt="2024-02-22T06:16:49.817" v="732" actId="26606"/>
          <ac:picMkLst>
            <pc:docMk/>
            <pc:sldMk cId="4061213537" sldId="261"/>
            <ac:picMk id="12" creationId="{46FAF161-F73B-A9FC-867C-1005549828F0}"/>
          </ac:picMkLst>
        </pc:picChg>
        <pc:picChg chg="add del">
          <ac:chgData name="Assel Zhamankulova" userId="f8247fb595f78e0e" providerId="LiveId" clId="{96FB2343-1D0A-4CFC-98C0-EBAE499344D2}" dt="2024-02-22T06:16:52.950" v="734" actId="26606"/>
          <ac:picMkLst>
            <pc:docMk/>
            <pc:sldMk cId="4061213537" sldId="261"/>
            <ac:picMk id="16" creationId="{1612E850-7CA0-6D01-37D0-FB305F0E2C42}"/>
          </ac:picMkLst>
        </pc:picChg>
        <pc:picChg chg="add del">
          <ac:chgData name="Assel Zhamankulova" userId="f8247fb595f78e0e" providerId="LiveId" clId="{96FB2343-1D0A-4CFC-98C0-EBAE499344D2}" dt="2024-02-22T06:19:35.166" v="746" actId="26606"/>
          <ac:picMkLst>
            <pc:docMk/>
            <pc:sldMk cId="4061213537" sldId="261"/>
            <ac:picMk id="21" creationId="{F7059006-148F-557D-6BB4-0252FEE68CF8}"/>
          </ac:picMkLst>
        </pc:picChg>
        <pc:picChg chg="add del">
          <ac:chgData name="Assel Zhamankulova" userId="f8247fb595f78e0e" providerId="LiveId" clId="{96FB2343-1D0A-4CFC-98C0-EBAE499344D2}" dt="2024-02-22T06:19:38.146" v="750" actId="26606"/>
          <ac:picMkLst>
            <pc:docMk/>
            <pc:sldMk cId="4061213537" sldId="261"/>
            <ac:picMk id="33" creationId="{F7059006-148F-557D-6BB4-0252FEE68CF8}"/>
          </ac:picMkLst>
        </pc:picChg>
        <pc:picChg chg="add del">
          <ac:chgData name="Assel Zhamankulova" userId="f8247fb595f78e0e" providerId="LiveId" clId="{96FB2343-1D0A-4CFC-98C0-EBAE499344D2}" dt="2024-02-22T06:20:23.897" v="760" actId="26606"/>
          <ac:picMkLst>
            <pc:docMk/>
            <pc:sldMk cId="4061213537" sldId="261"/>
            <ac:picMk id="44" creationId="{F41B2F54-FE21-3D51-7FD2-E2F40839DB2C}"/>
          </ac:picMkLst>
        </pc:picChg>
        <pc:picChg chg="add del">
          <ac:chgData name="Assel Zhamankulova" userId="f8247fb595f78e0e" providerId="LiveId" clId="{96FB2343-1D0A-4CFC-98C0-EBAE499344D2}" dt="2024-02-22T06:20:26.542" v="762" actId="26606"/>
          <ac:picMkLst>
            <pc:docMk/>
            <pc:sldMk cId="4061213537" sldId="261"/>
            <ac:picMk id="58" creationId="{CAAD8F4C-2993-55E0-34B4-E47C797AB487}"/>
          </ac:picMkLst>
        </pc:picChg>
        <pc:picChg chg="add del">
          <ac:chgData name="Assel Zhamankulova" userId="f8247fb595f78e0e" providerId="LiveId" clId="{96FB2343-1D0A-4CFC-98C0-EBAE499344D2}" dt="2024-02-22T06:20:28.906" v="764" actId="26606"/>
          <ac:picMkLst>
            <pc:docMk/>
            <pc:sldMk cId="4061213537" sldId="261"/>
            <ac:picMk id="62" creationId="{519F946B-1A82-9B54-8BC8-CF89617E0ED1}"/>
          </ac:picMkLst>
        </pc:picChg>
        <pc:picChg chg="add del">
          <ac:chgData name="Assel Zhamankulova" userId="f8247fb595f78e0e" providerId="LiveId" clId="{96FB2343-1D0A-4CFC-98C0-EBAE499344D2}" dt="2024-02-22T06:20:30.984" v="766" actId="26606"/>
          <ac:picMkLst>
            <pc:docMk/>
            <pc:sldMk cId="4061213537" sldId="261"/>
            <ac:picMk id="71" creationId="{64892F8F-EA5F-E893-4002-08C73124CBF7}"/>
          </ac:picMkLst>
        </pc:picChg>
        <pc:picChg chg="add del">
          <ac:chgData name="Assel Zhamankulova" userId="f8247fb595f78e0e" providerId="LiveId" clId="{96FB2343-1D0A-4CFC-98C0-EBAE499344D2}" dt="2024-02-22T06:20:32.843" v="768" actId="26606"/>
          <ac:picMkLst>
            <pc:docMk/>
            <pc:sldMk cId="4061213537" sldId="261"/>
            <ac:picMk id="73" creationId="{76ADE5D7-F4E8-796F-4D36-8CEAD65EBE5B}"/>
          </ac:picMkLst>
        </pc:picChg>
        <pc:picChg chg="add del">
          <ac:chgData name="Assel Zhamankulova" userId="f8247fb595f78e0e" providerId="LiveId" clId="{96FB2343-1D0A-4CFC-98C0-EBAE499344D2}" dt="2024-02-22T06:20:35.099" v="770" actId="26606"/>
          <ac:picMkLst>
            <pc:docMk/>
            <pc:sldMk cId="4061213537" sldId="261"/>
            <ac:picMk id="78" creationId="{23D9645F-90CF-2A99-8534-7CA49EBD5EBE}"/>
          </ac:picMkLst>
        </pc:picChg>
        <pc:picChg chg="add del">
          <ac:chgData name="Assel Zhamankulova" userId="f8247fb595f78e0e" providerId="LiveId" clId="{96FB2343-1D0A-4CFC-98C0-EBAE499344D2}" dt="2024-02-22T06:28:02.986" v="841" actId="26606"/>
          <ac:picMkLst>
            <pc:docMk/>
            <pc:sldMk cId="4061213537" sldId="261"/>
            <ac:picMk id="130" creationId="{00096118-76C4-DF9D-FB64-C578C0CCD226}"/>
          </ac:picMkLst>
        </pc:picChg>
        <pc:cxnChg chg="add del">
          <ac:chgData name="Assel Zhamankulova" userId="f8247fb595f78e0e" providerId="LiveId" clId="{96FB2343-1D0A-4CFC-98C0-EBAE499344D2}" dt="2024-02-22T06:20:23.897" v="760" actId="26606"/>
          <ac:cxnSpMkLst>
            <pc:docMk/>
            <pc:sldMk cId="4061213537" sldId="261"/>
            <ac:cxnSpMk id="55" creationId="{C49DA8F6-BCC1-4447-B54C-57856834B94B}"/>
          </ac:cxnSpMkLst>
        </pc:cxnChg>
      </pc:sldChg>
      <pc:sldChg chg="modSp add del mod">
        <pc:chgData name="Assel Zhamankulova" userId="f8247fb595f78e0e" providerId="LiveId" clId="{96FB2343-1D0A-4CFC-98C0-EBAE499344D2}" dt="2024-02-22T06:09:25.815" v="627" actId="2696"/>
        <pc:sldMkLst>
          <pc:docMk/>
          <pc:sldMk cId="545709947" sldId="262"/>
        </pc:sldMkLst>
        <pc:spChg chg="mod">
          <ac:chgData name="Assel Zhamankulova" userId="f8247fb595f78e0e" providerId="LiveId" clId="{96FB2343-1D0A-4CFC-98C0-EBAE499344D2}" dt="2024-02-22T04:00:00.881" v="330" actId="20577"/>
          <ac:spMkLst>
            <pc:docMk/>
            <pc:sldMk cId="545709947" sldId="262"/>
            <ac:spMk id="3" creationId="{1062AFA3-9765-F335-94D0-A906C366A39F}"/>
          </ac:spMkLst>
        </pc:spChg>
      </pc:sldChg>
      <pc:sldChg chg="modSp del mod">
        <pc:chgData name="Assel Zhamankulova" userId="f8247fb595f78e0e" providerId="LiveId" clId="{96FB2343-1D0A-4CFC-98C0-EBAE499344D2}" dt="2024-02-22T03:50:25.939" v="280" actId="2696"/>
        <pc:sldMkLst>
          <pc:docMk/>
          <pc:sldMk cId="2016261582" sldId="262"/>
        </pc:sldMkLst>
        <pc:spChg chg="mod">
          <ac:chgData name="Assel Zhamankulova" userId="f8247fb595f78e0e" providerId="LiveId" clId="{96FB2343-1D0A-4CFC-98C0-EBAE499344D2}" dt="2024-02-22T03:49:57.742" v="279"/>
          <ac:spMkLst>
            <pc:docMk/>
            <pc:sldMk cId="2016261582" sldId="262"/>
            <ac:spMk id="3" creationId="{1062AFA3-9765-F335-94D0-A906C366A39F}"/>
          </ac:spMkLst>
        </pc:spChg>
      </pc:sldChg>
      <pc:sldChg chg="addSp delSp modSp mod setBg setClrOvrMap">
        <pc:chgData name="Assel Zhamankulova" userId="f8247fb595f78e0e" providerId="LiveId" clId="{96FB2343-1D0A-4CFC-98C0-EBAE499344D2}" dt="2024-02-22T06:34:03.456" v="939" actId="26606"/>
        <pc:sldMkLst>
          <pc:docMk/>
          <pc:sldMk cId="2125221233" sldId="263"/>
        </pc:sldMkLst>
        <pc:spChg chg="mod">
          <ac:chgData name="Assel Zhamankulova" userId="f8247fb595f78e0e" providerId="LiveId" clId="{96FB2343-1D0A-4CFC-98C0-EBAE499344D2}" dt="2024-02-22T06:34:03.456" v="939" actId="26606"/>
          <ac:spMkLst>
            <pc:docMk/>
            <pc:sldMk cId="2125221233" sldId="263"/>
            <ac:spMk id="2" creationId="{31633410-35C9-FD90-33B6-94B9E37FFFEC}"/>
          </ac:spMkLst>
        </pc:spChg>
        <pc:spChg chg="add del mod">
          <ac:chgData name="Assel Zhamankulova" userId="f8247fb595f78e0e" providerId="LiveId" clId="{96FB2343-1D0A-4CFC-98C0-EBAE499344D2}" dt="2024-02-22T06:16:36.863" v="728" actId="26606"/>
          <ac:spMkLst>
            <pc:docMk/>
            <pc:sldMk cId="2125221233" sldId="263"/>
            <ac:spMk id="3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03.063" v="699" actId="26606"/>
          <ac:spMkLst>
            <pc:docMk/>
            <pc:sldMk cId="2125221233" sldId="263"/>
            <ac:spMk id="8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5:03.063" v="699" actId="26606"/>
          <ac:spMkLst>
            <pc:docMk/>
            <pc:sldMk cId="2125221233" sldId="263"/>
            <ac:spMk id="10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5:03.063" v="699" actId="26606"/>
          <ac:spMkLst>
            <pc:docMk/>
            <pc:sldMk cId="2125221233" sldId="263"/>
            <ac:spMk id="11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03.063" v="699" actId="26606"/>
          <ac:spMkLst>
            <pc:docMk/>
            <pc:sldMk cId="2125221233" sldId="263"/>
            <ac:spMk id="12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5:16.327" v="705" actId="26606"/>
          <ac:spMkLst>
            <pc:docMk/>
            <pc:sldMk cId="2125221233" sldId="263"/>
            <ac:spMk id="13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5:04.573" v="701" actId="26606"/>
          <ac:spMkLst>
            <pc:docMk/>
            <pc:sldMk cId="2125221233" sldId="263"/>
            <ac:spMk id="14" creationId="{3ECBE1F1-D69B-4AFA-ABD5-8E41720EF6DE}"/>
          </ac:spMkLst>
        </pc:spChg>
        <pc:spChg chg="add del">
          <ac:chgData name="Assel Zhamankulova" userId="f8247fb595f78e0e" providerId="LiveId" clId="{96FB2343-1D0A-4CFC-98C0-EBAE499344D2}" dt="2024-02-22T06:15:04.573" v="701" actId="26606"/>
          <ac:spMkLst>
            <pc:docMk/>
            <pc:sldMk cId="2125221233" sldId="263"/>
            <ac:spMk id="16" creationId="{603A6265-E10C-4B85-9C20-E75FCAF9CC63}"/>
          </ac:spMkLst>
        </pc:spChg>
        <pc:spChg chg="add del">
          <ac:chgData name="Assel Zhamankulova" userId="f8247fb595f78e0e" providerId="LiveId" clId="{96FB2343-1D0A-4CFC-98C0-EBAE499344D2}" dt="2024-02-22T06:15:04.573" v="701" actId="26606"/>
          <ac:spMkLst>
            <pc:docMk/>
            <pc:sldMk cId="2125221233" sldId="263"/>
            <ac:spMk id="17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10.581" v="703" actId="26606"/>
          <ac:spMkLst>
            <pc:docMk/>
            <pc:sldMk cId="2125221233" sldId="263"/>
            <ac:spMk id="19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15:10.581" v="703" actId="26606"/>
          <ac:spMkLst>
            <pc:docMk/>
            <pc:sldMk cId="2125221233" sldId="263"/>
            <ac:spMk id="20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16.327" v="705" actId="26606"/>
          <ac:spMkLst>
            <pc:docMk/>
            <pc:sldMk cId="2125221233" sldId="263"/>
            <ac:spMk id="23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5:16.327" v="705" actId="26606"/>
          <ac:spMkLst>
            <pc:docMk/>
            <pc:sldMk cId="2125221233" sldId="263"/>
            <ac:spMk id="24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5:16.327" v="705" actId="26606"/>
          <ac:spMkLst>
            <pc:docMk/>
            <pc:sldMk cId="2125221233" sldId="263"/>
            <ac:spMk id="25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5:18.430" v="707" actId="26606"/>
          <ac:spMkLst>
            <pc:docMk/>
            <pc:sldMk cId="2125221233" sldId="263"/>
            <ac:spMk id="28" creationId="{53B021B3-DE93-4AB7-8A18-CF5F1CED88B8}"/>
          </ac:spMkLst>
        </pc:spChg>
        <pc:spChg chg="add del">
          <ac:chgData name="Assel Zhamankulova" userId="f8247fb595f78e0e" providerId="LiveId" clId="{96FB2343-1D0A-4CFC-98C0-EBAE499344D2}" dt="2024-02-22T06:15:18.430" v="707" actId="26606"/>
          <ac:spMkLst>
            <pc:docMk/>
            <pc:sldMk cId="2125221233" sldId="263"/>
            <ac:spMk id="29" creationId="{52D502E5-F6B4-4D58-B4AE-FC466FF15EE8}"/>
          </ac:spMkLst>
        </pc:spChg>
        <pc:spChg chg="add del">
          <ac:chgData name="Assel Zhamankulova" userId="f8247fb595f78e0e" providerId="LiveId" clId="{96FB2343-1D0A-4CFC-98C0-EBAE499344D2}" dt="2024-02-22T06:15:18.430" v="707" actId="26606"/>
          <ac:spMkLst>
            <pc:docMk/>
            <pc:sldMk cId="2125221233" sldId="263"/>
            <ac:spMk id="30" creationId="{9DECDBF4-02B6-4BB4-B65B-B8107AD6A9E8}"/>
          </ac:spMkLst>
        </pc:spChg>
        <pc:spChg chg="add del">
          <ac:chgData name="Assel Zhamankulova" userId="f8247fb595f78e0e" providerId="LiveId" clId="{96FB2343-1D0A-4CFC-98C0-EBAE499344D2}" dt="2024-02-22T06:15:27.069" v="709" actId="26606"/>
          <ac:spMkLst>
            <pc:docMk/>
            <pc:sldMk cId="2125221233" sldId="263"/>
            <ac:spMk id="33" creationId="{B65C0385-5E30-4D2E-AF9F-4639659D34E9}"/>
          </ac:spMkLst>
        </pc:spChg>
        <pc:spChg chg="add del">
          <ac:chgData name="Assel Zhamankulova" userId="f8247fb595f78e0e" providerId="LiveId" clId="{96FB2343-1D0A-4CFC-98C0-EBAE499344D2}" dt="2024-02-22T06:15:27.069" v="709" actId="26606"/>
          <ac:spMkLst>
            <pc:docMk/>
            <pc:sldMk cId="2125221233" sldId="263"/>
            <ac:spMk id="35" creationId="{E335820B-3A29-42C5-AA8D-10ECA43CD985}"/>
          </ac:spMkLst>
        </pc:spChg>
        <pc:spChg chg="add del">
          <ac:chgData name="Assel Zhamankulova" userId="f8247fb595f78e0e" providerId="LiveId" clId="{96FB2343-1D0A-4CFC-98C0-EBAE499344D2}" dt="2024-02-22T06:15:27.069" v="709" actId="26606"/>
          <ac:spMkLst>
            <pc:docMk/>
            <pc:sldMk cId="2125221233" sldId="263"/>
            <ac:spMk id="36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41.574" v="711" actId="26606"/>
          <ac:spMkLst>
            <pc:docMk/>
            <pc:sldMk cId="2125221233" sldId="263"/>
            <ac:spMk id="42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56.816" v="713" actId="26606"/>
          <ac:spMkLst>
            <pc:docMk/>
            <pc:sldMk cId="2125221233" sldId="263"/>
            <ac:spMk id="44" creationId="{A7AE9375-4664-4DB2-922D-2782A6E439AC}"/>
          </ac:spMkLst>
        </pc:spChg>
        <pc:spChg chg="add del">
          <ac:chgData name="Assel Zhamankulova" userId="f8247fb595f78e0e" providerId="LiveId" clId="{96FB2343-1D0A-4CFC-98C0-EBAE499344D2}" dt="2024-02-22T06:15:56.816" v="713" actId="26606"/>
          <ac:spMkLst>
            <pc:docMk/>
            <pc:sldMk cId="2125221233" sldId="263"/>
            <ac:spMk id="46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5:56.816" v="713" actId="26606"/>
          <ac:spMkLst>
            <pc:docMk/>
            <pc:sldMk cId="2125221233" sldId="263"/>
            <ac:spMk id="47" creationId="{9DD005C1-8C51-42D6-9BEE-B9B83849743D}"/>
          </ac:spMkLst>
        </pc:spChg>
        <pc:spChg chg="add del">
          <ac:chgData name="Assel Zhamankulova" userId="f8247fb595f78e0e" providerId="LiveId" clId="{96FB2343-1D0A-4CFC-98C0-EBAE499344D2}" dt="2024-02-22T06:15:57.494" v="715" actId="26606"/>
          <ac:spMkLst>
            <pc:docMk/>
            <pc:sldMk cId="2125221233" sldId="263"/>
            <ac:spMk id="49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5:57.494" v="715" actId="26606"/>
          <ac:spMkLst>
            <pc:docMk/>
            <pc:sldMk cId="2125221233" sldId="263"/>
            <ac:spMk id="50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5:57.494" v="715" actId="26606"/>
          <ac:spMkLst>
            <pc:docMk/>
            <pc:sldMk cId="2125221233" sldId="263"/>
            <ac:spMk id="51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5:57.494" v="715" actId="26606"/>
          <ac:spMkLst>
            <pc:docMk/>
            <pc:sldMk cId="2125221233" sldId="263"/>
            <ac:spMk id="52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6:03.479" v="717" actId="26606"/>
          <ac:spMkLst>
            <pc:docMk/>
            <pc:sldMk cId="2125221233" sldId="263"/>
            <ac:spMk id="54" creationId="{B65C0385-5E30-4D2E-AF9F-4639659D34E9}"/>
          </ac:spMkLst>
        </pc:spChg>
        <pc:spChg chg="add del">
          <ac:chgData name="Assel Zhamankulova" userId="f8247fb595f78e0e" providerId="LiveId" clId="{96FB2343-1D0A-4CFC-98C0-EBAE499344D2}" dt="2024-02-22T06:16:03.479" v="717" actId="26606"/>
          <ac:spMkLst>
            <pc:docMk/>
            <pc:sldMk cId="2125221233" sldId="263"/>
            <ac:spMk id="56" creationId="{E335820B-3A29-42C5-AA8D-10ECA43CD985}"/>
          </ac:spMkLst>
        </pc:spChg>
        <pc:spChg chg="add del">
          <ac:chgData name="Assel Zhamankulova" userId="f8247fb595f78e0e" providerId="LiveId" clId="{96FB2343-1D0A-4CFC-98C0-EBAE499344D2}" dt="2024-02-22T06:16:03.479" v="717" actId="26606"/>
          <ac:spMkLst>
            <pc:docMk/>
            <pc:sldMk cId="2125221233" sldId="263"/>
            <ac:spMk id="57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6:17.492" v="719" actId="26606"/>
          <ac:spMkLst>
            <pc:docMk/>
            <pc:sldMk cId="2125221233" sldId="263"/>
            <ac:spMk id="59" creationId="{53B021B3-DE93-4AB7-8A18-CF5F1CED88B8}"/>
          </ac:spMkLst>
        </pc:spChg>
        <pc:spChg chg="add del">
          <ac:chgData name="Assel Zhamankulova" userId="f8247fb595f78e0e" providerId="LiveId" clId="{96FB2343-1D0A-4CFC-98C0-EBAE499344D2}" dt="2024-02-22T06:16:17.492" v="719" actId="26606"/>
          <ac:spMkLst>
            <pc:docMk/>
            <pc:sldMk cId="2125221233" sldId="263"/>
            <ac:spMk id="60" creationId="{52D502E5-F6B4-4D58-B4AE-FC466FF15EE8}"/>
          </ac:spMkLst>
        </pc:spChg>
        <pc:spChg chg="add del">
          <ac:chgData name="Assel Zhamankulova" userId="f8247fb595f78e0e" providerId="LiveId" clId="{96FB2343-1D0A-4CFC-98C0-EBAE499344D2}" dt="2024-02-22T06:16:17.492" v="719" actId="26606"/>
          <ac:spMkLst>
            <pc:docMk/>
            <pc:sldMk cId="2125221233" sldId="263"/>
            <ac:spMk id="61" creationId="{9DECDBF4-02B6-4BB4-B65B-B8107AD6A9E8}"/>
          </ac:spMkLst>
        </pc:spChg>
        <pc:spChg chg="add del">
          <ac:chgData name="Assel Zhamankulova" userId="f8247fb595f78e0e" providerId="LiveId" clId="{96FB2343-1D0A-4CFC-98C0-EBAE499344D2}" dt="2024-02-22T06:16:19.519" v="721" actId="26606"/>
          <ac:spMkLst>
            <pc:docMk/>
            <pc:sldMk cId="2125221233" sldId="263"/>
            <ac:spMk id="64" creationId="{BACC6370-2D7E-4714-9D71-7542949D7D5D}"/>
          </ac:spMkLst>
        </pc:spChg>
        <pc:spChg chg="add del">
          <ac:chgData name="Assel Zhamankulova" userId="f8247fb595f78e0e" providerId="LiveId" clId="{96FB2343-1D0A-4CFC-98C0-EBAE499344D2}" dt="2024-02-22T06:16:19.519" v="721" actId="26606"/>
          <ac:spMkLst>
            <pc:docMk/>
            <pc:sldMk cId="2125221233" sldId="263"/>
            <ac:spMk id="65" creationId="{F68B3F68-107C-434F-AA38-110D5EA91B85}"/>
          </ac:spMkLst>
        </pc:spChg>
        <pc:spChg chg="add del">
          <ac:chgData name="Assel Zhamankulova" userId="f8247fb595f78e0e" providerId="LiveId" clId="{96FB2343-1D0A-4CFC-98C0-EBAE499344D2}" dt="2024-02-22T06:16:19.519" v="721" actId="26606"/>
          <ac:spMkLst>
            <pc:docMk/>
            <pc:sldMk cId="2125221233" sldId="263"/>
            <ac:spMk id="66" creationId="{AAD0DBB9-1A4B-4391-81D4-CB19F9AB918A}"/>
          </ac:spMkLst>
        </pc:spChg>
        <pc:spChg chg="add del">
          <ac:chgData name="Assel Zhamankulova" userId="f8247fb595f78e0e" providerId="LiveId" clId="{96FB2343-1D0A-4CFC-98C0-EBAE499344D2}" dt="2024-02-22T06:16:19.519" v="721" actId="26606"/>
          <ac:spMkLst>
            <pc:docMk/>
            <pc:sldMk cId="2125221233" sldId="263"/>
            <ac:spMk id="67" creationId="{063BBA22-50EA-4C4D-BE05-F1CE4E63AA56}"/>
          </ac:spMkLst>
        </pc:spChg>
        <pc:spChg chg="add del">
          <ac:chgData name="Assel Zhamankulova" userId="f8247fb595f78e0e" providerId="LiveId" clId="{96FB2343-1D0A-4CFC-98C0-EBAE499344D2}" dt="2024-02-22T06:16:28.882" v="723" actId="26606"/>
          <ac:spMkLst>
            <pc:docMk/>
            <pc:sldMk cId="2125221233" sldId="263"/>
            <ac:spMk id="70" creationId="{9F7D5CDA-D291-4307-BF55-1381FED29634}"/>
          </ac:spMkLst>
        </pc:spChg>
        <pc:spChg chg="add del">
          <ac:chgData name="Assel Zhamankulova" userId="f8247fb595f78e0e" providerId="LiveId" clId="{96FB2343-1D0A-4CFC-98C0-EBAE499344D2}" dt="2024-02-22T06:16:28.882" v="723" actId="26606"/>
          <ac:spMkLst>
            <pc:docMk/>
            <pc:sldMk cId="2125221233" sldId="263"/>
            <ac:spMk id="71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16:32.598" v="725" actId="26606"/>
          <ac:spMkLst>
            <pc:docMk/>
            <pc:sldMk cId="2125221233" sldId="263"/>
            <ac:spMk id="74" creationId="{70DFC902-7D23-471A-B557-B6B6917D7A0D}"/>
          </ac:spMkLst>
        </pc:spChg>
        <pc:spChg chg="add del">
          <ac:chgData name="Assel Zhamankulova" userId="f8247fb595f78e0e" providerId="LiveId" clId="{96FB2343-1D0A-4CFC-98C0-EBAE499344D2}" dt="2024-02-22T06:16:32.598" v="725" actId="26606"/>
          <ac:spMkLst>
            <pc:docMk/>
            <pc:sldMk cId="2125221233" sldId="263"/>
            <ac:spMk id="75" creationId="{A55D5633-D557-4DCA-982C-FF36EB7A1C00}"/>
          </ac:spMkLst>
        </pc:spChg>
        <pc:spChg chg="add del">
          <ac:chgData name="Assel Zhamankulova" userId="f8247fb595f78e0e" providerId="LiveId" clId="{96FB2343-1D0A-4CFC-98C0-EBAE499344D2}" dt="2024-02-22T06:16:32.598" v="725" actId="26606"/>
          <ac:spMkLst>
            <pc:docMk/>
            <pc:sldMk cId="2125221233" sldId="263"/>
            <ac:spMk id="76" creationId="{450D3AD2-FA80-415F-A9CE-54D884561CD7}"/>
          </ac:spMkLst>
        </pc:spChg>
        <pc:spChg chg="add del">
          <ac:chgData name="Assel Zhamankulova" userId="f8247fb595f78e0e" providerId="LiveId" clId="{96FB2343-1D0A-4CFC-98C0-EBAE499344D2}" dt="2024-02-22T06:16:32.598" v="725" actId="26606"/>
          <ac:spMkLst>
            <pc:docMk/>
            <pc:sldMk cId="2125221233" sldId="263"/>
            <ac:spMk id="77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25:53.343" v="825" actId="26606"/>
          <ac:spMkLst>
            <pc:docMk/>
            <pc:sldMk cId="2125221233" sldId="263"/>
            <ac:spMk id="81" creationId="{B65C0385-5E30-4D2E-AF9F-4639659D34E9}"/>
          </ac:spMkLst>
        </pc:spChg>
        <pc:spChg chg="add del">
          <ac:chgData name="Assel Zhamankulova" userId="f8247fb595f78e0e" providerId="LiveId" clId="{96FB2343-1D0A-4CFC-98C0-EBAE499344D2}" dt="2024-02-22T06:25:53.343" v="825" actId="26606"/>
          <ac:spMkLst>
            <pc:docMk/>
            <pc:sldMk cId="2125221233" sldId="263"/>
            <ac:spMk id="83" creationId="{E335820B-3A29-42C5-AA8D-10ECA43CD985}"/>
          </ac:spMkLst>
        </pc:spChg>
        <pc:spChg chg="add mod">
          <ac:chgData name="Assel Zhamankulova" userId="f8247fb595f78e0e" providerId="LiveId" clId="{96FB2343-1D0A-4CFC-98C0-EBAE499344D2}" dt="2024-02-22T06:34:03.456" v="939" actId="26606"/>
          <ac:spMkLst>
            <pc:docMk/>
            <pc:sldMk cId="2125221233" sldId="263"/>
            <ac:spMk id="84" creationId="{EDEB8CF6-3486-A661-8DE5-5F005957C0EB}"/>
          </ac:spMkLst>
        </pc:spChg>
        <pc:spChg chg="add del">
          <ac:chgData name="Assel Zhamankulova" userId="f8247fb595f78e0e" providerId="LiveId" clId="{96FB2343-1D0A-4CFC-98C0-EBAE499344D2}" dt="2024-02-22T06:25:05.483" v="808" actId="26606"/>
          <ac:spMkLst>
            <pc:docMk/>
            <pc:sldMk cId="2125221233" sldId="263"/>
            <ac:spMk id="86" creationId="{21ED5FCA-9564-42B4-9F52-2CCED8ED60CA}"/>
          </ac:spMkLst>
        </pc:spChg>
        <pc:spChg chg="add del">
          <ac:chgData name="Assel Zhamankulova" userId="f8247fb595f78e0e" providerId="LiveId" clId="{96FB2343-1D0A-4CFC-98C0-EBAE499344D2}" dt="2024-02-22T06:25:18.259" v="814" actId="26606"/>
          <ac:spMkLst>
            <pc:docMk/>
            <pc:sldMk cId="2125221233" sldId="263"/>
            <ac:spMk id="87" creationId="{9228552E-C8B1-4A80-8448-0787CE0FC704}"/>
          </ac:spMkLst>
        </pc:spChg>
        <pc:spChg chg="add del">
          <ac:chgData name="Assel Zhamankulova" userId="f8247fb595f78e0e" providerId="LiveId" clId="{96FB2343-1D0A-4CFC-98C0-EBAE499344D2}" dt="2024-02-22T06:24:48.830" v="804" actId="26606"/>
          <ac:spMkLst>
            <pc:docMk/>
            <pc:sldMk cId="2125221233" sldId="263"/>
            <ac:spMk id="89" creationId="{257363FD-7E77-4145-9483-331A807ADF0E}"/>
          </ac:spMkLst>
        </pc:spChg>
        <pc:spChg chg="add del">
          <ac:chgData name="Assel Zhamankulova" userId="f8247fb595f78e0e" providerId="LiveId" clId="{96FB2343-1D0A-4CFC-98C0-EBAE499344D2}" dt="2024-02-22T06:25:23.415" v="816" actId="26606"/>
          <ac:spMkLst>
            <pc:docMk/>
            <pc:sldMk cId="2125221233" sldId="263"/>
            <ac:spMk id="90" creationId="{B6FACB3C-9069-4791-BC5C-0DB7CD19B853}"/>
          </ac:spMkLst>
        </pc:spChg>
        <pc:spChg chg="add del">
          <ac:chgData name="Assel Zhamankulova" userId="f8247fb595f78e0e" providerId="LiveId" clId="{96FB2343-1D0A-4CFC-98C0-EBAE499344D2}" dt="2024-02-22T06:25:05.483" v="808" actId="26606"/>
          <ac:spMkLst>
            <pc:docMk/>
            <pc:sldMk cId="2125221233" sldId="263"/>
            <ac:spMk id="91" creationId="{081E4A58-353D-44AE-B2FC-2A74E2E400F7}"/>
          </ac:spMkLst>
        </pc:spChg>
        <pc:spChg chg="add del">
          <ac:chgData name="Assel Zhamankulova" userId="f8247fb595f78e0e" providerId="LiveId" clId="{96FB2343-1D0A-4CFC-98C0-EBAE499344D2}" dt="2024-02-22T06:25:23.415" v="816" actId="26606"/>
          <ac:spMkLst>
            <pc:docMk/>
            <pc:sldMk cId="2125221233" sldId="263"/>
            <ac:spMk id="92" creationId="{71F2038E-D777-4B76-81DD-DD13EE91B9DD}"/>
          </ac:spMkLst>
        </pc:spChg>
        <pc:spChg chg="add del">
          <ac:chgData name="Assel Zhamankulova" userId="f8247fb595f78e0e" providerId="LiveId" clId="{96FB2343-1D0A-4CFC-98C0-EBAE499344D2}" dt="2024-02-22T06:25:09.675" v="810" actId="26606"/>
          <ac:spMkLst>
            <pc:docMk/>
            <pc:sldMk cId="2125221233" sldId="263"/>
            <ac:spMk id="93" creationId="{9228552E-C8B1-4A80-8448-0787CE0FC704}"/>
          </ac:spMkLst>
        </pc:spChg>
        <pc:spChg chg="add del">
          <ac:chgData name="Assel Zhamankulova" userId="f8247fb595f78e0e" providerId="LiveId" clId="{96FB2343-1D0A-4CFC-98C0-EBAE499344D2}" dt="2024-02-22T06:25:26.192" v="818" actId="26606"/>
          <ac:spMkLst>
            <pc:docMk/>
            <pc:sldMk cId="2125221233" sldId="263"/>
            <ac:spMk id="100" creationId="{5D13CC36-B950-4F02-9BAF-9A7EB267398C}"/>
          </ac:spMkLst>
        </pc:spChg>
        <pc:spChg chg="add del">
          <ac:chgData name="Assel Zhamankulova" userId="f8247fb595f78e0e" providerId="LiveId" clId="{96FB2343-1D0A-4CFC-98C0-EBAE499344D2}" dt="2024-02-22T06:25:26.192" v="818" actId="26606"/>
          <ac:spMkLst>
            <pc:docMk/>
            <pc:sldMk cId="2125221233" sldId="263"/>
            <ac:spMk id="101" creationId="{4F2E2428-58BA-458D-AA54-05502E63F32F}"/>
          </ac:spMkLst>
        </pc:spChg>
        <pc:spChg chg="add del">
          <ac:chgData name="Assel Zhamankulova" userId="f8247fb595f78e0e" providerId="LiveId" clId="{96FB2343-1D0A-4CFC-98C0-EBAE499344D2}" dt="2024-02-22T06:25:32.580" v="820" actId="26606"/>
          <ac:spMkLst>
            <pc:docMk/>
            <pc:sldMk cId="2125221233" sldId="263"/>
            <ac:spMk id="103" creationId="{B50AB553-2A96-4A92-96F2-93548E096954}"/>
          </ac:spMkLst>
        </pc:spChg>
        <pc:spChg chg="add del">
          <ac:chgData name="Assel Zhamankulova" userId="f8247fb595f78e0e" providerId="LiveId" clId="{96FB2343-1D0A-4CFC-98C0-EBAE499344D2}" dt="2024-02-22T06:25:45.436" v="822" actId="26606"/>
          <ac:spMkLst>
            <pc:docMk/>
            <pc:sldMk cId="2125221233" sldId="263"/>
            <ac:spMk id="105" creationId="{1A9F7B4E-B03D-4F64-BE33-00D074458D45}"/>
          </ac:spMkLst>
        </pc:spChg>
        <pc:spChg chg="add del">
          <ac:chgData name="Assel Zhamankulova" userId="f8247fb595f78e0e" providerId="LiveId" clId="{96FB2343-1D0A-4CFC-98C0-EBAE499344D2}" dt="2024-02-22T06:25:45.436" v="822" actId="26606"/>
          <ac:spMkLst>
            <pc:docMk/>
            <pc:sldMk cId="2125221233" sldId="263"/>
            <ac:spMk id="106" creationId="{7E2BE7F7-CA89-4002-ACCE-A478AEA24F5E}"/>
          </ac:spMkLst>
        </pc:spChg>
        <pc:spChg chg="add del">
          <ac:chgData name="Assel Zhamankulova" userId="f8247fb595f78e0e" providerId="LiveId" clId="{96FB2343-1D0A-4CFC-98C0-EBAE499344D2}" dt="2024-02-22T06:25:53.333" v="824" actId="26606"/>
          <ac:spMkLst>
            <pc:docMk/>
            <pc:sldMk cId="2125221233" sldId="263"/>
            <ac:spMk id="108" creationId="{B50AB553-2A96-4A92-96F2-93548E096954}"/>
          </ac:spMkLst>
        </pc:spChg>
        <pc:spChg chg="add del">
          <ac:chgData name="Assel Zhamankulova" userId="f8247fb595f78e0e" providerId="LiveId" clId="{96FB2343-1D0A-4CFC-98C0-EBAE499344D2}" dt="2024-02-22T06:25:59.943" v="826" actId="26606"/>
          <ac:spMkLst>
            <pc:docMk/>
            <pc:sldMk cId="2125221233" sldId="263"/>
            <ac:spMk id="110" creationId="{257363FD-7E77-4145-9483-331A807ADF0E}"/>
          </ac:spMkLst>
        </pc:spChg>
        <pc:spChg chg="add del">
          <ac:chgData name="Assel Zhamankulova" userId="f8247fb595f78e0e" providerId="LiveId" clId="{96FB2343-1D0A-4CFC-98C0-EBAE499344D2}" dt="2024-02-22T06:34:03.456" v="939" actId="26606"/>
          <ac:spMkLst>
            <pc:docMk/>
            <pc:sldMk cId="2125221233" sldId="263"/>
            <ac:spMk id="115" creationId="{9228552E-C8B1-4A80-8448-0787CE0FC704}"/>
          </ac:spMkLst>
        </pc:spChg>
        <pc:spChg chg="add">
          <ac:chgData name="Assel Zhamankulova" userId="f8247fb595f78e0e" providerId="LiveId" clId="{96FB2343-1D0A-4CFC-98C0-EBAE499344D2}" dt="2024-02-22T06:34:03.456" v="939" actId="26606"/>
          <ac:spMkLst>
            <pc:docMk/>
            <pc:sldMk cId="2125221233" sldId="263"/>
            <ac:spMk id="121" creationId="{F944E337-3E5D-4A1F-A5A1-2057F25B8A7B}"/>
          </ac:spMkLst>
        </pc:spChg>
        <pc:spChg chg="add">
          <ac:chgData name="Assel Zhamankulova" userId="f8247fb595f78e0e" providerId="LiveId" clId="{96FB2343-1D0A-4CFC-98C0-EBAE499344D2}" dt="2024-02-22T06:34:03.456" v="939" actId="26606"/>
          <ac:spMkLst>
            <pc:docMk/>
            <pc:sldMk cId="2125221233" sldId="263"/>
            <ac:spMk id="123" creationId="{4DA50D69-7CF7-4844-B844-A2B821C77F24}"/>
          </ac:spMkLst>
        </pc:spChg>
        <pc:grpChg chg="add del">
          <ac:chgData name="Assel Zhamankulova" userId="f8247fb595f78e0e" providerId="LiveId" clId="{96FB2343-1D0A-4CFC-98C0-EBAE499344D2}" dt="2024-02-22T06:15:41.574" v="711" actId="26606"/>
          <ac:grpSpMkLst>
            <pc:docMk/>
            <pc:sldMk cId="2125221233" sldId="263"/>
            <ac:grpSpMk id="39" creationId="{5EFBDE31-BB3E-6CFC-23CD-B5976DA38438}"/>
          </ac:grpSpMkLst>
        </pc:grpChg>
        <pc:grpChg chg="add del">
          <ac:chgData name="Assel Zhamankulova" userId="f8247fb595f78e0e" providerId="LiveId" clId="{96FB2343-1D0A-4CFC-98C0-EBAE499344D2}" dt="2024-02-22T06:25:23.415" v="816" actId="26606"/>
          <ac:grpSpMkLst>
            <pc:docMk/>
            <pc:sldMk cId="2125221233" sldId="263"/>
            <ac:grpSpMk id="98" creationId="{DD354807-230F-4402-B1B9-F733A8F1F190}"/>
          </ac:grpSpMkLst>
        </pc:grpChg>
        <pc:graphicFrameChg chg="add del">
          <ac:chgData name="Assel Zhamankulova" userId="f8247fb595f78e0e" providerId="LiveId" clId="{96FB2343-1D0A-4CFC-98C0-EBAE499344D2}" dt="2024-02-22T06:14:56.041" v="693" actId="26606"/>
          <ac:graphicFrameMkLst>
            <pc:docMk/>
            <pc:sldMk cId="2125221233" sldId="263"/>
            <ac:graphicFrameMk id="5" creationId="{6BA86D24-F0D1-5399-E2D0-C262FD2B0753}"/>
          </ac:graphicFrameMkLst>
        </pc:graphicFrameChg>
        <pc:graphicFrameChg chg="add del">
          <ac:chgData name="Assel Zhamankulova" userId="f8247fb595f78e0e" providerId="LiveId" clId="{96FB2343-1D0A-4CFC-98C0-EBAE499344D2}" dt="2024-02-22T06:14:59.187" v="695" actId="26606"/>
          <ac:graphicFrameMkLst>
            <pc:docMk/>
            <pc:sldMk cId="2125221233" sldId="263"/>
            <ac:graphicFrameMk id="7" creationId="{870480BC-D544-E425-84B9-6F647BDDF821}"/>
          </ac:graphicFrameMkLst>
        </pc:graphicFrameChg>
        <pc:graphicFrameChg chg="add del">
          <ac:chgData name="Assel Zhamankulova" userId="f8247fb595f78e0e" providerId="LiveId" clId="{96FB2343-1D0A-4CFC-98C0-EBAE499344D2}" dt="2024-02-22T06:15:01.600" v="697" actId="26606"/>
          <ac:graphicFrameMkLst>
            <pc:docMk/>
            <pc:sldMk cId="2125221233" sldId="263"/>
            <ac:graphicFrameMk id="9" creationId="{26A40764-DEB9-0ED4-993E-3CF7F63A2B80}"/>
          </ac:graphicFrameMkLst>
        </pc:graphicFrameChg>
        <pc:graphicFrameChg chg="add del">
          <ac:chgData name="Assel Zhamankulova" userId="f8247fb595f78e0e" providerId="LiveId" clId="{96FB2343-1D0A-4CFC-98C0-EBAE499344D2}" dt="2024-02-22T06:15:16.327" v="705" actId="26606"/>
          <ac:graphicFrameMkLst>
            <pc:docMk/>
            <pc:sldMk cId="2125221233" sldId="263"/>
            <ac:graphicFrameMk id="26" creationId="{FE7D2682-090B-7852-943C-6F443C73D5BF}"/>
          </ac:graphicFrameMkLst>
        </pc:graphicFrameChg>
        <pc:graphicFrameChg chg="add del">
          <ac:chgData name="Assel Zhamankulova" userId="f8247fb595f78e0e" providerId="LiveId" clId="{96FB2343-1D0A-4CFC-98C0-EBAE499344D2}" dt="2024-02-22T06:15:18.430" v="707" actId="26606"/>
          <ac:graphicFrameMkLst>
            <pc:docMk/>
            <pc:sldMk cId="2125221233" sldId="263"/>
            <ac:graphicFrameMk id="31" creationId="{7C4E2CF9-208E-5EF5-9D26-3EA8BBAD8CAE}"/>
          </ac:graphicFrameMkLst>
        </pc:graphicFrameChg>
        <pc:graphicFrameChg chg="add del">
          <ac:chgData name="Assel Zhamankulova" userId="f8247fb595f78e0e" providerId="LiveId" clId="{96FB2343-1D0A-4CFC-98C0-EBAE499344D2}" dt="2024-02-22T06:16:17.492" v="719" actId="26606"/>
          <ac:graphicFrameMkLst>
            <pc:docMk/>
            <pc:sldMk cId="2125221233" sldId="263"/>
            <ac:graphicFrameMk id="62" creationId="{7C4E2CF9-208E-5EF5-9D26-3EA8BBAD8CAE}"/>
          </ac:graphicFrameMkLst>
        </pc:graphicFrameChg>
        <pc:graphicFrameChg chg="add del">
          <ac:chgData name="Assel Zhamankulova" userId="f8247fb595f78e0e" providerId="LiveId" clId="{96FB2343-1D0A-4CFC-98C0-EBAE499344D2}" dt="2024-02-22T06:16:19.519" v="721" actId="26606"/>
          <ac:graphicFrameMkLst>
            <pc:docMk/>
            <pc:sldMk cId="2125221233" sldId="263"/>
            <ac:graphicFrameMk id="68" creationId="{FE7D2682-090B-7852-943C-6F443C73D5BF}"/>
          </ac:graphicFrameMkLst>
        </pc:graphicFrameChg>
        <pc:graphicFrameChg chg="add del">
          <ac:chgData name="Assel Zhamankulova" userId="f8247fb595f78e0e" providerId="LiveId" clId="{96FB2343-1D0A-4CFC-98C0-EBAE499344D2}" dt="2024-02-22T06:16:36.840" v="727" actId="26606"/>
          <ac:graphicFrameMkLst>
            <pc:docMk/>
            <pc:sldMk cId="2125221233" sldId="263"/>
            <ac:graphicFrameMk id="79" creationId="{870480BC-D544-E425-84B9-6F647BDDF821}"/>
          </ac:graphicFrameMkLst>
        </pc:graphicFrameChg>
        <pc:picChg chg="add del">
          <ac:chgData name="Assel Zhamankulova" userId="f8247fb595f78e0e" providerId="LiveId" clId="{96FB2343-1D0A-4CFC-98C0-EBAE499344D2}" dt="2024-02-22T06:15:04.573" v="701" actId="26606"/>
          <ac:picMkLst>
            <pc:docMk/>
            <pc:sldMk cId="2125221233" sldId="263"/>
            <ac:picMk id="15" creationId="{AEBEA60B-102D-05B7-42D1-1878D5E4337A}"/>
          </ac:picMkLst>
        </pc:picChg>
        <pc:picChg chg="add del">
          <ac:chgData name="Assel Zhamankulova" userId="f8247fb595f78e0e" providerId="LiveId" clId="{96FB2343-1D0A-4CFC-98C0-EBAE499344D2}" dt="2024-02-22T06:15:10.581" v="703" actId="26606"/>
          <ac:picMkLst>
            <pc:docMk/>
            <pc:sldMk cId="2125221233" sldId="263"/>
            <ac:picMk id="21" creationId="{1852F44F-4CCA-38B2-3B17-EA13FD6E6FB8}"/>
          </ac:picMkLst>
        </pc:picChg>
        <pc:picChg chg="add del">
          <ac:chgData name="Assel Zhamankulova" userId="f8247fb595f78e0e" providerId="LiveId" clId="{96FB2343-1D0A-4CFC-98C0-EBAE499344D2}" dt="2024-02-22T06:15:27.069" v="709" actId="26606"/>
          <ac:picMkLst>
            <pc:docMk/>
            <pc:sldMk cId="2125221233" sldId="263"/>
            <ac:picMk id="34" creationId="{B29B13BF-FC8B-9FF9-1298-D504EF5AA74B}"/>
          </ac:picMkLst>
        </pc:picChg>
        <pc:picChg chg="add del">
          <ac:chgData name="Assel Zhamankulova" userId="f8247fb595f78e0e" providerId="LiveId" clId="{96FB2343-1D0A-4CFC-98C0-EBAE499344D2}" dt="2024-02-22T06:15:41.574" v="711" actId="26606"/>
          <ac:picMkLst>
            <pc:docMk/>
            <pc:sldMk cId="2125221233" sldId="263"/>
            <ac:picMk id="38" creationId="{F4B66ED3-5870-78EE-8DE6-ACFEE7E8B64E}"/>
          </ac:picMkLst>
        </pc:picChg>
        <pc:picChg chg="add del">
          <ac:chgData name="Assel Zhamankulova" userId="f8247fb595f78e0e" providerId="LiveId" clId="{96FB2343-1D0A-4CFC-98C0-EBAE499344D2}" dt="2024-02-22T06:16:03.479" v="717" actId="26606"/>
          <ac:picMkLst>
            <pc:docMk/>
            <pc:sldMk cId="2125221233" sldId="263"/>
            <ac:picMk id="55" creationId="{B29B13BF-FC8B-9FF9-1298-D504EF5AA74B}"/>
          </ac:picMkLst>
        </pc:picChg>
        <pc:picChg chg="add del">
          <ac:chgData name="Assel Zhamankulova" userId="f8247fb595f78e0e" providerId="LiveId" clId="{96FB2343-1D0A-4CFC-98C0-EBAE499344D2}" dt="2024-02-22T06:16:28.882" v="723" actId="26606"/>
          <ac:picMkLst>
            <pc:docMk/>
            <pc:sldMk cId="2125221233" sldId="263"/>
            <ac:picMk id="72" creationId="{1852F44F-4CCA-38B2-3B17-EA13FD6E6FB8}"/>
          </ac:picMkLst>
        </pc:picChg>
        <pc:picChg chg="add del mod ord">
          <ac:chgData name="Assel Zhamankulova" userId="f8247fb595f78e0e" providerId="LiveId" clId="{96FB2343-1D0A-4CFC-98C0-EBAE499344D2}" dt="2024-02-22T06:33:54.979" v="938" actId="478"/>
          <ac:picMkLst>
            <pc:docMk/>
            <pc:sldMk cId="2125221233" sldId="263"/>
            <ac:picMk id="82" creationId="{B29B13BF-FC8B-9FF9-1298-D504EF5AA74B}"/>
          </ac:picMkLst>
        </pc:picChg>
        <pc:picChg chg="add">
          <ac:chgData name="Assel Zhamankulova" userId="f8247fb595f78e0e" providerId="LiveId" clId="{96FB2343-1D0A-4CFC-98C0-EBAE499344D2}" dt="2024-02-22T06:34:03.456" v="939" actId="26606"/>
          <ac:picMkLst>
            <pc:docMk/>
            <pc:sldMk cId="2125221233" sldId="263"/>
            <ac:picMk id="117" creationId="{EF1E3FBD-0490-2D5E-38E5-C099AC1E4203}"/>
          </ac:picMkLst>
        </pc:picChg>
        <pc:cxnChg chg="add del">
          <ac:chgData name="Assel Zhamankulova" userId="f8247fb595f78e0e" providerId="LiveId" clId="{96FB2343-1D0A-4CFC-98C0-EBAE499344D2}" dt="2024-02-22T06:15:56.816" v="713" actId="26606"/>
          <ac:cxnSpMkLst>
            <pc:docMk/>
            <pc:sldMk cId="2125221233" sldId="263"/>
            <ac:cxnSpMk id="45" creationId="{EE504C98-6397-41C1-A8D8-2D9C4ED307E0}"/>
          </ac:cxnSpMkLst>
        </pc:cxnChg>
      </pc:sldChg>
      <pc:sldChg chg="new del">
        <pc:chgData name="Assel Zhamankulova" userId="f8247fb595f78e0e" providerId="LiveId" clId="{96FB2343-1D0A-4CFC-98C0-EBAE499344D2}" dt="2024-02-22T03:50:34.306" v="282" actId="2696"/>
        <pc:sldMkLst>
          <pc:docMk/>
          <pc:sldMk cId="3492409994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0C23F-58D3-43F3-ACA5-CAE7BD1353D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0A4C7F-DFC0-4ED0-8E46-7C3A6741F6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Context: </a:t>
          </a:r>
        </a:p>
      </dgm:t>
    </dgm:pt>
    <dgm:pt modelId="{65951A76-6386-4A3C-8EE6-43907DAB15B6}" type="parTrans" cxnId="{14DE18E5-F98F-4155-95B6-BD61D100B35D}">
      <dgm:prSet/>
      <dgm:spPr/>
      <dgm:t>
        <a:bodyPr/>
        <a:lstStyle/>
        <a:p>
          <a:endParaRPr lang="en-US"/>
        </a:p>
      </dgm:t>
    </dgm:pt>
    <dgm:pt modelId="{1F4E151D-AAD0-46CF-8395-84770F9024CD}" type="sibTrans" cxnId="{14DE18E5-F98F-4155-95B6-BD61D100B35D}">
      <dgm:prSet/>
      <dgm:spPr/>
      <dgm:t>
        <a:bodyPr/>
        <a:lstStyle/>
        <a:p>
          <a:endParaRPr lang="en-US"/>
        </a:p>
      </dgm:t>
    </dgm:pt>
    <dgm:pt modelId="{2F60B317-C570-4C0B-9C1D-7030DD21C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Big Mountain is a modern, well-equipped resort with </a:t>
          </a:r>
          <a:r>
            <a:rPr lang="en-US" i="0" dirty="0"/>
            <a:t>Annual attendance is about</a:t>
          </a:r>
          <a:r>
            <a:rPr lang="ru-RU" dirty="0"/>
            <a:t> </a:t>
          </a:r>
          <a:r>
            <a:rPr lang="en-US" i="0" dirty="0"/>
            <a:t>350,000 people.</a:t>
          </a:r>
          <a:endParaRPr lang="en-US" dirty="0"/>
        </a:p>
      </dgm:t>
    </dgm:pt>
    <dgm:pt modelId="{151AF143-3881-47E5-A649-A05B0DD079F5}" type="parTrans" cxnId="{E6E50007-30E6-4335-AF08-9B738FBC369D}">
      <dgm:prSet/>
      <dgm:spPr/>
      <dgm:t>
        <a:bodyPr/>
        <a:lstStyle/>
        <a:p>
          <a:endParaRPr lang="en-US"/>
        </a:p>
      </dgm:t>
    </dgm:pt>
    <dgm:pt modelId="{0A63CD48-456A-4764-B31C-AC569D75781C}" type="sibTrans" cxnId="{E6E50007-30E6-4335-AF08-9B738FBC369D}">
      <dgm:prSet/>
      <dgm:spPr/>
      <dgm:t>
        <a:bodyPr/>
        <a:lstStyle/>
        <a:p>
          <a:endParaRPr lang="en-US"/>
        </a:p>
      </dgm:t>
    </dgm:pt>
    <dgm:pt modelId="{D7E03C2A-76A3-4733-858F-59B882FD57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Problem: </a:t>
          </a:r>
        </a:p>
      </dgm:t>
    </dgm:pt>
    <dgm:pt modelId="{F506842A-5B5C-469C-AB65-3AFE2604330C}" type="parTrans" cxnId="{6889C0FA-F8C7-4E9A-8519-9351DD615C05}">
      <dgm:prSet/>
      <dgm:spPr/>
      <dgm:t>
        <a:bodyPr/>
        <a:lstStyle/>
        <a:p>
          <a:endParaRPr lang="en-US"/>
        </a:p>
      </dgm:t>
    </dgm:pt>
    <dgm:pt modelId="{219BB9C7-07EB-4E22-8011-D863096C3687}" type="sibTrans" cxnId="{6889C0FA-F8C7-4E9A-8519-9351DD615C05}">
      <dgm:prSet/>
      <dgm:spPr/>
      <dgm:t>
        <a:bodyPr/>
        <a:lstStyle/>
        <a:p>
          <a:endParaRPr lang="en-US"/>
        </a:p>
      </dgm:t>
    </dgm:pt>
    <dgm:pt modelId="{29004F57-6F0A-482E-9300-DFA5FF45A3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current pricing policy does not take into account the infrastructural advantages of the resort, which limits the company's investment strategy</a:t>
          </a:r>
          <a:r>
            <a:rPr lang="ru-RU"/>
            <a:t>.</a:t>
          </a:r>
          <a:endParaRPr lang="en-US"/>
        </a:p>
      </dgm:t>
    </dgm:pt>
    <dgm:pt modelId="{CB49616C-C986-42D9-B883-88C023B992E6}" type="parTrans" cxnId="{6A482147-EFCC-4E37-B5CE-5E3C23C6608F}">
      <dgm:prSet/>
      <dgm:spPr/>
      <dgm:t>
        <a:bodyPr/>
        <a:lstStyle/>
        <a:p>
          <a:endParaRPr lang="en-US"/>
        </a:p>
      </dgm:t>
    </dgm:pt>
    <dgm:pt modelId="{BA47EE0D-E785-4E89-B6CB-7C8A1163BB8B}" type="sibTrans" cxnId="{6A482147-EFCC-4E37-B5CE-5E3C23C6608F}">
      <dgm:prSet/>
      <dgm:spPr/>
      <dgm:t>
        <a:bodyPr/>
        <a:lstStyle/>
        <a:p>
          <a:endParaRPr lang="en-US"/>
        </a:p>
      </dgm:t>
    </dgm:pt>
    <dgm:pt modelId="{6B4AE386-1193-485C-AB45-98ECBA61E9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Main question:</a:t>
          </a:r>
        </a:p>
      </dgm:t>
    </dgm:pt>
    <dgm:pt modelId="{7F266172-216F-4D2C-9127-87086806E750}" type="parTrans" cxnId="{18B8BFD1-BFF2-4387-8545-3871745E691B}">
      <dgm:prSet/>
      <dgm:spPr/>
      <dgm:t>
        <a:bodyPr/>
        <a:lstStyle/>
        <a:p>
          <a:endParaRPr lang="en-US"/>
        </a:p>
      </dgm:t>
    </dgm:pt>
    <dgm:pt modelId="{B656814E-EDF3-4303-8CB4-3805987F3315}" type="sibTrans" cxnId="{18B8BFD1-BFF2-4387-8545-3871745E691B}">
      <dgm:prSet/>
      <dgm:spPr/>
      <dgm:t>
        <a:bodyPr/>
        <a:lstStyle/>
        <a:p>
          <a:endParaRPr lang="en-US"/>
        </a:p>
      </dgm:t>
    </dgm:pt>
    <dgm:pt modelId="{D688941C-7378-4B31-8E88-A0EEEC678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How to maximize resort capitalization to implement a new pricing strategy and cover $1,540,000 in operating costs</a:t>
          </a:r>
          <a:r>
            <a:rPr lang="ru-RU"/>
            <a:t>.</a:t>
          </a:r>
          <a:endParaRPr lang="en-US"/>
        </a:p>
      </dgm:t>
    </dgm:pt>
    <dgm:pt modelId="{68B0817F-860E-449D-B6E4-6EEF41713683}" type="parTrans" cxnId="{C2586A8F-7FE2-432F-A2ED-D6B6F1E08AA2}">
      <dgm:prSet/>
      <dgm:spPr/>
      <dgm:t>
        <a:bodyPr/>
        <a:lstStyle/>
        <a:p>
          <a:endParaRPr lang="en-US"/>
        </a:p>
      </dgm:t>
    </dgm:pt>
    <dgm:pt modelId="{28B1AE5D-FF6E-4955-B805-998EA6F63FCA}" type="sibTrans" cxnId="{C2586A8F-7FE2-432F-A2ED-D6B6F1E08AA2}">
      <dgm:prSet/>
      <dgm:spPr/>
      <dgm:t>
        <a:bodyPr/>
        <a:lstStyle/>
        <a:p>
          <a:endParaRPr lang="en-US"/>
        </a:p>
      </dgm:t>
    </dgm:pt>
    <dgm:pt modelId="{4A361D97-EE6C-4FAD-A00F-0267D6D240D0}" type="pres">
      <dgm:prSet presAssocID="{AD00C23F-58D3-43F3-ACA5-CAE7BD1353DC}" presName="root" presStyleCnt="0">
        <dgm:presLayoutVars>
          <dgm:dir/>
          <dgm:resizeHandles val="exact"/>
        </dgm:presLayoutVars>
      </dgm:prSet>
      <dgm:spPr/>
    </dgm:pt>
    <dgm:pt modelId="{5E4F0816-3E93-4CBE-94FB-C4575F322089}" type="pres">
      <dgm:prSet presAssocID="{0A0A4C7F-DFC0-4ED0-8E46-7C3A6741F615}" presName="compNode" presStyleCnt="0"/>
      <dgm:spPr/>
    </dgm:pt>
    <dgm:pt modelId="{6BAD80C1-DC3E-498C-B9F5-3F84FEA2A74F}" type="pres">
      <dgm:prSet presAssocID="{0A0A4C7F-DFC0-4ED0-8E46-7C3A6741F6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E4AEEC12-3884-4170-8989-2272A5BFC4AA}" type="pres">
      <dgm:prSet presAssocID="{0A0A4C7F-DFC0-4ED0-8E46-7C3A6741F615}" presName="iconSpace" presStyleCnt="0"/>
      <dgm:spPr/>
    </dgm:pt>
    <dgm:pt modelId="{FB43E70C-9B5D-4694-8214-2846C3B005DA}" type="pres">
      <dgm:prSet presAssocID="{0A0A4C7F-DFC0-4ED0-8E46-7C3A6741F615}" presName="parTx" presStyleLbl="revTx" presStyleIdx="0" presStyleCnt="6">
        <dgm:presLayoutVars>
          <dgm:chMax val="0"/>
          <dgm:chPref val="0"/>
        </dgm:presLayoutVars>
      </dgm:prSet>
      <dgm:spPr/>
    </dgm:pt>
    <dgm:pt modelId="{C5274E2F-9D86-4DAA-9015-F7F80908E411}" type="pres">
      <dgm:prSet presAssocID="{0A0A4C7F-DFC0-4ED0-8E46-7C3A6741F615}" presName="txSpace" presStyleCnt="0"/>
      <dgm:spPr/>
    </dgm:pt>
    <dgm:pt modelId="{6D65D088-FE4E-4F51-ABFF-9E209997636E}" type="pres">
      <dgm:prSet presAssocID="{0A0A4C7F-DFC0-4ED0-8E46-7C3A6741F615}" presName="desTx" presStyleLbl="revTx" presStyleIdx="1" presStyleCnt="6">
        <dgm:presLayoutVars/>
      </dgm:prSet>
      <dgm:spPr/>
    </dgm:pt>
    <dgm:pt modelId="{9B88E994-CA7B-43DD-B55E-E2962CD940D6}" type="pres">
      <dgm:prSet presAssocID="{1F4E151D-AAD0-46CF-8395-84770F9024CD}" presName="sibTrans" presStyleCnt="0"/>
      <dgm:spPr/>
    </dgm:pt>
    <dgm:pt modelId="{84848877-9F16-420F-8AD1-1FB6BD9C7B0C}" type="pres">
      <dgm:prSet presAssocID="{D7E03C2A-76A3-4733-858F-59B882FD57CD}" presName="compNode" presStyleCnt="0"/>
      <dgm:spPr/>
    </dgm:pt>
    <dgm:pt modelId="{9C0D968F-8917-4B99-BF76-C012347CEE8F}" type="pres">
      <dgm:prSet presAssocID="{D7E03C2A-76A3-4733-858F-59B882FD57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BCCC5B2-AD64-420B-AECF-88299FCFCAD7}" type="pres">
      <dgm:prSet presAssocID="{D7E03C2A-76A3-4733-858F-59B882FD57CD}" presName="iconSpace" presStyleCnt="0"/>
      <dgm:spPr/>
    </dgm:pt>
    <dgm:pt modelId="{59D7EA2D-812E-41E4-A628-4A5049DB5162}" type="pres">
      <dgm:prSet presAssocID="{D7E03C2A-76A3-4733-858F-59B882FD57CD}" presName="parTx" presStyleLbl="revTx" presStyleIdx="2" presStyleCnt="6">
        <dgm:presLayoutVars>
          <dgm:chMax val="0"/>
          <dgm:chPref val="0"/>
        </dgm:presLayoutVars>
      </dgm:prSet>
      <dgm:spPr/>
    </dgm:pt>
    <dgm:pt modelId="{C89F3747-4B3E-4652-BC2A-EEFE14491B36}" type="pres">
      <dgm:prSet presAssocID="{D7E03C2A-76A3-4733-858F-59B882FD57CD}" presName="txSpace" presStyleCnt="0"/>
      <dgm:spPr/>
    </dgm:pt>
    <dgm:pt modelId="{A96EF917-17DF-4E24-B916-4F71F4239067}" type="pres">
      <dgm:prSet presAssocID="{D7E03C2A-76A3-4733-858F-59B882FD57CD}" presName="desTx" presStyleLbl="revTx" presStyleIdx="3" presStyleCnt="6">
        <dgm:presLayoutVars/>
      </dgm:prSet>
      <dgm:spPr/>
    </dgm:pt>
    <dgm:pt modelId="{E8A03DBA-450E-433D-AC27-665D809A8D9B}" type="pres">
      <dgm:prSet presAssocID="{219BB9C7-07EB-4E22-8011-D863096C3687}" presName="sibTrans" presStyleCnt="0"/>
      <dgm:spPr/>
    </dgm:pt>
    <dgm:pt modelId="{6A492F4B-38D4-4A58-B163-D43A1682B4FC}" type="pres">
      <dgm:prSet presAssocID="{6B4AE386-1193-485C-AB45-98ECBA61E909}" presName="compNode" presStyleCnt="0"/>
      <dgm:spPr/>
    </dgm:pt>
    <dgm:pt modelId="{5BC5840A-A78C-48B3-BC5B-32705889233F}" type="pres">
      <dgm:prSet presAssocID="{6B4AE386-1193-485C-AB45-98ECBA61E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5B7BD1D-1636-4CDF-AB8D-952FB8E6B5D8}" type="pres">
      <dgm:prSet presAssocID="{6B4AE386-1193-485C-AB45-98ECBA61E909}" presName="iconSpace" presStyleCnt="0"/>
      <dgm:spPr/>
    </dgm:pt>
    <dgm:pt modelId="{04DA01B5-9219-45E8-816D-E9D168B92FA5}" type="pres">
      <dgm:prSet presAssocID="{6B4AE386-1193-485C-AB45-98ECBA61E909}" presName="parTx" presStyleLbl="revTx" presStyleIdx="4" presStyleCnt="6">
        <dgm:presLayoutVars>
          <dgm:chMax val="0"/>
          <dgm:chPref val="0"/>
        </dgm:presLayoutVars>
      </dgm:prSet>
      <dgm:spPr/>
    </dgm:pt>
    <dgm:pt modelId="{F48842B8-5CAE-480E-8CE3-D2996F84E21D}" type="pres">
      <dgm:prSet presAssocID="{6B4AE386-1193-485C-AB45-98ECBA61E909}" presName="txSpace" presStyleCnt="0"/>
      <dgm:spPr/>
    </dgm:pt>
    <dgm:pt modelId="{6D18E3A4-32EC-4D22-8889-6D43542171D4}" type="pres">
      <dgm:prSet presAssocID="{6B4AE386-1193-485C-AB45-98ECBA61E909}" presName="desTx" presStyleLbl="revTx" presStyleIdx="5" presStyleCnt="6">
        <dgm:presLayoutVars/>
      </dgm:prSet>
      <dgm:spPr/>
    </dgm:pt>
  </dgm:ptLst>
  <dgm:cxnLst>
    <dgm:cxn modelId="{E6E50007-30E6-4335-AF08-9B738FBC369D}" srcId="{0A0A4C7F-DFC0-4ED0-8E46-7C3A6741F615}" destId="{2F60B317-C570-4C0B-9C1D-7030DD21CC05}" srcOrd="0" destOrd="0" parTransId="{151AF143-3881-47E5-A649-A05B0DD079F5}" sibTransId="{0A63CD48-456A-4764-B31C-AC569D75781C}"/>
    <dgm:cxn modelId="{0EEE8D33-C502-44D4-99B7-4ACA38A00874}" type="presOf" srcId="{D688941C-7378-4B31-8E88-A0EEEC678E75}" destId="{6D18E3A4-32EC-4D22-8889-6D43542171D4}" srcOrd="0" destOrd="0" presId="urn:microsoft.com/office/officeart/2018/2/layout/IconLabelDescriptionList"/>
    <dgm:cxn modelId="{6A482147-EFCC-4E37-B5CE-5E3C23C6608F}" srcId="{D7E03C2A-76A3-4733-858F-59B882FD57CD}" destId="{29004F57-6F0A-482E-9300-DFA5FF45A3C0}" srcOrd="0" destOrd="0" parTransId="{CB49616C-C986-42D9-B883-88C023B992E6}" sibTransId="{BA47EE0D-E785-4E89-B6CB-7C8A1163BB8B}"/>
    <dgm:cxn modelId="{5A2DFD47-E1E8-47C6-A185-2FF0E89C390A}" type="presOf" srcId="{2F60B317-C570-4C0B-9C1D-7030DD21CC05}" destId="{6D65D088-FE4E-4F51-ABFF-9E209997636E}" srcOrd="0" destOrd="0" presId="urn:microsoft.com/office/officeart/2018/2/layout/IconLabelDescriptionList"/>
    <dgm:cxn modelId="{3A8ABB81-5F7B-4B3F-8436-C37B9E75069A}" type="presOf" srcId="{6B4AE386-1193-485C-AB45-98ECBA61E909}" destId="{04DA01B5-9219-45E8-816D-E9D168B92FA5}" srcOrd="0" destOrd="0" presId="urn:microsoft.com/office/officeart/2018/2/layout/IconLabelDescriptionList"/>
    <dgm:cxn modelId="{D0C75086-B38D-4EA1-B7B2-55A01EC77F0D}" type="presOf" srcId="{29004F57-6F0A-482E-9300-DFA5FF45A3C0}" destId="{A96EF917-17DF-4E24-B916-4F71F4239067}" srcOrd="0" destOrd="0" presId="urn:microsoft.com/office/officeart/2018/2/layout/IconLabelDescriptionList"/>
    <dgm:cxn modelId="{C2586A8F-7FE2-432F-A2ED-D6B6F1E08AA2}" srcId="{6B4AE386-1193-485C-AB45-98ECBA61E909}" destId="{D688941C-7378-4B31-8E88-A0EEEC678E75}" srcOrd="0" destOrd="0" parTransId="{68B0817F-860E-449D-B6E4-6EEF41713683}" sibTransId="{28B1AE5D-FF6E-4955-B805-998EA6F63FCA}"/>
    <dgm:cxn modelId="{86D81694-D111-4FB3-8CEA-0F26F9088DB7}" type="presOf" srcId="{AD00C23F-58D3-43F3-ACA5-CAE7BD1353DC}" destId="{4A361D97-EE6C-4FAD-A00F-0267D6D240D0}" srcOrd="0" destOrd="0" presId="urn:microsoft.com/office/officeart/2018/2/layout/IconLabelDescriptionList"/>
    <dgm:cxn modelId="{A26416C9-30E1-4FEF-984F-AA422FD18329}" type="presOf" srcId="{0A0A4C7F-DFC0-4ED0-8E46-7C3A6741F615}" destId="{FB43E70C-9B5D-4694-8214-2846C3B005DA}" srcOrd="0" destOrd="0" presId="urn:microsoft.com/office/officeart/2018/2/layout/IconLabelDescriptionList"/>
    <dgm:cxn modelId="{18B8BFD1-BFF2-4387-8545-3871745E691B}" srcId="{AD00C23F-58D3-43F3-ACA5-CAE7BD1353DC}" destId="{6B4AE386-1193-485C-AB45-98ECBA61E909}" srcOrd="2" destOrd="0" parTransId="{7F266172-216F-4D2C-9127-87086806E750}" sibTransId="{B656814E-EDF3-4303-8CB4-3805987F3315}"/>
    <dgm:cxn modelId="{14DE18E5-F98F-4155-95B6-BD61D100B35D}" srcId="{AD00C23F-58D3-43F3-ACA5-CAE7BD1353DC}" destId="{0A0A4C7F-DFC0-4ED0-8E46-7C3A6741F615}" srcOrd="0" destOrd="0" parTransId="{65951A76-6386-4A3C-8EE6-43907DAB15B6}" sibTransId="{1F4E151D-AAD0-46CF-8395-84770F9024CD}"/>
    <dgm:cxn modelId="{A2CB71FA-862B-4E40-9BB2-366B10CE6D07}" type="presOf" srcId="{D7E03C2A-76A3-4733-858F-59B882FD57CD}" destId="{59D7EA2D-812E-41E4-A628-4A5049DB5162}" srcOrd="0" destOrd="0" presId="urn:microsoft.com/office/officeart/2018/2/layout/IconLabelDescriptionList"/>
    <dgm:cxn modelId="{6889C0FA-F8C7-4E9A-8519-9351DD615C05}" srcId="{AD00C23F-58D3-43F3-ACA5-CAE7BD1353DC}" destId="{D7E03C2A-76A3-4733-858F-59B882FD57CD}" srcOrd="1" destOrd="0" parTransId="{F506842A-5B5C-469C-AB65-3AFE2604330C}" sibTransId="{219BB9C7-07EB-4E22-8011-D863096C3687}"/>
    <dgm:cxn modelId="{D06E3478-CB5C-4C87-A46C-0E56DEEC4186}" type="presParOf" srcId="{4A361D97-EE6C-4FAD-A00F-0267D6D240D0}" destId="{5E4F0816-3E93-4CBE-94FB-C4575F322089}" srcOrd="0" destOrd="0" presId="urn:microsoft.com/office/officeart/2018/2/layout/IconLabelDescriptionList"/>
    <dgm:cxn modelId="{641B2FAB-F061-4ADC-AF99-451841E44D38}" type="presParOf" srcId="{5E4F0816-3E93-4CBE-94FB-C4575F322089}" destId="{6BAD80C1-DC3E-498C-B9F5-3F84FEA2A74F}" srcOrd="0" destOrd="0" presId="urn:microsoft.com/office/officeart/2018/2/layout/IconLabelDescriptionList"/>
    <dgm:cxn modelId="{B1BC44EC-3A97-4F60-BDEB-F607746941B7}" type="presParOf" srcId="{5E4F0816-3E93-4CBE-94FB-C4575F322089}" destId="{E4AEEC12-3884-4170-8989-2272A5BFC4AA}" srcOrd="1" destOrd="0" presId="urn:microsoft.com/office/officeart/2018/2/layout/IconLabelDescriptionList"/>
    <dgm:cxn modelId="{432714C4-51AA-4AA2-A968-CBF3DB666ED3}" type="presParOf" srcId="{5E4F0816-3E93-4CBE-94FB-C4575F322089}" destId="{FB43E70C-9B5D-4694-8214-2846C3B005DA}" srcOrd="2" destOrd="0" presId="urn:microsoft.com/office/officeart/2018/2/layout/IconLabelDescriptionList"/>
    <dgm:cxn modelId="{27F2682D-D124-44C7-9416-6D75D3C79D3A}" type="presParOf" srcId="{5E4F0816-3E93-4CBE-94FB-C4575F322089}" destId="{C5274E2F-9D86-4DAA-9015-F7F80908E411}" srcOrd="3" destOrd="0" presId="urn:microsoft.com/office/officeart/2018/2/layout/IconLabelDescriptionList"/>
    <dgm:cxn modelId="{B75BE0CA-D37C-47C8-8D90-1149BF71D14C}" type="presParOf" srcId="{5E4F0816-3E93-4CBE-94FB-C4575F322089}" destId="{6D65D088-FE4E-4F51-ABFF-9E209997636E}" srcOrd="4" destOrd="0" presId="urn:microsoft.com/office/officeart/2018/2/layout/IconLabelDescriptionList"/>
    <dgm:cxn modelId="{3F3270AF-EF60-461F-858C-9EB725A4AD74}" type="presParOf" srcId="{4A361D97-EE6C-4FAD-A00F-0267D6D240D0}" destId="{9B88E994-CA7B-43DD-B55E-E2962CD940D6}" srcOrd="1" destOrd="0" presId="urn:microsoft.com/office/officeart/2018/2/layout/IconLabelDescriptionList"/>
    <dgm:cxn modelId="{86DC5991-BBCB-46E8-BF1B-B7843A914237}" type="presParOf" srcId="{4A361D97-EE6C-4FAD-A00F-0267D6D240D0}" destId="{84848877-9F16-420F-8AD1-1FB6BD9C7B0C}" srcOrd="2" destOrd="0" presId="urn:microsoft.com/office/officeart/2018/2/layout/IconLabelDescriptionList"/>
    <dgm:cxn modelId="{2CB4BA54-D495-4D0E-8E92-FA6281C8EAD6}" type="presParOf" srcId="{84848877-9F16-420F-8AD1-1FB6BD9C7B0C}" destId="{9C0D968F-8917-4B99-BF76-C012347CEE8F}" srcOrd="0" destOrd="0" presId="urn:microsoft.com/office/officeart/2018/2/layout/IconLabelDescriptionList"/>
    <dgm:cxn modelId="{175C2552-E736-4AF3-8653-224BD06AE3F1}" type="presParOf" srcId="{84848877-9F16-420F-8AD1-1FB6BD9C7B0C}" destId="{0BCCC5B2-AD64-420B-AECF-88299FCFCAD7}" srcOrd="1" destOrd="0" presId="urn:microsoft.com/office/officeart/2018/2/layout/IconLabelDescriptionList"/>
    <dgm:cxn modelId="{93AED46F-55C5-4790-8A2E-650CB7052FB2}" type="presParOf" srcId="{84848877-9F16-420F-8AD1-1FB6BD9C7B0C}" destId="{59D7EA2D-812E-41E4-A628-4A5049DB5162}" srcOrd="2" destOrd="0" presId="urn:microsoft.com/office/officeart/2018/2/layout/IconLabelDescriptionList"/>
    <dgm:cxn modelId="{D8A5FA01-74FA-4703-A2B5-BA69C84C5980}" type="presParOf" srcId="{84848877-9F16-420F-8AD1-1FB6BD9C7B0C}" destId="{C89F3747-4B3E-4652-BC2A-EEFE14491B36}" srcOrd="3" destOrd="0" presId="urn:microsoft.com/office/officeart/2018/2/layout/IconLabelDescriptionList"/>
    <dgm:cxn modelId="{52BA23F4-AA7C-48E2-B05E-8A6AE3ECAA67}" type="presParOf" srcId="{84848877-9F16-420F-8AD1-1FB6BD9C7B0C}" destId="{A96EF917-17DF-4E24-B916-4F71F4239067}" srcOrd="4" destOrd="0" presId="urn:microsoft.com/office/officeart/2018/2/layout/IconLabelDescriptionList"/>
    <dgm:cxn modelId="{E831AE4C-64BE-4F39-A26D-D04352BEAFD0}" type="presParOf" srcId="{4A361D97-EE6C-4FAD-A00F-0267D6D240D0}" destId="{E8A03DBA-450E-433D-AC27-665D809A8D9B}" srcOrd="3" destOrd="0" presId="urn:microsoft.com/office/officeart/2018/2/layout/IconLabelDescriptionList"/>
    <dgm:cxn modelId="{FA8540D8-97CD-420D-AF23-9A23E46D59D5}" type="presParOf" srcId="{4A361D97-EE6C-4FAD-A00F-0267D6D240D0}" destId="{6A492F4B-38D4-4A58-B163-D43A1682B4FC}" srcOrd="4" destOrd="0" presId="urn:microsoft.com/office/officeart/2018/2/layout/IconLabelDescriptionList"/>
    <dgm:cxn modelId="{934CE945-8024-4978-A9BD-74E7B10EA9D7}" type="presParOf" srcId="{6A492F4B-38D4-4A58-B163-D43A1682B4FC}" destId="{5BC5840A-A78C-48B3-BC5B-32705889233F}" srcOrd="0" destOrd="0" presId="urn:microsoft.com/office/officeart/2018/2/layout/IconLabelDescriptionList"/>
    <dgm:cxn modelId="{D016A8D1-CEB3-4A68-9C9E-8FF4C45EEB91}" type="presParOf" srcId="{6A492F4B-38D4-4A58-B163-D43A1682B4FC}" destId="{35B7BD1D-1636-4CDF-AB8D-952FB8E6B5D8}" srcOrd="1" destOrd="0" presId="urn:microsoft.com/office/officeart/2018/2/layout/IconLabelDescriptionList"/>
    <dgm:cxn modelId="{19F4348C-7A67-437E-B75B-F3EDFF0A5CC8}" type="presParOf" srcId="{6A492F4B-38D4-4A58-B163-D43A1682B4FC}" destId="{04DA01B5-9219-45E8-816D-E9D168B92FA5}" srcOrd="2" destOrd="0" presId="urn:microsoft.com/office/officeart/2018/2/layout/IconLabelDescriptionList"/>
    <dgm:cxn modelId="{763C897C-B4BC-4D2F-9D13-B5D71C5F93BC}" type="presParOf" srcId="{6A492F4B-38D4-4A58-B163-D43A1682B4FC}" destId="{F48842B8-5CAE-480E-8CE3-D2996F84E21D}" srcOrd="3" destOrd="0" presId="urn:microsoft.com/office/officeart/2018/2/layout/IconLabelDescriptionList"/>
    <dgm:cxn modelId="{47E395A3-C33A-4CB4-B3F5-F4844E6FBAED}" type="presParOf" srcId="{6A492F4B-38D4-4A58-B163-D43A1682B4FC}" destId="{6D18E3A4-32EC-4D22-8889-6D43542171D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8AC8C-9E63-4710-9E7F-00CE458813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79A6E-11D7-4FB2-A73E-8059910E6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wrangling: </a:t>
          </a:r>
          <a:r>
            <a:rPr lang="en-US"/>
            <a:t>to ensure a high-quality analysis, we conducted thorough data preprocessing and collected relevant statistical information from open sources for each US state, which made it possible to identify additional informative attributes.</a:t>
          </a:r>
        </a:p>
      </dgm:t>
    </dgm:pt>
    <dgm:pt modelId="{C98F1B9A-77F4-409B-8394-C6DDCC6A59B2}" type="parTrans" cxnId="{E1F03CC3-A5F6-4083-84A3-A82DFF48AFA3}">
      <dgm:prSet/>
      <dgm:spPr/>
      <dgm:t>
        <a:bodyPr/>
        <a:lstStyle/>
        <a:p>
          <a:endParaRPr lang="en-US"/>
        </a:p>
      </dgm:t>
    </dgm:pt>
    <dgm:pt modelId="{88DE7DF9-611F-4836-A12D-C54016AE7433}" type="sibTrans" cxnId="{E1F03CC3-A5F6-4083-84A3-A82DFF48AFA3}">
      <dgm:prSet/>
      <dgm:spPr/>
      <dgm:t>
        <a:bodyPr/>
        <a:lstStyle/>
        <a:p>
          <a:endParaRPr lang="en-US"/>
        </a:p>
      </dgm:t>
    </dgm:pt>
    <dgm:pt modelId="{9FABD9F8-E498-459F-A1E8-8C9E98FED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Exploratory Data Analysis (EDA):</a:t>
          </a:r>
          <a:r>
            <a:rPr lang="en-US"/>
            <a:t> we took a deep dive into our data to check its relevance, identify patterns and trends, which was an important basis for price modeling.</a:t>
          </a:r>
        </a:p>
      </dgm:t>
    </dgm:pt>
    <dgm:pt modelId="{D925BD87-18A6-47F0-B9C7-EFA0B259264A}" type="parTrans" cxnId="{22884C0F-2F38-444F-8228-6CB244B0CDC3}">
      <dgm:prSet/>
      <dgm:spPr/>
      <dgm:t>
        <a:bodyPr/>
        <a:lstStyle/>
        <a:p>
          <a:endParaRPr lang="en-US"/>
        </a:p>
      </dgm:t>
    </dgm:pt>
    <dgm:pt modelId="{1BD8C3F1-606C-4E8D-BFC6-2C0F74B57DFD}" type="sibTrans" cxnId="{22884C0F-2F38-444F-8228-6CB244B0CDC3}">
      <dgm:prSet/>
      <dgm:spPr/>
      <dgm:t>
        <a:bodyPr/>
        <a:lstStyle/>
        <a:p>
          <a:endParaRPr lang="en-US"/>
        </a:p>
      </dgm:t>
    </dgm:pt>
    <dgm:pt modelId="{15ECA2B8-BFAE-4999-B111-EBB185CA2E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Modelling and training:</a:t>
          </a:r>
          <a:r>
            <a:rPr lang="en-US"/>
            <a:t> we built Linear regression and Random Forest models, for each of which we tested various combinations of hyperparameters, features and data preprocessing conditions.</a:t>
          </a:r>
        </a:p>
      </dgm:t>
    </dgm:pt>
    <dgm:pt modelId="{6857CA97-8213-4CA7-8C95-BA1344C5AD62}" type="parTrans" cxnId="{874BBE10-8C59-4648-98F9-D70A31EA5F58}">
      <dgm:prSet/>
      <dgm:spPr/>
      <dgm:t>
        <a:bodyPr/>
        <a:lstStyle/>
        <a:p>
          <a:endParaRPr lang="en-US"/>
        </a:p>
      </dgm:t>
    </dgm:pt>
    <dgm:pt modelId="{6BF1C3B3-2B22-45AA-97AA-A5C605B83507}" type="sibTrans" cxnId="{874BBE10-8C59-4648-98F9-D70A31EA5F58}">
      <dgm:prSet/>
      <dgm:spPr/>
      <dgm:t>
        <a:bodyPr/>
        <a:lstStyle/>
        <a:p>
          <a:endParaRPr lang="en-US"/>
        </a:p>
      </dgm:t>
    </dgm:pt>
    <dgm:pt modelId="{F3EF3633-A859-4041-BE4A-55E7BE103001}" type="pres">
      <dgm:prSet presAssocID="{0F68AC8C-9E63-4710-9E7F-00CE4588139C}" presName="root" presStyleCnt="0">
        <dgm:presLayoutVars>
          <dgm:dir/>
          <dgm:resizeHandles val="exact"/>
        </dgm:presLayoutVars>
      </dgm:prSet>
      <dgm:spPr/>
    </dgm:pt>
    <dgm:pt modelId="{6C94808D-E583-49D7-BBE3-3D24D25399D0}" type="pres">
      <dgm:prSet presAssocID="{31D79A6E-11D7-4FB2-A73E-8059910E6B9C}" presName="compNode" presStyleCnt="0"/>
      <dgm:spPr/>
    </dgm:pt>
    <dgm:pt modelId="{A7AD5AD5-4106-42F2-8885-FC0D408A26EB}" type="pres">
      <dgm:prSet presAssocID="{31D79A6E-11D7-4FB2-A73E-8059910E6B9C}" presName="bgRect" presStyleLbl="bgShp" presStyleIdx="0" presStyleCnt="3"/>
      <dgm:spPr/>
    </dgm:pt>
    <dgm:pt modelId="{774B9FE7-A3BE-409F-A037-A90D3DFF91FB}" type="pres">
      <dgm:prSet presAssocID="{31D79A6E-11D7-4FB2-A73E-8059910E6B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134541-AE34-4D8E-A65B-0F9AC5958093}" type="pres">
      <dgm:prSet presAssocID="{31D79A6E-11D7-4FB2-A73E-8059910E6B9C}" presName="spaceRect" presStyleCnt="0"/>
      <dgm:spPr/>
    </dgm:pt>
    <dgm:pt modelId="{A904A6B2-7FD4-4215-BF4F-19090157DA07}" type="pres">
      <dgm:prSet presAssocID="{31D79A6E-11D7-4FB2-A73E-8059910E6B9C}" presName="parTx" presStyleLbl="revTx" presStyleIdx="0" presStyleCnt="3">
        <dgm:presLayoutVars>
          <dgm:chMax val="0"/>
          <dgm:chPref val="0"/>
        </dgm:presLayoutVars>
      </dgm:prSet>
      <dgm:spPr/>
    </dgm:pt>
    <dgm:pt modelId="{2505AAC2-A80D-4052-BDCA-A0CC04C431D5}" type="pres">
      <dgm:prSet presAssocID="{88DE7DF9-611F-4836-A12D-C54016AE7433}" presName="sibTrans" presStyleCnt="0"/>
      <dgm:spPr/>
    </dgm:pt>
    <dgm:pt modelId="{441C3018-8EB2-4DA9-AE15-C352F5DD9BBC}" type="pres">
      <dgm:prSet presAssocID="{9FABD9F8-E498-459F-A1E8-8C9E98FED017}" presName="compNode" presStyleCnt="0"/>
      <dgm:spPr/>
    </dgm:pt>
    <dgm:pt modelId="{642A2265-95D2-47FD-B065-452522B6A35A}" type="pres">
      <dgm:prSet presAssocID="{9FABD9F8-E498-459F-A1E8-8C9E98FED017}" presName="bgRect" presStyleLbl="bgShp" presStyleIdx="1" presStyleCnt="3"/>
      <dgm:spPr/>
    </dgm:pt>
    <dgm:pt modelId="{956652A7-330E-43D6-BE17-B971C5B91C9E}" type="pres">
      <dgm:prSet presAssocID="{9FABD9F8-E498-459F-A1E8-8C9E98FED0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3FE6AF4-1312-4CD8-AA35-567115268E99}" type="pres">
      <dgm:prSet presAssocID="{9FABD9F8-E498-459F-A1E8-8C9E98FED017}" presName="spaceRect" presStyleCnt="0"/>
      <dgm:spPr/>
    </dgm:pt>
    <dgm:pt modelId="{B8E857C1-4F06-4597-946E-DB4B4676E745}" type="pres">
      <dgm:prSet presAssocID="{9FABD9F8-E498-459F-A1E8-8C9E98FED017}" presName="parTx" presStyleLbl="revTx" presStyleIdx="1" presStyleCnt="3">
        <dgm:presLayoutVars>
          <dgm:chMax val="0"/>
          <dgm:chPref val="0"/>
        </dgm:presLayoutVars>
      </dgm:prSet>
      <dgm:spPr/>
    </dgm:pt>
    <dgm:pt modelId="{B0FC7966-AABD-407B-8CFD-BE0849145647}" type="pres">
      <dgm:prSet presAssocID="{1BD8C3F1-606C-4E8D-BFC6-2C0F74B57DFD}" presName="sibTrans" presStyleCnt="0"/>
      <dgm:spPr/>
    </dgm:pt>
    <dgm:pt modelId="{95BCF8B8-8189-4A07-AB94-5907FCD669FF}" type="pres">
      <dgm:prSet presAssocID="{15ECA2B8-BFAE-4999-B111-EBB185CA2EFA}" presName="compNode" presStyleCnt="0"/>
      <dgm:spPr/>
    </dgm:pt>
    <dgm:pt modelId="{F6F2E798-358D-45CE-A329-283698B238A6}" type="pres">
      <dgm:prSet presAssocID="{15ECA2B8-BFAE-4999-B111-EBB185CA2EFA}" presName="bgRect" presStyleLbl="bgShp" presStyleIdx="2" presStyleCnt="3"/>
      <dgm:spPr/>
    </dgm:pt>
    <dgm:pt modelId="{9ABB38D5-4181-46FC-A0D0-0DCF18BA813D}" type="pres">
      <dgm:prSet presAssocID="{15ECA2B8-BFAE-4999-B111-EBB185CA2E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574ED5D-9E70-4B47-9D1E-01744BFACF85}" type="pres">
      <dgm:prSet presAssocID="{15ECA2B8-BFAE-4999-B111-EBB185CA2EFA}" presName="spaceRect" presStyleCnt="0"/>
      <dgm:spPr/>
    </dgm:pt>
    <dgm:pt modelId="{CA2CB11C-8874-4D9B-9CB5-5A3AB96C609D}" type="pres">
      <dgm:prSet presAssocID="{15ECA2B8-BFAE-4999-B111-EBB185CA2E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84C0F-2F38-444F-8228-6CB244B0CDC3}" srcId="{0F68AC8C-9E63-4710-9E7F-00CE4588139C}" destId="{9FABD9F8-E498-459F-A1E8-8C9E98FED017}" srcOrd="1" destOrd="0" parTransId="{D925BD87-18A6-47F0-B9C7-EFA0B259264A}" sibTransId="{1BD8C3F1-606C-4E8D-BFC6-2C0F74B57DFD}"/>
    <dgm:cxn modelId="{874BBE10-8C59-4648-98F9-D70A31EA5F58}" srcId="{0F68AC8C-9E63-4710-9E7F-00CE4588139C}" destId="{15ECA2B8-BFAE-4999-B111-EBB185CA2EFA}" srcOrd="2" destOrd="0" parTransId="{6857CA97-8213-4CA7-8C95-BA1344C5AD62}" sibTransId="{6BF1C3B3-2B22-45AA-97AA-A5C605B83507}"/>
    <dgm:cxn modelId="{487AC220-E535-4F6C-A0CF-8E087E20DFDF}" type="presOf" srcId="{9FABD9F8-E498-459F-A1E8-8C9E98FED017}" destId="{B8E857C1-4F06-4597-946E-DB4B4676E745}" srcOrd="0" destOrd="0" presId="urn:microsoft.com/office/officeart/2018/2/layout/IconVerticalSolidList"/>
    <dgm:cxn modelId="{D9D6182E-2E30-45C4-9D30-9E7DCE6F93A4}" type="presOf" srcId="{15ECA2B8-BFAE-4999-B111-EBB185CA2EFA}" destId="{CA2CB11C-8874-4D9B-9CB5-5A3AB96C609D}" srcOrd="0" destOrd="0" presId="urn:microsoft.com/office/officeart/2018/2/layout/IconVerticalSolidList"/>
    <dgm:cxn modelId="{1D31C24F-6948-454E-8BBC-D0FB4F1D3992}" type="presOf" srcId="{31D79A6E-11D7-4FB2-A73E-8059910E6B9C}" destId="{A904A6B2-7FD4-4215-BF4F-19090157DA07}" srcOrd="0" destOrd="0" presId="urn:microsoft.com/office/officeart/2018/2/layout/IconVerticalSolidList"/>
    <dgm:cxn modelId="{4174678F-9DCF-4DAA-8F83-5506334BE87E}" type="presOf" srcId="{0F68AC8C-9E63-4710-9E7F-00CE4588139C}" destId="{F3EF3633-A859-4041-BE4A-55E7BE103001}" srcOrd="0" destOrd="0" presId="urn:microsoft.com/office/officeart/2018/2/layout/IconVerticalSolidList"/>
    <dgm:cxn modelId="{E1F03CC3-A5F6-4083-84A3-A82DFF48AFA3}" srcId="{0F68AC8C-9E63-4710-9E7F-00CE4588139C}" destId="{31D79A6E-11D7-4FB2-A73E-8059910E6B9C}" srcOrd="0" destOrd="0" parTransId="{C98F1B9A-77F4-409B-8394-C6DDCC6A59B2}" sibTransId="{88DE7DF9-611F-4836-A12D-C54016AE7433}"/>
    <dgm:cxn modelId="{A46E6C67-9E55-4A82-B3AB-EC94E60FCAB7}" type="presParOf" srcId="{F3EF3633-A859-4041-BE4A-55E7BE103001}" destId="{6C94808D-E583-49D7-BBE3-3D24D25399D0}" srcOrd="0" destOrd="0" presId="urn:microsoft.com/office/officeart/2018/2/layout/IconVerticalSolidList"/>
    <dgm:cxn modelId="{6A4EF0FD-4F2D-4385-9F19-CDED23A2EF9E}" type="presParOf" srcId="{6C94808D-E583-49D7-BBE3-3D24D25399D0}" destId="{A7AD5AD5-4106-42F2-8885-FC0D408A26EB}" srcOrd="0" destOrd="0" presId="urn:microsoft.com/office/officeart/2018/2/layout/IconVerticalSolidList"/>
    <dgm:cxn modelId="{32ACF8BD-971E-4FF7-A10C-233F5FA922B3}" type="presParOf" srcId="{6C94808D-E583-49D7-BBE3-3D24D25399D0}" destId="{774B9FE7-A3BE-409F-A037-A90D3DFF91FB}" srcOrd="1" destOrd="0" presId="urn:microsoft.com/office/officeart/2018/2/layout/IconVerticalSolidList"/>
    <dgm:cxn modelId="{43FD6BEF-5377-489A-9A35-1EAFD1FE4AE1}" type="presParOf" srcId="{6C94808D-E583-49D7-BBE3-3D24D25399D0}" destId="{B4134541-AE34-4D8E-A65B-0F9AC5958093}" srcOrd="2" destOrd="0" presId="urn:microsoft.com/office/officeart/2018/2/layout/IconVerticalSolidList"/>
    <dgm:cxn modelId="{721D5B56-A64F-4E66-B76B-2F9969C0E424}" type="presParOf" srcId="{6C94808D-E583-49D7-BBE3-3D24D25399D0}" destId="{A904A6B2-7FD4-4215-BF4F-19090157DA07}" srcOrd="3" destOrd="0" presId="urn:microsoft.com/office/officeart/2018/2/layout/IconVerticalSolidList"/>
    <dgm:cxn modelId="{8657AAD5-EAEA-46CA-A4BC-16E773FFB2DA}" type="presParOf" srcId="{F3EF3633-A859-4041-BE4A-55E7BE103001}" destId="{2505AAC2-A80D-4052-BDCA-A0CC04C431D5}" srcOrd="1" destOrd="0" presId="urn:microsoft.com/office/officeart/2018/2/layout/IconVerticalSolidList"/>
    <dgm:cxn modelId="{23A4E324-020B-4CBB-9672-7ED93F0F6C4F}" type="presParOf" srcId="{F3EF3633-A859-4041-BE4A-55E7BE103001}" destId="{441C3018-8EB2-4DA9-AE15-C352F5DD9BBC}" srcOrd="2" destOrd="0" presId="urn:microsoft.com/office/officeart/2018/2/layout/IconVerticalSolidList"/>
    <dgm:cxn modelId="{36DA4A47-E4C2-4A33-95FF-DB6A7E14A76B}" type="presParOf" srcId="{441C3018-8EB2-4DA9-AE15-C352F5DD9BBC}" destId="{642A2265-95D2-47FD-B065-452522B6A35A}" srcOrd="0" destOrd="0" presId="urn:microsoft.com/office/officeart/2018/2/layout/IconVerticalSolidList"/>
    <dgm:cxn modelId="{1E53250E-4C24-416B-9657-0A4D24AC20AD}" type="presParOf" srcId="{441C3018-8EB2-4DA9-AE15-C352F5DD9BBC}" destId="{956652A7-330E-43D6-BE17-B971C5B91C9E}" srcOrd="1" destOrd="0" presId="urn:microsoft.com/office/officeart/2018/2/layout/IconVerticalSolidList"/>
    <dgm:cxn modelId="{CC6E7C1D-95E2-4278-8E07-4668FB96D4EB}" type="presParOf" srcId="{441C3018-8EB2-4DA9-AE15-C352F5DD9BBC}" destId="{63FE6AF4-1312-4CD8-AA35-567115268E99}" srcOrd="2" destOrd="0" presId="urn:microsoft.com/office/officeart/2018/2/layout/IconVerticalSolidList"/>
    <dgm:cxn modelId="{5DCE7B02-90B9-46C1-B73D-B8EC0A580914}" type="presParOf" srcId="{441C3018-8EB2-4DA9-AE15-C352F5DD9BBC}" destId="{B8E857C1-4F06-4597-946E-DB4B4676E745}" srcOrd="3" destOrd="0" presId="urn:microsoft.com/office/officeart/2018/2/layout/IconVerticalSolidList"/>
    <dgm:cxn modelId="{8F5B09A3-02E5-49D9-BCAE-56597AC96FC0}" type="presParOf" srcId="{F3EF3633-A859-4041-BE4A-55E7BE103001}" destId="{B0FC7966-AABD-407B-8CFD-BE0849145647}" srcOrd="3" destOrd="0" presId="urn:microsoft.com/office/officeart/2018/2/layout/IconVerticalSolidList"/>
    <dgm:cxn modelId="{BB98E543-DC65-4B62-9BEC-D36E9AC193E1}" type="presParOf" srcId="{F3EF3633-A859-4041-BE4A-55E7BE103001}" destId="{95BCF8B8-8189-4A07-AB94-5907FCD669FF}" srcOrd="4" destOrd="0" presId="urn:microsoft.com/office/officeart/2018/2/layout/IconVerticalSolidList"/>
    <dgm:cxn modelId="{F433780C-EFA3-45B0-BA28-E1CE9243583E}" type="presParOf" srcId="{95BCF8B8-8189-4A07-AB94-5907FCD669FF}" destId="{F6F2E798-358D-45CE-A329-283698B238A6}" srcOrd="0" destOrd="0" presId="urn:microsoft.com/office/officeart/2018/2/layout/IconVerticalSolidList"/>
    <dgm:cxn modelId="{8AFE5EB4-2677-47BD-8440-BF18BC9E083D}" type="presParOf" srcId="{95BCF8B8-8189-4A07-AB94-5907FCD669FF}" destId="{9ABB38D5-4181-46FC-A0D0-0DCF18BA813D}" srcOrd="1" destOrd="0" presId="urn:microsoft.com/office/officeart/2018/2/layout/IconVerticalSolidList"/>
    <dgm:cxn modelId="{2A64D313-A6E3-456C-A640-09109085E0BF}" type="presParOf" srcId="{95BCF8B8-8189-4A07-AB94-5907FCD669FF}" destId="{C574ED5D-9E70-4B47-9D1E-01744BFACF85}" srcOrd="2" destOrd="0" presId="urn:microsoft.com/office/officeart/2018/2/layout/IconVerticalSolidList"/>
    <dgm:cxn modelId="{48FA8BFC-3BA3-4558-829A-69EB15E2BDE1}" type="presParOf" srcId="{95BCF8B8-8189-4A07-AB94-5907FCD669FF}" destId="{CA2CB11C-8874-4D9B-9CB5-5A3AB96C6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D80C1-DC3E-498C-B9F5-3F84FEA2A74F}">
      <dsp:nvSpPr>
        <dsp:cNvPr id="0" name=""/>
        <dsp:cNvSpPr/>
      </dsp:nvSpPr>
      <dsp:spPr>
        <a:xfrm>
          <a:off x="1582" y="519913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E70C-9B5D-4694-8214-2846C3B005DA}">
      <dsp:nvSpPr>
        <dsp:cNvPr id="0" name=""/>
        <dsp:cNvSpPr/>
      </dsp:nvSpPr>
      <dsp:spPr>
        <a:xfrm>
          <a:off x="1582" y="17968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 dirty="0"/>
            <a:t>Context: </a:t>
          </a:r>
        </a:p>
      </dsp:txBody>
      <dsp:txXfrm>
        <a:off x="1582" y="1796874"/>
        <a:ext cx="3261093" cy="489164"/>
      </dsp:txXfrm>
    </dsp:sp>
    <dsp:sp modelId="{6D65D088-FE4E-4F51-ABFF-9E209997636E}">
      <dsp:nvSpPr>
        <dsp:cNvPr id="0" name=""/>
        <dsp:cNvSpPr/>
      </dsp:nvSpPr>
      <dsp:spPr>
        <a:xfrm>
          <a:off x="1582" y="2349098"/>
          <a:ext cx="3261093" cy="132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Big Mountain is a modern, well-equipped resort with </a:t>
          </a:r>
          <a:r>
            <a:rPr lang="en-US" sz="1700" i="0" kern="1200" dirty="0"/>
            <a:t>Annual attendance is about</a:t>
          </a:r>
          <a:r>
            <a:rPr lang="ru-RU" sz="1700" kern="1200" dirty="0"/>
            <a:t> </a:t>
          </a:r>
          <a:r>
            <a:rPr lang="en-US" sz="1700" i="0" kern="1200" dirty="0"/>
            <a:t>350,000 people.</a:t>
          </a:r>
          <a:endParaRPr lang="en-US" sz="1700" kern="1200" dirty="0"/>
        </a:p>
      </dsp:txBody>
      <dsp:txXfrm>
        <a:off x="1582" y="2349098"/>
        <a:ext cx="3261093" cy="1323793"/>
      </dsp:txXfrm>
    </dsp:sp>
    <dsp:sp modelId="{9C0D968F-8917-4B99-BF76-C012347CEE8F}">
      <dsp:nvSpPr>
        <dsp:cNvPr id="0" name=""/>
        <dsp:cNvSpPr/>
      </dsp:nvSpPr>
      <dsp:spPr>
        <a:xfrm>
          <a:off x="3833367" y="519913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7EA2D-812E-41E4-A628-4A5049DB5162}">
      <dsp:nvSpPr>
        <dsp:cNvPr id="0" name=""/>
        <dsp:cNvSpPr/>
      </dsp:nvSpPr>
      <dsp:spPr>
        <a:xfrm>
          <a:off x="3833367" y="17968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Problem: </a:t>
          </a:r>
        </a:p>
      </dsp:txBody>
      <dsp:txXfrm>
        <a:off x="3833367" y="1796874"/>
        <a:ext cx="3261093" cy="489164"/>
      </dsp:txXfrm>
    </dsp:sp>
    <dsp:sp modelId="{A96EF917-17DF-4E24-B916-4F71F4239067}">
      <dsp:nvSpPr>
        <dsp:cNvPr id="0" name=""/>
        <dsp:cNvSpPr/>
      </dsp:nvSpPr>
      <dsp:spPr>
        <a:xfrm>
          <a:off x="3833367" y="2349098"/>
          <a:ext cx="3261093" cy="132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current pricing policy does not take into account the infrastructural advantages of the resort, which limits the company's investment strategy</a:t>
          </a:r>
          <a:r>
            <a:rPr lang="ru-RU" sz="1700" kern="1200"/>
            <a:t>.</a:t>
          </a:r>
          <a:endParaRPr lang="en-US" sz="1700" kern="1200"/>
        </a:p>
      </dsp:txBody>
      <dsp:txXfrm>
        <a:off x="3833367" y="2349098"/>
        <a:ext cx="3261093" cy="1323793"/>
      </dsp:txXfrm>
    </dsp:sp>
    <dsp:sp modelId="{5BC5840A-A78C-48B3-BC5B-32705889233F}">
      <dsp:nvSpPr>
        <dsp:cNvPr id="0" name=""/>
        <dsp:cNvSpPr/>
      </dsp:nvSpPr>
      <dsp:spPr>
        <a:xfrm>
          <a:off x="7665152" y="519913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A01B5-9219-45E8-816D-E9D168B92FA5}">
      <dsp:nvSpPr>
        <dsp:cNvPr id="0" name=""/>
        <dsp:cNvSpPr/>
      </dsp:nvSpPr>
      <dsp:spPr>
        <a:xfrm>
          <a:off x="7665152" y="1796874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Main question:</a:t>
          </a:r>
        </a:p>
      </dsp:txBody>
      <dsp:txXfrm>
        <a:off x="7665152" y="1796874"/>
        <a:ext cx="3261093" cy="489164"/>
      </dsp:txXfrm>
    </dsp:sp>
    <dsp:sp modelId="{6D18E3A4-32EC-4D22-8889-6D43542171D4}">
      <dsp:nvSpPr>
        <dsp:cNvPr id="0" name=""/>
        <dsp:cNvSpPr/>
      </dsp:nvSpPr>
      <dsp:spPr>
        <a:xfrm>
          <a:off x="7665152" y="2349098"/>
          <a:ext cx="3261093" cy="132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/>
            <a:t>How to maximize resort capitalization to implement a new pricing strategy and cover $1,540,000 in operating costs</a:t>
          </a:r>
          <a:r>
            <a:rPr lang="ru-RU" sz="1700" kern="1200"/>
            <a:t>.</a:t>
          </a:r>
          <a:endParaRPr lang="en-US" sz="1700" kern="1200"/>
        </a:p>
      </dsp:txBody>
      <dsp:txXfrm>
        <a:off x="7665152" y="2349098"/>
        <a:ext cx="3261093" cy="1323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D5AD5-4106-42F2-8885-FC0D408A26EB}">
      <dsp:nvSpPr>
        <dsp:cNvPr id="0" name=""/>
        <dsp:cNvSpPr/>
      </dsp:nvSpPr>
      <dsp:spPr>
        <a:xfrm>
          <a:off x="0" y="547"/>
          <a:ext cx="10515600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9FE7-A3BE-409F-A037-A90D3DFF91FB}">
      <dsp:nvSpPr>
        <dsp:cNvPr id="0" name=""/>
        <dsp:cNvSpPr/>
      </dsp:nvSpPr>
      <dsp:spPr>
        <a:xfrm>
          <a:off x="387647" y="288880"/>
          <a:ext cx="704813" cy="704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4A6B2-7FD4-4215-BF4F-19090157DA07}">
      <dsp:nvSpPr>
        <dsp:cNvPr id="0" name=""/>
        <dsp:cNvSpPr/>
      </dsp:nvSpPr>
      <dsp:spPr>
        <a:xfrm>
          <a:off x="1480109" y="547"/>
          <a:ext cx="9035490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wrangling: </a:t>
          </a:r>
          <a:r>
            <a:rPr lang="en-US" sz="2000" kern="1200"/>
            <a:t>to ensure a high-quality analysis, we conducted thorough data preprocessing and collected relevant statistical information from open sources for each US state, which made it possible to identify additional informative attributes.</a:t>
          </a:r>
        </a:p>
      </dsp:txBody>
      <dsp:txXfrm>
        <a:off x="1480109" y="547"/>
        <a:ext cx="9035490" cy="1281479"/>
      </dsp:txXfrm>
    </dsp:sp>
    <dsp:sp modelId="{642A2265-95D2-47FD-B065-452522B6A35A}">
      <dsp:nvSpPr>
        <dsp:cNvPr id="0" name=""/>
        <dsp:cNvSpPr/>
      </dsp:nvSpPr>
      <dsp:spPr>
        <a:xfrm>
          <a:off x="0" y="1602397"/>
          <a:ext cx="10515600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652A7-330E-43D6-BE17-B971C5B91C9E}">
      <dsp:nvSpPr>
        <dsp:cNvPr id="0" name=""/>
        <dsp:cNvSpPr/>
      </dsp:nvSpPr>
      <dsp:spPr>
        <a:xfrm>
          <a:off x="387647" y="1890730"/>
          <a:ext cx="704813" cy="704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857C1-4F06-4597-946E-DB4B4676E745}">
      <dsp:nvSpPr>
        <dsp:cNvPr id="0" name=""/>
        <dsp:cNvSpPr/>
      </dsp:nvSpPr>
      <dsp:spPr>
        <a:xfrm>
          <a:off x="1480109" y="1602397"/>
          <a:ext cx="9035490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Exploratory Data Analysis (EDA):</a:t>
          </a:r>
          <a:r>
            <a:rPr lang="en-US" sz="2000" kern="1200"/>
            <a:t> we took a deep dive into our data to check its relevance, identify patterns and trends, which was an important basis for price modeling.</a:t>
          </a:r>
        </a:p>
      </dsp:txBody>
      <dsp:txXfrm>
        <a:off x="1480109" y="1602397"/>
        <a:ext cx="9035490" cy="1281479"/>
      </dsp:txXfrm>
    </dsp:sp>
    <dsp:sp modelId="{F6F2E798-358D-45CE-A329-283698B238A6}">
      <dsp:nvSpPr>
        <dsp:cNvPr id="0" name=""/>
        <dsp:cNvSpPr/>
      </dsp:nvSpPr>
      <dsp:spPr>
        <a:xfrm>
          <a:off x="0" y="3204247"/>
          <a:ext cx="10515600" cy="12814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B38D5-4181-46FC-A0D0-0DCF18BA813D}">
      <dsp:nvSpPr>
        <dsp:cNvPr id="0" name=""/>
        <dsp:cNvSpPr/>
      </dsp:nvSpPr>
      <dsp:spPr>
        <a:xfrm>
          <a:off x="387647" y="3492580"/>
          <a:ext cx="704813" cy="704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CB11C-8874-4D9B-9CB5-5A3AB96C609D}">
      <dsp:nvSpPr>
        <dsp:cNvPr id="0" name=""/>
        <dsp:cNvSpPr/>
      </dsp:nvSpPr>
      <dsp:spPr>
        <a:xfrm>
          <a:off x="1480109" y="3204247"/>
          <a:ext cx="9035490" cy="128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623" tIns="135623" rIns="135623" bIns="1356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Modelling and training:</a:t>
          </a:r>
          <a:r>
            <a:rPr lang="en-US" sz="2000" kern="1200"/>
            <a:t> we built Linear regression and Random Forest models, for each of which we tested various combinations of hyperparameters, features and data preprocessing conditions.</a:t>
          </a:r>
        </a:p>
      </dsp:txBody>
      <dsp:txXfrm>
        <a:off x="1480109" y="3204247"/>
        <a:ext cx="9035490" cy="1281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2DB4-A907-A946-9BDD-95469E98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B56C0-F37D-9AAC-0531-D6C03A021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601B-2295-503A-F3BB-41ABDB7D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C321-AA67-43B7-F186-6458E4AD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21E7-A386-7A2D-20DB-DFC3335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C0B1-EDBA-0B0C-840B-832474E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E200-88D1-EECD-16DF-F1EDD18A0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F90A-7852-388D-A45D-024EEC0A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98E8-4972-3FEB-817A-8A1A2511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056E-C6A2-F59D-57CF-65D59171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26574-4441-B8E0-8565-DCFE7D6B2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4C251-1D1E-5C6E-BB30-BF7E0E62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18B0-1079-4467-FA9A-0780AD5E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5005-D101-226B-6613-4CFF54A9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7727-6E3C-BE2D-FF10-FB06F2AF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5204-F4CE-FC57-A6DC-AB8473BA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DF6B-D246-AB56-084F-A8CDFA31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2878-2A5C-84CE-0BE1-68718EAE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E0AF-FF96-B048-4130-13747C3D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5D75B-5D25-54FE-A40D-11D73987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C8B4-C2B7-DF20-E11D-EC640456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E15A-68F3-A8AE-4A2E-D47FD77B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1CD6-D23C-4ABB-81FC-A23222EA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0AD-A8B7-6946-E088-FA91A302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19DA-374E-137C-2059-4DCD8699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C88E-4F4F-2D3B-E12C-6E383CD3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1F36-2388-C8B9-CF96-0AE30EE63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5FEDF-DFF3-3B22-E618-46C449CF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1DB72-D9F0-23C9-2333-84169FEC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0F560-1CCA-69AA-3375-14CD3806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3675-8B62-D550-0F84-CB1C438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1199-B105-7C25-A09B-666F764A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2B77-8D76-F12C-4948-A9E1E2C3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1393-AEC3-D284-481B-A8A17B01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5B5EB-EDF7-1B5E-DB8B-A4B4F9325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03FF7-86BB-B8D1-A7A9-7E77050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42226-EFAE-7F90-01D9-EF2A4E58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2C229-0388-C994-47E3-83897611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ACD8-4208-3B44-9992-1C5F78FC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C696-0DB4-4944-8D53-5DA4D434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425B5-BDCA-A054-C0CE-15E81197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F99F5-7FBF-22B8-DADE-7FABFD04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54A1B-385A-8C5C-FBB0-B48518DB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A5F5E-C7DD-81E0-84BE-42A675F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03912-7BEC-8DDF-46F3-33172ECA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D03F-B957-29BF-66D1-F58FE69B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18D6-1417-DC4C-B2EC-628C184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F5DA-B54B-6AA7-9543-67B3C031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B2E9-1F8A-5913-544C-83F4DB00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A0DE2-A82E-F9DF-BCF6-15B1E26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78613-319B-A7D0-2F94-9DCE900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AB2E-7A67-B4D4-2BBE-018C4938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B345-CCAF-D95C-92A6-7F10FF08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9E206-4F1F-4F9C-92FB-28FF4B98E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B375-748C-63B2-BAF8-63A850A1B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E417-86E5-F09D-D1B1-E4CBEA3C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870A-11D7-794C-D8C4-072034CC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F435-6F0C-5ED5-9E27-5253A74A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1FB00-595F-0B9D-5137-3E206176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2E10-AE82-35B9-E9B2-66D83952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694E-BCDF-8C7A-3176-F2EB9FAAF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9323-56A2-458A-A034-D17DAF0E948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1576-8AED-7C45-0585-F9009F9C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FA881-7FAD-ACFF-8087-B678B0F4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C4AC-3384-4806-ABD0-E9741E9EA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640F2-BFAF-8890-FB06-2741F4F82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75" y="3645673"/>
            <a:ext cx="8769350" cy="9501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Guided Capstone Project presentation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7" name="Freeform: Shape 1032">
            <a:extLst>
              <a:ext uri="{FF2B5EF4-FFF2-40B4-BE49-F238E27FC236}">
                <a16:creationId xmlns:a16="http://schemas.microsoft.com/office/drawing/2014/main" id="{D845573F-F83A-4A47-B94A-2E6465F1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6883" y="557880"/>
            <a:ext cx="3458235" cy="295968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3E9CA91-0E2B-49CD-A0F6-2EA79F02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7954" y="676385"/>
            <a:ext cx="3236724" cy="2678356"/>
          </a:xfrm>
          <a:custGeom>
            <a:avLst/>
            <a:gdLst>
              <a:gd name="connsiteX0" fmla="*/ 1852211 w 3236724"/>
              <a:gd name="connsiteY0" fmla="*/ 0 h 2678356"/>
              <a:gd name="connsiteX1" fmla="*/ 1852285 w 3236724"/>
              <a:gd name="connsiteY1" fmla="*/ 3 h 2678356"/>
              <a:gd name="connsiteX2" fmla="*/ 1852359 w 3236724"/>
              <a:gd name="connsiteY2" fmla="*/ 0 h 2678356"/>
              <a:gd name="connsiteX3" fmla="*/ 2434596 w 3236724"/>
              <a:gd name="connsiteY3" fmla="*/ 106974 h 2678356"/>
              <a:gd name="connsiteX4" fmla="*/ 2859238 w 3236724"/>
              <a:gd name="connsiteY4" fmla="*/ 395597 h 2678356"/>
              <a:gd name="connsiteX5" fmla="*/ 3236724 w 3236724"/>
              <a:gd name="connsiteY5" fmla="*/ 1417925 h 2678356"/>
              <a:gd name="connsiteX6" fmla="*/ 3068575 w 3236724"/>
              <a:gd name="connsiteY6" fmla="*/ 1837191 h 2678356"/>
              <a:gd name="connsiteX7" fmla="*/ 2570726 w 3236724"/>
              <a:gd name="connsiteY7" fmla="*/ 2227590 h 2678356"/>
              <a:gd name="connsiteX8" fmla="*/ 2461266 w 3236724"/>
              <a:gd name="connsiteY8" fmla="*/ 2302270 h 2678356"/>
              <a:gd name="connsiteX9" fmla="*/ 1561831 w 3236724"/>
              <a:gd name="connsiteY9" fmla="*/ 2678356 h 2678356"/>
              <a:gd name="connsiteX10" fmla="*/ 1561750 w 3236724"/>
              <a:gd name="connsiteY10" fmla="*/ 2678352 h 2678356"/>
              <a:gd name="connsiteX11" fmla="*/ 1561683 w 3236724"/>
              <a:gd name="connsiteY11" fmla="*/ 2678356 h 2678356"/>
              <a:gd name="connsiteX12" fmla="*/ 376860 w 3236724"/>
              <a:gd name="connsiteY12" fmla="*/ 2067039 h 2678356"/>
              <a:gd name="connsiteX13" fmla="*/ 250592 w 3236724"/>
              <a:gd name="connsiteY13" fmla="*/ 1910648 h 2678356"/>
              <a:gd name="connsiteX14" fmla="*/ 0 w 3236724"/>
              <a:gd name="connsiteY14" fmla="*/ 1417925 h 2678356"/>
              <a:gd name="connsiteX15" fmla="*/ 151411 w 3236724"/>
              <a:gd name="connsiteY15" fmla="*/ 887282 h 2678356"/>
              <a:gd name="connsiteX16" fmla="*/ 568971 w 3236724"/>
              <a:gd name="connsiteY16" fmla="*/ 431316 h 2678356"/>
              <a:gd name="connsiteX17" fmla="*/ 1172669 w 3236724"/>
              <a:gd name="connsiteY17" fmla="*/ 115107 h 2678356"/>
              <a:gd name="connsiteX18" fmla="*/ 1852211 w 3236724"/>
              <a:gd name="connsiteY18" fmla="*/ 0 h 267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36724" h="2678356">
                <a:moveTo>
                  <a:pt x="1852211" y="0"/>
                </a:moveTo>
                <a:lnTo>
                  <a:pt x="1852285" y="3"/>
                </a:lnTo>
                <a:lnTo>
                  <a:pt x="1852359" y="0"/>
                </a:lnTo>
                <a:cubicBezTo>
                  <a:pt x="2065168" y="0"/>
                  <a:pt x="2261029" y="36024"/>
                  <a:pt x="2434596" y="106974"/>
                </a:cubicBezTo>
                <a:cubicBezTo>
                  <a:pt x="2597258" y="173517"/>
                  <a:pt x="2740125" y="270643"/>
                  <a:pt x="2859238" y="395597"/>
                </a:cubicBezTo>
                <a:cubicBezTo>
                  <a:pt x="3102677" y="651072"/>
                  <a:pt x="3236724" y="1014131"/>
                  <a:pt x="3236724" y="1417925"/>
                </a:cubicBezTo>
                <a:cubicBezTo>
                  <a:pt x="3236724" y="1579026"/>
                  <a:pt x="3184842" y="1708324"/>
                  <a:pt x="3068575" y="1837191"/>
                </a:cubicBezTo>
                <a:cubicBezTo>
                  <a:pt x="2946961" y="1971994"/>
                  <a:pt x="2764225" y="2096154"/>
                  <a:pt x="2570726" y="2227590"/>
                </a:cubicBezTo>
                <a:cubicBezTo>
                  <a:pt x="2535026" y="2251811"/>
                  <a:pt x="2498146" y="2276888"/>
                  <a:pt x="2461266" y="2302270"/>
                </a:cubicBezTo>
                <a:cubicBezTo>
                  <a:pt x="2131149" y="2529427"/>
                  <a:pt x="1890211" y="2678356"/>
                  <a:pt x="1561831" y="2678356"/>
                </a:cubicBezTo>
                <a:lnTo>
                  <a:pt x="1561750" y="2678352"/>
                </a:lnTo>
                <a:lnTo>
                  <a:pt x="1561683" y="2678356"/>
                </a:lnTo>
                <a:cubicBezTo>
                  <a:pt x="1061332" y="2678356"/>
                  <a:pt x="706977" y="2495543"/>
                  <a:pt x="376860" y="2067039"/>
                </a:cubicBezTo>
                <a:cubicBezTo>
                  <a:pt x="333659" y="2010953"/>
                  <a:pt x="291431" y="1959945"/>
                  <a:pt x="250592" y="1910648"/>
                </a:cubicBezTo>
                <a:cubicBezTo>
                  <a:pt x="81331" y="1706243"/>
                  <a:pt x="0" y="1599944"/>
                  <a:pt x="0" y="1417925"/>
                </a:cubicBezTo>
                <a:cubicBezTo>
                  <a:pt x="0" y="1237191"/>
                  <a:pt x="50979" y="1058657"/>
                  <a:pt x="151411" y="887282"/>
                </a:cubicBezTo>
                <a:cubicBezTo>
                  <a:pt x="249689" y="719635"/>
                  <a:pt x="390195" y="566180"/>
                  <a:pt x="568971" y="431316"/>
                </a:cubicBezTo>
                <a:cubicBezTo>
                  <a:pt x="744691" y="298716"/>
                  <a:pt x="953401" y="189359"/>
                  <a:pt x="1172669" y="115107"/>
                </a:cubicBezTo>
                <a:cubicBezTo>
                  <a:pt x="1397840" y="38716"/>
                  <a:pt x="1626554" y="0"/>
                  <a:pt x="1852211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'Course Logo">
            <a:extLst>
              <a:ext uri="{FF2B5EF4-FFF2-40B4-BE49-F238E27FC236}">
                <a16:creationId xmlns:a16="http://schemas.microsoft.com/office/drawing/2014/main" id="{35E0C405-2565-695A-4FE5-9030524F4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840" y="1852747"/>
            <a:ext cx="1940763" cy="32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E4D2FF-FC2C-3C23-7D1F-09DD613A7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4" y="4595854"/>
            <a:ext cx="8932863" cy="162397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Big Mountain Resort Pricing Strategy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Bakhyt</a:t>
            </a:r>
            <a:r>
              <a:rPr lang="en-US" sz="2000" dirty="0"/>
              <a:t> </a:t>
            </a:r>
            <a:r>
              <a:rPr lang="en-US" sz="2000" dirty="0" err="1"/>
              <a:t>Zhamankulov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2/21/2024</a:t>
            </a:r>
          </a:p>
        </p:txBody>
      </p:sp>
    </p:spTree>
    <p:extLst>
      <p:ext uri="{BB962C8B-B14F-4D97-AF65-F5344CB8AC3E}">
        <p14:creationId xmlns:p14="http://schemas.microsoft.com/office/powerpoint/2010/main" val="379189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7133D-9AB1-D889-17B2-FEEFFF5E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Addressing Big Mountain Resort's Financial Challenge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FA5002-53C1-3075-D1DF-8F09618EE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6192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67FC4-F33F-BD81-4AD3-67874D1D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Strategic Pricing Recommendation</a:t>
            </a:r>
          </a:p>
        </p:txBody>
      </p:sp>
      <p:sp>
        <p:nvSpPr>
          <p:cNvPr id="15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1D84C3FB-0355-CE0A-7B42-DC4CAEDE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Increase ticket prices to $95, marking a 20% increase from the current price.</a:t>
            </a:r>
          </a:p>
          <a:p>
            <a:pPr lvl="1"/>
            <a:r>
              <a:rPr lang="en-US" sz="2200"/>
              <a:t>Potential income of around $24,500,000, comfortably covering operating costs and additional investments.</a:t>
            </a:r>
          </a:p>
          <a:p>
            <a:pPr marL="457200" lvl="1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Optimal cost optimization strategy</a:t>
            </a:r>
            <a:endParaRPr lang="ru-RU" sz="2200"/>
          </a:p>
          <a:p>
            <a:pPr lvl="1"/>
            <a:r>
              <a:rPr lang="en-US" sz="2200"/>
              <a:t>Scenario No. 2 (adding a run, increasing the vertical drop by 150 feet, and installing an additional chair lift) will allow us additional increase in ticket revenue to $3,474,638.</a:t>
            </a:r>
            <a:endParaRPr lang="ru-RU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D7293A1-E017-7BD6-A4A8-4067FF8928FE}"/>
              </a:ext>
            </a:extLst>
          </p:cNvPr>
          <p:cNvSpPr txBox="1">
            <a:spLocks/>
          </p:cNvSpPr>
          <p:nvPr/>
        </p:nvSpPr>
        <p:spPr>
          <a:xfrm>
            <a:off x="838200" y="3230880"/>
            <a:ext cx="10515600" cy="19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65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A10B-B08A-971B-7459-D21E3F80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Foundation of Our Analysis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830206-54C6-446D-BF6D-6A3F44ADBC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30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4F17A-49B4-00ED-32A4-5DE90642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br>
              <a:rPr lang="en-US" sz="3000" b="0" i="0">
                <a:effectLst/>
                <a:latin typeface="Roboto" panose="02000000000000000000" pitchFamily="2" charset="0"/>
              </a:rPr>
            </a:br>
            <a:r>
              <a:rPr lang="en-US" sz="3000" b="0" i="0">
                <a:effectLst/>
                <a:latin typeface="Roboto" panose="02000000000000000000" pitchFamily="2" charset="0"/>
              </a:rPr>
              <a:t>Insights gained through analysis</a:t>
            </a:r>
            <a:br>
              <a:rPr lang="en-US" sz="3000"/>
            </a:br>
            <a:endParaRPr lang="en-US" sz="3000"/>
          </a:p>
        </p:txBody>
      </p:sp>
      <p:sp>
        <p:nvSpPr>
          <p:cNvPr id="16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D3A45721-ABAB-7CF9-36DC-F57B6EE0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000"/>
              <a:t>The final form of data relevant to our business model.</a:t>
            </a:r>
            <a:endParaRPr lang="ru-RU" sz="2000"/>
          </a:p>
          <a:p>
            <a:r>
              <a:rPr lang="en-US" sz="2000"/>
              <a:t>The location of the resort does not affect ticket prices in any way.</a:t>
            </a:r>
            <a:endParaRPr lang="ru-RU" sz="2000"/>
          </a:p>
          <a:p>
            <a:r>
              <a:rPr lang="en-US" sz="2000"/>
              <a:t>Resorts with greater snow cover, vertical drop, more runs, list chairs and quad bikes, as well as night skiing opportunities, have higher ticket prices.</a:t>
            </a:r>
          </a:p>
          <a:p>
            <a:r>
              <a:rPr lang="en-US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Big Mountain ranks high in almost all infrastructure facilities, which has a serious impact on the attractiveness of the resort. </a:t>
            </a:r>
          </a:p>
          <a:p>
            <a:r>
              <a:rPr lang="en-US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Big Mountain current prices are more than twice as low as the most expensive resorts in the country (81 vs 180). </a:t>
            </a:r>
          </a:p>
          <a:p>
            <a:endParaRPr lang="en-US" sz="2000"/>
          </a:p>
        </p:txBody>
      </p:sp>
      <p:pic>
        <p:nvPicPr>
          <p:cNvPr id="154" name="Picture 153" descr="Cable cars">
            <a:extLst>
              <a:ext uri="{FF2B5EF4-FFF2-40B4-BE49-F238E27FC236}">
                <a16:creationId xmlns:a16="http://schemas.microsoft.com/office/drawing/2014/main" id="{DD0F569D-7B72-0485-F78E-26E906A76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77" r="3807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A232-F759-62DA-24E0-230209D1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Predictive Modeling evaluation</a:t>
            </a:r>
          </a:p>
        </p:txBody>
      </p:sp>
      <p:sp>
        <p:nvSpPr>
          <p:cNvPr id="10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9F99-70B4-6138-FCFC-BFDFE5F5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Based on cross-validation testing results, the Random Forest model showed the best performance.</a:t>
            </a:r>
          </a:p>
          <a:p>
            <a:pPr marL="457200" lvl="1">
              <a:spcBef>
                <a:spcPts val="0"/>
              </a:spcBef>
            </a:pP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MAE on the train split: 9.64 (</a:t>
            </a:r>
            <a:r>
              <a:rPr lang="en-US" sz="22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average, the predictions of the model are about $9.64 away from the actual ticket price</a:t>
            </a: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1">
              <a:spcBef>
                <a:spcPts val="0"/>
              </a:spcBef>
            </a:pP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standard deviation of the MAE scores: 1.35. </a:t>
            </a:r>
          </a:p>
          <a:p>
            <a:pPr marL="457200" lvl="1">
              <a:spcBef>
                <a:spcPts val="0"/>
              </a:spcBef>
            </a:pP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MAE on the test split: 9.54 (</a:t>
            </a:r>
            <a:r>
              <a:rPr lang="en-US" sz="22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 consistent with the cross-validation results</a:t>
            </a: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22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Four key attributes were identified that have the greatest influence on price prediction: snow cover, vertical drop, runs and quad bikes.</a:t>
            </a:r>
          </a:p>
        </p:txBody>
      </p:sp>
    </p:spTree>
    <p:extLst>
      <p:ext uri="{BB962C8B-B14F-4D97-AF65-F5344CB8AC3E}">
        <p14:creationId xmlns:p14="http://schemas.microsoft.com/office/powerpoint/2010/main" val="406121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3410-35C9-FD90-33B6-94B9E37F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17" name="Picture 116" descr="Calculator, pen, compass, money and a paper with graphs printed on it">
            <a:extLst>
              <a:ext uri="{FF2B5EF4-FFF2-40B4-BE49-F238E27FC236}">
                <a16:creationId xmlns:a16="http://schemas.microsoft.com/office/drawing/2014/main" id="{EF1E3FBD-0490-2D5E-38E5-C099AC1E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8" r="31395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EDEB8CF6-3486-A661-8DE5-5F005957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>
                <a:ea typeface="Calibri" panose="020F0502020204030204" pitchFamily="34" charset="0"/>
              </a:rPr>
              <a:t>O</a:t>
            </a:r>
            <a:r>
              <a:rPr lang="en-US" sz="2000">
                <a:effectLst/>
                <a:ea typeface="Calibri" panose="020F0502020204030204" pitchFamily="34" charset="0"/>
              </a:rPr>
              <a:t>ur model provides valuable business analytics, as it allows you to take into account market conditions when forming a pricing policy.</a:t>
            </a:r>
          </a:p>
          <a:p>
            <a:r>
              <a:rPr lang="en-US" sz="2000"/>
              <a:t>If applied correctly, we will be able to increase the company's profits by maximizing the use of our facilities.</a:t>
            </a:r>
            <a:endParaRPr lang="ru-RU" sz="2000"/>
          </a:p>
          <a:p>
            <a:r>
              <a:rPr lang="en-US" sz="2000"/>
              <a:t>However, our predicted price is based on the assumption of an ideal market and relevant prices for other resorts.</a:t>
            </a:r>
            <a:endParaRPr lang="ru-RU" sz="2000"/>
          </a:p>
          <a:p>
            <a:r>
              <a:rPr lang="en-US" sz="2000"/>
              <a:t>To increase the accuracy of the model, as well as create the reliable pricing development strategy, we need additional information, including data of operating costs of maintaining the facilities.</a:t>
            </a:r>
          </a:p>
        </p:txBody>
      </p:sp>
    </p:spTree>
    <p:extLst>
      <p:ext uri="{BB962C8B-B14F-4D97-AF65-F5344CB8AC3E}">
        <p14:creationId xmlns:p14="http://schemas.microsoft.com/office/powerpoint/2010/main" val="212522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562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Roboto</vt:lpstr>
      <vt:lpstr>Office Theme</vt:lpstr>
      <vt:lpstr>Guided Capstone Project presentation</vt:lpstr>
      <vt:lpstr>Addressing Big Mountain Resort's Financial Challenge</vt:lpstr>
      <vt:lpstr>Strategic Pricing Recommendation</vt:lpstr>
      <vt:lpstr>Foundation of Our Analysis</vt:lpstr>
      <vt:lpstr> Insights gained through analysis </vt:lpstr>
      <vt:lpstr>Predictive Modeling 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Assel Zhamankulova</dc:creator>
  <cp:lastModifiedBy>Assel Zhamankulova</cp:lastModifiedBy>
  <cp:revision>1</cp:revision>
  <dcterms:created xsi:type="dcterms:W3CDTF">2024-02-20T02:46:55Z</dcterms:created>
  <dcterms:modified xsi:type="dcterms:W3CDTF">2024-02-22T06:44:41Z</dcterms:modified>
</cp:coreProperties>
</file>