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 showGuides="1">
      <p:cViewPr varScale="1">
        <p:scale>
          <a:sx n="108" d="100"/>
          <a:sy n="108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6426-74F0-A24B-9601-FFB4373D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4FF9E0-870F-BC48-99C5-2B26FA82C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977C2-A35F-AC40-9E2B-046B0551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3F6A0-E47A-5F49-A3C0-5574B45B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4D291-DD54-2541-8777-692C92DB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1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A8408-1B6A-B343-A265-B2B49E01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9F79F-2F20-324E-AA2D-A1D07D4E4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7576C-9D48-5742-87E4-9A26B564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997A0-D078-6241-809C-26A09708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D7C3E-AB14-894F-9E9D-FEA6C5F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80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86E80-810F-644C-89F2-7CF943876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56734-B178-394B-BA92-C8A9201FD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4D585-670C-3A4A-A52A-C7A3CCB0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3B329-F7EA-D440-87D2-463014D1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BA72-8F1A-BE4C-9060-AC1311E8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6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83985-ED30-7C44-AF0C-AAC434F6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1E649-946F-D24C-A78C-5562EFEB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EA3DB-E9D6-2F45-9854-6DD26620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849E5-16DF-3049-B8F5-98868012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9379E-CF66-0D45-B3D3-506BD2D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51355-CA25-AB42-8A80-1454D0B5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89AB1-D7E4-C145-B133-D1D0ECC3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A2666-B22D-EC4F-B0D4-07E98CC0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01CB1-19B2-1F4C-9FC6-6F6AA923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322D9-A8AD-7646-928D-3E7771E8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5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FE44B-F925-5942-AA34-A95625F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31963-DACA-3849-98C7-CEC621C9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CD3EBD-EAFE-FA41-A8E1-328BBB0B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67636-8C75-3F4D-8E53-C846B326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EFA93-0828-0D47-B02E-483F69C1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9C6642-262C-E140-BCA0-C323CBE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0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AE77-764A-B349-8232-6C3458EB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BBF09-00DB-1849-B543-E3B9575D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358E0-24A7-7F4A-BB22-82362FA3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A14279-B43E-4846-9B55-E647E6831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26CFB9-F7CE-334C-A39F-983665C2A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7CBFA-CA85-FF44-9498-4B143429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19ADBF-1280-254F-B4BE-18B48FF2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A4B554-9100-B44E-AECE-57588CE0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20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0C4C-5C02-9843-B32C-6601AB8B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51DAB-937F-5442-A468-759BAB66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0E20F-CFF3-F244-B5EF-A2EC02BA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4EFD50-3DA6-744E-A7B0-EE0F93B8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33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56074F-234A-F04E-9DCF-0A8D9623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70178-2989-DD49-95D2-E997C867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2F3444-0715-8E49-BB18-BBE33D0C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28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484D-44E7-DD40-AA59-6C6C3D7B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CC009-F253-564D-9993-AFA7CE84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9C381-7D2E-134B-BB68-FF468AD2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F2155-9721-A042-8E7F-2FCF32A5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8CBB7-88C3-0345-BCAB-72D76F1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F8C09-6C1A-2F4B-BAF1-FC8C1913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9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D248B-B359-2A47-B217-63C0B0C4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DF978C-B5F1-9F4B-92A6-B3D5A25A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09ECB-6A05-4A42-A8F5-D98E6550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CAB09-C36F-EB4D-955E-68EAC530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229ED-212C-D546-8760-A9827EEB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D5F8C-A716-0D44-B845-38B8E62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23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75838-5BE4-364F-AD0E-65AD8574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C5C7B-7FB0-9943-8214-8636670D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6F153-C96F-FB41-AC90-54D6814D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DABD-B1AC-784E-BA88-12308F143480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9C302-2BD5-6549-9905-A4F900EF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A491-1313-9D43-936F-824164137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D6361-0B4D-5648-8423-13BE9A89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8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C84C-5C1E-834B-88E8-FB7AAF747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9F1C5-5774-6E4E-A5F1-AB32F61E7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39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Microsoft Office User</dc:creator>
  <cp:lastModifiedBy>Microsoft Office User</cp:lastModifiedBy>
  <cp:revision>1</cp:revision>
  <dcterms:created xsi:type="dcterms:W3CDTF">2019-12-04T08:02:08Z</dcterms:created>
  <dcterms:modified xsi:type="dcterms:W3CDTF">2019-12-04T08:02:29Z</dcterms:modified>
</cp:coreProperties>
</file>