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601575" cy="7200900"/>
  <p:notesSz cx="6858000" cy="9144000"/>
  <p:defaultTextStyle>
    <a:defPPr>
      <a:defRPr lang="zh-CN"/>
    </a:defPPr>
    <a:lvl1pPr marL="0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3679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67358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01038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34717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68396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02075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35754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69434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6" autoAdjust="0"/>
    <p:restoredTop sz="94660"/>
  </p:normalViewPr>
  <p:slideViewPr>
    <p:cSldViewPr>
      <p:cViewPr varScale="1">
        <p:scale>
          <a:sx n="83" d="100"/>
          <a:sy n="83" d="100"/>
        </p:scale>
        <p:origin x="701" y="77"/>
      </p:cViewPr>
      <p:guideLst>
        <p:guide orient="horz" pos="2268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5118" y="2236947"/>
            <a:ext cx="10711339" cy="15435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90236" y="4080510"/>
            <a:ext cx="8821103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3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7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01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4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68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02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35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69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6142" y="288370"/>
            <a:ext cx="2835354" cy="614410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0079" y="288370"/>
            <a:ext cx="8296037" cy="614410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5437" y="4627247"/>
            <a:ext cx="10711339" cy="1430178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5437" y="3052049"/>
            <a:ext cx="10711339" cy="1575196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367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6735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010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347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683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8020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435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694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0079" y="1680211"/>
            <a:ext cx="5565696" cy="4752261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5800" y="1680211"/>
            <a:ext cx="5565696" cy="4752261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79" y="1611869"/>
            <a:ext cx="5567884" cy="671751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3679" indent="0">
              <a:buNone/>
              <a:defRPr sz="2800" b="1"/>
            </a:lvl2pPr>
            <a:lvl3pPr marL="1267358" indent="0">
              <a:buNone/>
              <a:defRPr sz="2500" b="1"/>
            </a:lvl3pPr>
            <a:lvl4pPr marL="1901038" indent="0">
              <a:buNone/>
              <a:defRPr sz="2200" b="1"/>
            </a:lvl4pPr>
            <a:lvl5pPr marL="2534717" indent="0">
              <a:buNone/>
              <a:defRPr sz="2200" b="1"/>
            </a:lvl5pPr>
            <a:lvl6pPr marL="3168396" indent="0">
              <a:buNone/>
              <a:defRPr sz="2200" b="1"/>
            </a:lvl6pPr>
            <a:lvl7pPr marL="3802075" indent="0">
              <a:buNone/>
              <a:defRPr sz="2200" b="1"/>
            </a:lvl7pPr>
            <a:lvl8pPr marL="4435754" indent="0">
              <a:buNone/>
              <a:defRPr sz="2200" b="1"/>
            </a:lvl8pPr>
            <a:lvl9pPr marL="5069434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079" y="2283619"/>
            <a:ext cx="5567884" cy="414885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1427" y="1611869"/>
            <a:ext cx="5570071" cy="671751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3679" indent="0">
              <a:buNone/>
              <a:defRPr sz="2800" b="1"/>
            </a:lvl2pPr>
            <a:lvl3pPr marL="1267358" indent="0">
              <a:buNone/>
              <a:defRPr sz="2500" b="1"/>
            </a:lvl3pPr>
            <a:lvl4pPr marL="1901038" indent="0">
              <a:buNone/>
              <a:defRPr sz="2200" b="1"/>
            </a:lvl4pPr>
            <a:lvl5pPr marL="2534717" indent="0">
              <a:buNone/>
              <a:defRPr sz="2200" b="1"/>
            </a:lvl5pPr>
            <a:lvl6pPr marL="3168396" indent="0">
              <a:buNone/>
              <a:defRPr sz="2200" b="1"/>
            </a:lvl6pPr>
            <a:lvl7pPr marL="3802075" indent="0">
              <a:buNone/>
              <a:defRPr sz="2200" b="1"/>
            </a:lvl7pPr>
            <a:lvl8pPr marL="4435754" indent="0">
              <a:buNone/>
              <a:defRPr sz="2200" b="1"/>
            </a:lvl8pPr>
            <a:lvl9pPr marL="5069434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01427" y="2283619"/>
            <a:ext cx="5570071" cy="414885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2021-02-14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2021-02-14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2021-02-14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1" y="286702"/>
            <a:ext cx="4145831" cy="122015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6866" y="286704"/>
            <a:ext cx="7044630" cy="6145769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081" y="1506857"/>
            <a:ext cx="4145831" cy="4925616"/>
          </a:xfrm>
        </p:spPr>
        <p:txBody>
          <a:bodyPr/>
          <a:lstStyle>
            <a:lvl1pPr marL="0" indent="0">
              <a:buNone/>
              <a:defRPr sz="1900"/>
            </a:lvl1pPr>
            <a:lvl2pPr marL="633679" indent="0">
              <a:buNone/>
              <a:defRPr sz="1700"/>
            </a:lvl2pPr>
            <a:lvl3pPr marL="1267358" indent="0">
              <a:buNone/>
              <a:defRPr sz="1400"/>
            </a:lvl3pPr>
            <a:lvl4pPr marL="1901038" indent="0">
              <a:buNone/>
              <a:defRPr sz="1200"/>
            </a:lvl4pPr>
            <a:lvl5pPr marL="2534717" indent="0">
              <a:buNone/>
              <a:defRPr sz="1200"/>
            </a:lvl5pPr>
            <a:lvl6pPr marL="3168396" indent="0">
              <a:buNone/>
              <a:defRPr sz="1200"/>
            </a:lvl6pPr>
            <a:lvl7pPr marL="3802075" indent="0">
              <a:buNone/>
              <a:defRPr sz="1200"/>
            </a:lvl7pPr>
            <a:lvl8pPr marL="4435754" indent="0">
              <a:buNone/>
              <a:defRPr sz="1200"/>
            </a:lvl8pPr>
            <a:lvl9pPr marL="5069434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9997" y="5040630"/>
            <a:ext cx="7560945" cy="595076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69997" y="643413"/>
            <a:ext cx="7560945" cy="4320540"/>
          </a:xfrm>
        </p:spPr>
        <p:txBody>
          <a:bodyPr/>
          <a:lstStyle>
            <a:lvl1pPr marL="0" indent="0">
              <a:buNone/>
              <a:defRPr sz="4400"/>
            </a:lvl1pPr>
            <a:lvl2pPr marL="633679" indent="0">
              <a:buNone/>
              <a:defRPr sz="3900"/>
            </a:lvl2pPr>
            <a:lvl3pPr marL="1267358" indent="0">
              <a:buNone/>
              <a:defRPr sz="3300"/>
            </a:lvl3pPr>
            <a:lvl4pPr marL="1901038" indent="0">
              <a:buNone/>
              <a:defRPr sz="2800"/>
            </a:lvl4pPr>
            <a:lvl5pPr marL="2534717" indent="0">
              <a:buNone/>
              <a:defRPr sz="2800"/>
            </a:lvl5pPr>
            <a:lvl6pPr marL="3168396" indent="0">
              <a:buNone/>
              <a:defRPr sz="2800"/>
            </a:lvl6pPr>
            <a:lvl7pPr marL="3802075" indent="0">
              <a:buNone/>
              <a:defRPr sz="2800"/>
            </a:lvl7pPr>
            <a:lvl8pPr marL="4435754" indent="0">
              <a:buNone/>
              <a:defRPr sz="2800"/>
            </a:lvl8pPr>
            <a:lvl9pPr marL="5069434" indent="0">
              <a:buNone/>
              <a:defRPr sz="2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69997" y="5635705"/>
            <a:ext cx="7560945" cy="845106"/>
          </a:xfrm>
        </p:spPr>
        <p:txBody>
          <a:bodyPr/>
          <a:lstStyle>
            <a:lvl1pPr marL="0" indent="0">
              <a:buNone/>
              <a:defRPr sz="1900"/>
            </a:lvl1pPr>
            <a:lvl2pPr marL="633679" indent="0">
              <a:buNone/>
              <a:defRPr sz="1700"/>
            </a:lvl2pPr>
            <a:lvl3pPr marL="1267358" indent="0">
              <a:buNone/>
              <a:defRPr sz="1400"/>
            </a:lvl3pPr>
            <a:lvl4pPr marL="1901038" indent="0">
              <a:buNone/>
              <a:defRPr sz="1200"/>
            </a:lvl4pPr>
            <a:lvl5pPr marL="2534717" indent="0">
              <a:buNone/>
              <a:defRPr sz="1200"/>
            </a:lvl5pPr>
            <a:lvl6pPr marL="3168396" indent="0">
              <a:buNone/>
              <a:defRPr sz="1200"/>
            </a:lvl6pPr>
            <a:lvl7pPr marL="3802075" indent="0">
              <a:buNone/>
              <a:defRPr sz="1200"/>
            </a:lvl7pPr>
            <a:lvl8pPr marL="4435754" indent="0">
              <a:buNone/>
              <a:defRPr sz="1200"/>
            </a:lvl8pPr>
            <a:lvl9pPr marL="5069434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0079" y="288371"/>
            <a:ext cx="11341418" cy="1200150"/>
          </a:xfrm>
          <a:prstGeom prst="rect">
            <a:avLst/>
          </a:prstGeom>
        </p:spPr>
        <p:txBody>
          <a:bodyPr vert="horz" lIns="126736" tIns="63368" rIns="126736" bIns="6336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79" y="1680211"/>
            <a:ext cx="11341418" cy="4752261"/>
          </a:xfrm>
          <a:prstGeom prst="rect">
            <a:avLst/>
          </a:prstGeom>
        </p:spPr>
        <p:txBody>
          <a:bodyPr vert="horz" lIns="126736" tIns="63368" rIns="126736" bIns="6336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30079" y="6674168"/>
            <a:ext cx="2940368" cy="383382"/>
          </a:xfrm>
          <a:prstGeom prst="rect">
            <a:avLst/>
          </a:prstGeom>
        </p:spPr>
        <p:txBody>
          <a:bodyPr vert="horz" lIns="126736" tIns="63368" rIns="126736" bIns="6336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2021-02-14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05538" y="6674168"/>
            <a:ext cx="3990499" cy="383382"/>
          </a:xfrm>
          <a:prstGeom prst="rect">
            <a:avLst/>
          </a:prstGeom>
        </p:spPr>
        <p:txBody>
          <a:bodyPr vert="horz" lIns="126736" tIns="63368" rIns="126736" bIns="6336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31129" y="6674168"/>
            <a:ext cx="2940368" cy="383382"/>
          </a:xfrm>
          <a:prstGeom prst="rect">
            <a:avLst/>
          </a:prstGeom>
        </p:spPr>
        <p:txBody>
          <a:bodyPr vert="horz" lIns="126736" tIns="63368" rIns="126736" bIns="6336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67358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5259" indent="-475259" algn="l" defTabSz="1267358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29729" indent="-396050" algn="l" defTabSz="1267358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84198" indent="-316840" algn="l" defTabSz="1267358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17877" indent="-316840" algn="l" defTabSz="126735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51556" indent="-316840" algn="l" defTabSz="1267358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85236" indent="-316840" algn="l" defTabSz="126735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18915" indent="-316840" algn="l" defTabSz="126735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52594" indent="-316840" algn="l" defTabSz="126735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86273" indent="-316840" algn="l" defTabSz="126735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3679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67358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01038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4717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02075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35754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69434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79" y="648122"/>
            <a:ext cx="9906859" cy="260626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20267" y="3254388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图像分类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0627" y="3254388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目标检测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17011" y="3254388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图像分割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58261" y="1250012"/>
            <a:ext cx="697627" cy="477054"/>
          </a:xfrm>
          <a:prstGeom prst="rect">
            <a:avLst/>
          </a:prstGeom>
          <a:solidFill>
            <a:srgbClr val="FFFFFF">
              <a:alpha val="76078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37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86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91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082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91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906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282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087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107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23" y="2216701"/>
            <a:ext cx="4896544" cy="30316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30318" t="30595" r="50067" b="22390"/>
          <a:stretch/>
        </p:blipFill>
        <p:spPr>
          <a:xfrm>
            <a:off x="4716611" y="2725757"/>
            <a:ext cx="2013528" cy="2013528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57515" r="736" b="8680"/>
          <a:stretch/>
        </p:blipFill>
        <p:spPr>
          <a:xfrm>
            <a:off x="7740947" y="1337287"/>
            <a:ext cx="4285672" cy="3911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57515" t="26202" r="8303" b="65172"/>
          <a:stretch/>
        </p:blipFill>
        <p:spPr>
          <a:xfrm>
            <a:off x="7740947" y="5219078"/>
            <a:ext cx="3508944" cy="3694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89382" y="3103418"/>
            <a:ext cx="230909" cy="230909"/>
          </a:xfrm>
          <a:prstGeom prst="rect">
            <a:avLst/>
          </a:prstGeom>
          <a:solidFill>
            <a:srgbClr val="FFFFFF">
              <a:alpha val="34902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020291" y="2706255"/>
            <a:ext cx="1671782" cy="39716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020291" y="3343564"/>
            <a:ext cx="1681018" cy="141316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6751782" y="2173905"/>
            <a:ext cx="960582" cy="50464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761018" y="4765964"/>
            <a:ext cx="951346" cy="81280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045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221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63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4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61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08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65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03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32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7</Words>
  <Application>Microsoft Office PowerPoint</Application>
  <PresentationFormat>自定义</PresentationFormat>
  <Paragraphs>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QiuHua</cp:lastModifiedBy>
  <cp:revision>20</cp:revision>
  <dcterms:created xsi:type="dcterms:W3CDTF">2021-01-15T03:17:11Z</dcterms:created>
  <dcterms:modified xsi:type="dcterms:W3CDTF">2021-02-13T17:59:18Z</dcterms:modified>
</cp:coreProperties>
</file>