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601575" cy="7200900"/>
  <p:notesSz cx="6858000" cy="9144000"/>
  <p:defaultTextStyle>
    <a:defPPr>
      <a:defRPr lang="zh-CN"/>
    </a:defPPr>
    <a:lvl1pPr marL="0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3679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7358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01038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4717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68396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02075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35754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69434" algn="l" defTabSz="1267358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F"/>
    <a:srgbClr val="92D05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6" autoAdjust="0"/>
    <p:restoredTop sz="94660"/>
  </p:normalViewPr>
  <p:slideViewPr>
    <p:cSldViewPr>
      <p:cViewPr varScale="1">
        <p:scale>
          <a:sx n="83" d="100"/>
          <a:sy n="83" d="100"/>
        </p:scale>
        <p:origin x="701" y="77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118" y="2236947"/>
            <a:ext cx="10711339" cy="15435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236" y="4080510"/>
            <a:ext cx="882110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7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1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4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2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5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9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6142" y="288370"/>
            <a:ext cx="2835354" cy="614410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079" y="288370"/>
            <a:ext cx="8296037" cy="614410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437" y="4627247"/>
            <a:ext cx="10711339" cy="1430178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5437" y="3052049"/>
            <a:ext cx="10711339" cy="1575196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367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735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010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34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683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020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35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694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079" y="1680211"/>
            <a:ext cx="5565696" cy="475226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00" y="1680211"/>
            <a:ext cx="5565696" cy="475226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1611869"/>
            <a:ext cx="5567884" cy="671751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679" indent="0">
              <a:buNone/>
              <a:defRPr sz="2800" b="1"/>
            </a:lvl2pPr>
            <a:lvl3pPr marL="1267358" indent="0">
              <a:buNone/>
              <a:defRPr sz="2500" b="1"/>
            </a:lvl3pPr>
            <a:lvl4pPr marL="1901038" indent="0">
              <a:buNone/>
              <a:defRPr sz="2200" b="1"/>
            </a:lvl4pPr>
            <a:lvl5pPr marL="2534717" indent="0">
              <a:buNone/>
              <a:defRPr sz="2200" b="1"/>
            </a:lvl5pPr>
            <a:lvl6pPr marL="3168396" indent="0">
              <a:buNone/>
              <a:defRPr sz="2200" b="1"/>
            </a:lvl6pPr>
            <a:lvl7pPr marL="3802075" indent="0">
              <a:buNone/>
              <a:defRPr sz="2200" b="1"/>
            </a:lvl7pPr>
            <a:lvl8pPr marL="4435754" indent="0">
              <a:buNone/>
              <a:defRPr sz="2200" b="1"/>
            </a:lvl8pPr>
            <a:lvl9pPr marL="5069434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79" y="2283619"/>
            <a:ext cx="5567884" cy="414885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1427" y="1611869"/>
            <a:ext cx="5570071" cy="671751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679" indent="0">
              <a:buNone/>
              <a:defRPr sz="2800" b="1"/>
            </a:lvl2pPr>
            <a:lvl3pPr marL="1267358" indent="0">
              <a:buNone/>
              <a:defRPr sz="2500" b="1"/>
            </a:lvl3pPr>
            <a:lvl4pPr marL="1901038" indent="0">
              <a:buNone/>
              <a:defRPr sz="2200" b="1"/>
            </a:lvl4pPr>
            <a:lvl5pPr marL="2534717" indent="0">
              <a:buNone/>
              <a:defRPr sz="2200" b="1"/>
            </a:lvl5pPr>
            <a:lvl6pPr marL="3168396" indent="0">
              <a:buNone/>
              <a:defRPr sz="2200" b="1"/>
            </a:lvl6pPr>
            <a:lvl7pPr marL="3802075" indent="0">
              <a:buNone/>
              <a:defRPr sz="2200" b="1"/>
            </a:lvl7pPr>
            <a:lvl8pPr marL="4435754" indent="0">
              <a:buNone/>
              <a:defRPr sz="2200" b="1"/>
            </a:lvl8pPr>
            <a:lvl9pPr marL="5069434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1427" y="2283619"/>
            <a:ext cx="5570071" cy="414885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1" y="286702"/>
            <a:ext cx="4145831" cy="122015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6866" y="286704"/>
            <a:ext cx="7044630" cy="6145769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81" y="1506857"/>
            <a:ext cx="4145831" cy="4925616"/>
          </a:xfrm>
        </p:spPr>
        <p:txBody>
          <a:bodyPr/>
          <a:lstStyle>
            <a:lvl1pPr marL="0" indent="0">
              <a:buNone/>
              <a:defRPr sz="1900"/>
            </a:lvl1pPr>
            <a:lvl2pPr marL="633679" indent="0">
              <a:buNone/>
              <a:defRPr sz="1700"/>
            </a:lvl2pPr>
            <a:lvl3pPr marL="1267358" indent="0">
              <a:buNone/>
              <a:defRPr sz="1400"/>
            </a:lvl3pPr>
            <a:lvl4pPr marL="1901038" indent="0">
              <a:buNone/>
              <a:defRPr sz="1200"/>
            </a:lvl4pPr>
            <a:lvl5pPr marL="2534717" indent="0">
              <a:buNone/>
              <a:defRPr sz="1200"/>
            </a:lvl5pPr>
            <a:lvl6pPr marL="3168396" indent="0">
              <a:buNone/>
              <a:defRPr sz="1200"/>
            </a:lvl6pPr>
            <a:lvl7pPr marL="3802075" indent="0">
              <a:buNone/>
              <a:defRPr sz="1200"/>
            </a:lvl7pPr>
            <a:lvl8pPr marL="4435754" indent="0">
              <a:buNone/>
              <a:defRPr sz="1200"/>
            </a:lvl8pPr>
            <a:lvl9pPr marL="5069434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9997" y="5040630"/>
            <a:ext cx="7560945" cy="59507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69997" y="643413"/>
            <a:ext cx="7560945" cy="4320540"/>
          </a:xfrm>
        </p:spPr>
        <p:txBody>
          <a:bodyPr/>
          <a:lstStyle>
            <a:lvl1pPr marL="0" indent="0">
              <a:buNone/>
              <a:defRPr sz="4400"/>
            </a:lvl1pPr>
            <a:lvl2pPr marL="633679" indent="0">
              <a:buNone/>
              <a:defRPr sz="3900"/>
            </a:lvl2pPr>
            <a:lvl3pPr marL="1267358" indent="0">
              <a:buNone/>
              <a:defRPr sz="3300"/>
            </a:lvl3pPr>
            <a:lvl4pPr marL="1901038" indent="0">
              <a:buNone/>
              <a:defRPr sz="2800"/>
            </a:lvl4pPr>
            <a:lvl5pPr marL="2534717" indent="0">
              <a:buNone/>
              <a:defRPr sz="2800"/>
            </a:lvl5pPr>
            <a:lvl6pPr marL="3168396" indent="0">
              <a:buNone/>
              <a:defRPr sz="2800"/>
            </a:lvl6pPr>
            <a:lvl7pPr marL="3802075" indent="0">
              <a:buNone/>
              <a:defRPr sz="2800"/>
            </a:lvl7pPr>
            <a:lvl8pPr marL="4435754" indent="0">
              <a:buNone/>
              <a:defRPr sz="2800"/>
            </a:lvl8pPr>
            <a:lvl9pPr marL="5069434" indent="0">
              <a:buNone/>
              <a:defRPr sz="2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69997" y="5635705"/>
            <a:ext cx="7560945" cy="845106"/>
          </a:xfrm>
        </p:spPr>
        <p:txBody>
          <a:bodyPr/>
          <a:lstStyle>
            <a:lvl1pPr marL="0" indent="0">
              <a:buNone/>
              <a:defRPr sz="1900"/>
            </a:lvl1pPr>
            <a:lvl2pPr marL="633679" indent="0">
              <a:buNone/>
              <a:defRPr sz="1700"/>
            </a:lvl2pPr>
            <a:lvl3pPr marL="1267358" indent="0">
              <a:buNone/>
              <a:defRPr sz="1400"/>
            </a:lvl3pPr>
            <a:lvl4pPr marL="1901038" indent="0">
              <a:buNone/>
              <a:defRPr sz="1200"/>
            </a:lvl4pPr>
            <a:lvl5pPr marL="2534717" indent="0">
              <a:buNone/>
              <a:defRPr sz="1200"/>
            </a:lvl5pPr>
            <a:lvl6pPr marL="3168396" indent="0">
              <a:buNone/>
              <a:defRPr sz="1200"/>
            </a:lvl6pPr>
            <a:lvl7pPr marL="3802075" indent="0">
              <a:buNone/>
              <a:defRPr sz="1200"/>
            </a:lvl7pPr>
            <a:lvl8pPr marL="4435754" indent="0">
              <a:buNone/>
              <a:defRPr sz="1200"/>
            </a:lvl8pPr>
            <a:lvl9pPr marL="5069434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0079" y="288371"/>
            <a:ext cx="11341418" cy="1200150"/>
          </a:xfrm>
          <a:prstGeom prst="rect">
            <a:avLst/>
          </a:prstGeom>
        </p:spPr>
        <p:txBody>
          <a:bodyPr vert="horz" lIns="126736" tIns="63368" rIns="126736" bIns="6336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1680211"/>
            <a:ext cx="11341418" cy="4752261"/>
          </a:xfrm>
          <a:prstGeom prst="rect">
            <a:avLst/>
          </a:prstGeom>
        </p:spPr>
        <p:txBody>
          <a:bodyPr vert="horz" lIns="126736" tIns="63368" rIns="126736" bIns="6336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0079" y="6674168"/>
            <a:ext cx="2940368" cy="383382"/>
          </a:xfrm>
          <a:prstGeom prst="rect">
            <a:avLst/>
          </a:prstGeom>
        </p:spPr>
        <p:txBody>
          <a:bodyPr vert="horz" lIns="126736" tIns="63368" rIns="126736" bIns="6336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2021-02-27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05538" y="6674168"/>
            <a:ext cx="3990499" cy="383382"/>
          </a:xfrm>
          <a:prstGeom prst="rect">
            <a:avLst/>
          </a:prstGeom>
        </p:spPr>
        <p:txBody>
          <a:bodyPr vert="horz" lIns="126736" tIns="63368" rIns="126736" bIns="6336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1129" y="6674168"/>
            <a:ext cx="2940368" cy="383382"/>
          </a:xfrm>
          <a:prstGeom prst="rect">
            <a:avLst/>
          </a:prstGeom>
        </p:spPr>
        <p:txBody>
          <a:bodyPr vert="horz" lIns="126736" tIns="63368" rIns="126736" bIns="6336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67358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259" indent="-475259" algn="l" defTabSz="1267358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9729" indent="-396050" algn="l" defTabSz="1267358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4198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17877" indent="-316840" algn="l" defTabSz="126735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1556" indent="-316840" algn="l" defTabSz="1267358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85236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18915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52594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86273" indent="-316840" algn="l" defTabSz="126735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3679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7358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1038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4717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2075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35754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69434" algn="l" defTabSz="1267358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79" y="648122"/>
            <a:ext cx="9906859" cy="260626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20267" y="3254388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图像分类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0627" y="3254388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目标检测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17011" y="3254388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图像分割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8261" y="1250012"/>
            <a:ext cx="697627" cy="477054"/>
          </a:xfrm>
          <a:prstGeom prst="rect">
            <a:avLst/>
          </a:prstGeom>
          <a:solidFill>
            <a:srgbClr val="FFFFFF">
              <a:alpha val="76078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32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37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86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91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08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91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90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28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08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3" y="2216701"/>
            <a:ext cx="4896544" cy="30316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30318" t="30595" r="50067" b="22390"/>
          <a:stretch/>
        </p:blipFill>
        <p:spPr>
          <a:xfrm>
            <a:off x="4716611" y="2725757"/>
            <a:ext cx="2013528" cy="2013528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57515" r="736" b="8680"/>
          <a:stretch/>
        </p:blipFill>
        <p:spPr>
          <a:xfrm>
            <a:off x="7740947" y="1337287"/>
            <a:ext cx="4285672" cy="39110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57515" t="26202" r="8303" b="65172"/>
          <a:stretch/>
        </p:blipFill>
        <p:spPr>
          <a:xfrm>
            <a:off x="7740947" y="5219078"/>
            <a:ext cx="3508944" cy="3694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89382" y="3103418"/>
            <a:ext cx="230909" cy="230909"/>
          </a:xfrm>
          <a:prstGeom prst="rect">
            <a:avLst/>
          </a:prstGeom>
          <a:solidFill>
            <a:srgbClr val="FFFFFF">
              <a:alpha val="34902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020291" y="2706255"/>
            <a:ext cx="1671782" cy="39716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20291" y="3343564"/>
            <a:ext cx="1681018" cy="141316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6751782" y="2173905"/>
            <a:ext cx="960582" cy="50464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61018" y="4765964"/>
            <a:ext cx="951346" cy="81280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45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107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0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221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3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40772"/>
              </p:ext>
            </p:extLst>
          </p:nvPr>
        </p:nvGraphicFramePr>
        <p:xfrm>
          <a:off x="540147" y="432098"/>
          <a:ext cx="2664295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381401894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464579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0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99492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12751"/>
              </p:ext>
            </p:extLst>
          </p:nvPr>
        </p:nvGraphicFramePr>
        <p:xfrm>
          <a:off x="3996531" y="864146"/>
          <a:ext cx="1598577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60227" y="2801803"/>
            <a:ext cx="983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Image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04082" y="2324749"/>
            <a:ext cx="10204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89850"/>
              </p:ext>
            </p:extLst>
          </p:nvPr>
        </p:nvGraphicFramePr>
        <p:xfrm>
          <a:off x="540147" y="3744466"/>
          <a:ext cx="2664295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381401894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464579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0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99492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02309"/>
              </p:ext>
            </p:extLst>
          </p:nvPr>
        </p:nvGraphicFramePr>
        <p:xfrm>
          <a:off x="3996531" y="4176514"/>
          <a:ext cx="1598577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60227" y="6114171"/>
            <a:ext cx="983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Image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04082" y="5637117"/>
            <a:ext cx="10204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1055" y="3666836"/>
            <a:ext cx="1717963" cy="1551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flipV="1">
            <a:off x="1260227" y="3240410"/>
            <a:ext cx="216024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5306"/>
              </p:ext>
            </p:extLst>
          </p:nvPr>
        </p:nvGraphicFramePr>
        <p:xfrm>
          <a:off x="577092" y="1684696"/>
          <a:ext cx="1598577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051376"/>
              </p:ext>
            </p:extLst>
          </p:nvPr>
        </p:nvGraphicFramePr>
        <p:xfrm>
          <a:off x="3222163" y="1684696"/>
          <a:ext cx="1598577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486358" y="2154829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zh-CN" altLang="en-US" sz="2800" dirty="0" smtClean="0"/>
              <a:t>*</a:t>
            </a:r>
            <a:endParaRPr lang="zh-CN" altLang="en-US" sz="2800" dirty="0"/>
          </a:p>
        </p:txBody>
      </p:sp>
      <p:sp>
        <p:nvSpPr>
          <p:cNvPr id="13" name="下箭头 12"/>
          <p:cNvSpPr/>
          <p:nvPr/>
        </p:nvSpPr>
        <p:spPr>
          <a:xfrm flipV="1">
            <a:off x="4196070" y="3240410"/>
            <a:ext cx="216024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096143" y="2272423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30148"/>
              </p:ext>
            </p:extLst>
          </p:nvPr>
        </p:nvGraphicFramePr>
        <p:xfrm>
          <a:off x="5731586" y="1684696"/>
          <a:ext cx="1598577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189123" y="2538849"/>
            <a:ext cx="1033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hadamard</a:t>
            </a:r>
            <a:endParaRPr lang="en-US" altLang="zh-CN" sz="1600" dirty="0" smtClean="0"/>
          </a:p>
          <a:p>
            <a:r>
              <a:rPr lang="en-US" altLang="zh-CN" sz="1600" dirty="0" smtClean="0"/>
              <a:t>product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5760735" y="3102016"/>
            <a:ext cx="1628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Output Image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26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40147" y="3744466"/>
          <a:ext cx="2664295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381401894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464579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0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99492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18984"/>
              </p:ext>
            </p:extLst>
          </p:nvPr>
        </p:nvGraphicFramePr>
        <p:xfrm>
          <a:off x="4644603" y="4176514"/>
          <a:ext cx="1598577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60227" y="6114171"/>
            <a:ext cx="983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Image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52154" y="5637117"/>
            <a:ext cx="10204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1055" y="3666836"/>
            <a:ext cx="1717963" cy="1551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189018" y="4414981"/>
            <a:ext cx="871409" cy="288032"/>
          </a:xfrm>
          <a:prstGeom prst="rightArrow">
            <a:avLst/>
          </a:prstGeom>
          <a:solidFill>
            <a:srgbClr val="FF0000">
              <a:alpha val="5098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276451" y="4248522"/>
            <a:ext cx="216024" cy="1440160"/>
          </a:xfrm>
          <a:prstGeom prst="downArrow">
            <a:avLst/>
          </a:prstGeom>
          <a:solidFill>
            <a:srgbClr val="FF0000">
              <a:alpha val="5098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59013" y="4542137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zh-CN" altLang="en-US" sz="2800" dirty="0" smtClean="0"/>
              <a:t>*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3561778" y="4926157"/>
            <a:ext cx="1033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hadamard</a:t>
            </a:r>
            <a:endParaRPr lang="en-US" altLang="zh-CN" sz="1600" dirty="0" smtClean="0"/>
          </a:p>
          <a:p>
            <a:r>
              <a:rPr lang="en-US" altLang="zh-CN" sz="1600" dirty="0" smtClean="0"/>
              <a:t>product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1016315" y="3666836"/>
            <a:ext cx="1717963" cy="15517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6573196" y="4777325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37995"/>
              </p:ext>
            </p:extLst>
          </p:nvPr>
        </p:nvGraphicFramePr>
        <p:xfrm>
          <a:off x="7263252" y="4176514"/>
          <a:ext cx="1598577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079738" y="5593834"/>
            <a:ext cx="1965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/>
              <a:t>Convolved </a:t>
            </a:r>
            <a:r>
              <a:rPr lang="en-US" altLang="zh-CN" sz="2000" dirty="0" smtClean="0"/>
              <a:t>Image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27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42201"/>
              </p:ext>
            </p:extLst>
          </p:nvPr>
        </p:nvGraphicFramePr>
        <p:xfrm>
          <a:off x="324123" y="95137"/>
          <a:ext cx="3237654" cy="30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522">
                  <a:extLst>
                    <a:ext uri="{9D8B030D-6E8A-4147-A177-3AD203B41FA5}">
                      <a16:colId xmlns:a16="http://schemas.microsoft.com/office/drawing/2014/main" val="2556396542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3814018947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1464579416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2911790171"/>
                    </a:ext>
                  </a:extLst>
                </a:gridCol>
              </a:tblGrid>
              <a:tr h="437540"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00149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06036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994925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188134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8656"/>
              </p:ext>
            </p:extLst>
          </p:nvPr>
        </p:nvGraphicFramePr>
        <p:xfrm>
          <a:off x="324123" y="3706022"/>
          <a:ext cx="3237654" cy="30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522">
                  <a:extLst>
                    <a:ext uri="{9D8B030D-6E8A-4147-A177-3AD203B41FA5}">
                      <a16:colId xmlns:a16="http://schemas.microsoft.com/office/drawing/2014/main" val="2556396542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3814018947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1464579416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2911790171"/>
                    </a:ext>
                  </a:extLst>
                </a:gridCol>
              </a:tblGrid>
              <a:tr h="437540"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00149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06036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994925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7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18813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94393" y="6740136"/>
            <a:ext cx="20971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Padding Image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65551"/>
              </p:ext>
            </p:extLst>
          </p:nvPr>
        </p:nvGraphicFramePr>
        <p:xfrm>
          <a:off x="4644603" y="834439"/>
          <a:ext cx="1598577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952154" y="2295042"/>
            <a:ext cx="10204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0236" y="48922"/>
            <a:ext cx="1522832" cy="1429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1779099" y="652362"/>
            <a:ext cx="871409" cy="288032"/>
          </a:xfrm>
          <a:prstGeom prst="rightArrow">
            <a:avLst/>
          </a:prstGeom>
          <a:solidFill>
            <a:srgbClr val="FF0000">
              <a:alpha val="5098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3101576" y="788069"/>
            <a:ext cx="216024" cy="1440160"/>
          </a:xfrm>
          <a:prstGeom prst="downArrow">
            <a:avLst/>
          </a:prstGeom>
          <a:solidFill>
            <a:srgbClr val="FF0000">
              <a:alpha val="5098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859013" y="1200062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zh-CN" altLang="en-US" sz="2800" dirty="0" smtClean="0"/>
              <a:t>*</a:t>
            </a:r>
            <a:endParaRPr lang="zh-CN" altLang="en-US" sz="2800" dirty="0"/>
          </a:p>
        </p:txBody>
      </p:sp>
      <p:sp>
        <p:nvSpPr>
          <p:cNvPr id="29" name="矩形 28"/>
          <p:cNvSpPr/>
          <p:nvPr/>
        </p:nvSpPr>
        <p:spPr>
          <a:xfrm>
            <a:off x="3561778" y="1584082"/>
            <a:ext cx="1033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hadamard</a:t>
            </a:r>
            <a:endParaRPr lang="en-US" altLang="zh-CN" sz="1600" dirty="0" smtClean="0"/>
          </a:p>
          <a:p>
            <a:r>
              <a:rPr lang="en-US" altLang="zh-CN" sz="1600" dirty="0" smtClean="0"/>
              <a:t>product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728917" y="48922"/>
            <a:ext cx="1485886" cy="142985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573196" y="143525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32322"/>
              </p:ext>
            </p:extLst>
          </p:nvPr>
        </p:nvGraphicFramePr>
        <p:xfrm>
          <a:off x="7263252" y="327049"/>
          <a:ext cx="242191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82">
                  <a:extLst>
                    <a:ext uri="{9D8B030D-6E8A-4147-A177-3AD203B41FA5}">
                      <a16:colId xmlns:a16="http://schemas.microsoft.com/office/drawing/2014/main" val="1274646807"/>
                    </a:ext>
                  </a:extLst>
                </a:gridCol>
                <a:gridCol w="484382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484382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484382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  <a:gridCol w="484382">
                  <a:extLst>
                    <a:ext uri="{9D8B030D-6E8A-4147-A177-3AD203B41FA5}">
                      <a16:colId xmlns:a16="http://schemas.microsoft.com/office/drawing/2014/main" val="3373540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82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98651"/>
                  </a:ext>
                </a:extLst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7491405" y="2800514"/>
            <a:ext cx="1965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Convolved Image</a:t>
            </a:r>
            <a:endParaRPr lang="zh-CN" altLang="en-US" sz="20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346678"/>
              </p:ext>
            </p:extLst>
          </p:nvPr>
        </p:nvGraphicFramePr>
        <p:xfrm>
          <a:off x="4594818" y="4143562"/>
          <a:ext cx="2312610" cy="218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522">
                  <a:extLst>
                    <a:ext uri="{9D8B030D-6E8A-4147-A177-3AD203B41FA5}">
                      <a16:colId xmlns:a16="http://schemas.microsoft.com/office/drawing/2014/main" val="2870015193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1190415793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2319343584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3814018947"/>
                    </a:ext>
                  </a:extLst>
                </a:gridCol>
                <a:gridCol w="462522">
                  <a:extLst>
                    <a:ext uri="{9D8B030D-6E8A-4147-A177-3AD203B41FA5}">
                      <a16:colId xmlns:a16="http://schemas.microsoft.com/office/drawing/2014/main" val="1464579416"/>
                    </a:ext>
                  </a:extLst>
                </a:gridCol>
              </a:tblGrid>
              <a:tr h="437540"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08932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170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38279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67358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06036"/>
                  </a:ext>
                </a:extLst>
              </a:tr>
              <a:tr h="437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994925"/>
                  </a:ext>
                </a:extLst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5148659" y="6740136"/>
            <a:ext cx="983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Image</a:t>
            </a:r>
            <a:endParaRPr lang="zh-CN" altLang="en-US" dirty="0"/>
          </a:p>
        </p:txBody>
      </p:sp>
      <p:sp>
        <p:nvSpPr>
          <p:cNvPr id="36" name="右箭头 35"/>
          <p:cNvSpPr/>
          <p:nvPr/>
        </p:nvSpPr>
        <p:spPr>
          <a:xfrm flipH="1">
            <a:off x="3828668" y="5067003"/>
            <a:ext cx="405802" cy="340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636248" y="4632834"/>
            <a:ext cx="93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Padding</a:t>
            </a:r>
            <a:endParaRPr lang="zh-CN" altLang="en-US" sz="1800" dirty="0"/>
          </a:p>
        </p:txBody>
      </p:sp>
      <p:sp>
        <p:nvSpPr>
          <p:cNvPr id="39" name="右箭头 38"/>
          <p:cNvSpPr/>
          <p:nvPr/>
        </p:nvSpPr>
        <p:spPr>
          <a:xfrm rot="5400000" flipH="1">
            <a:off x="1740048" y="3249349"/>
            <a:ext cx="405802" cy="340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8" y="504106"/>
            <a:ext cx="5936494" cy="53268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22598" y="3888482"/>
            <a:ext cx="1800200" cy="864096"/>
          </a:xfrm>
          <a:prstGeom prst="rect">
            <a:avLst/>
          </a:prstGeom>
          <a:solidFill>
            <a:srgbClr val="FD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7" y="517259"/>
            <a:ext cx="6058425" cy="53344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29179" y="3960490"/>
            <a:ext cx="1800200" cy="864096"/>
          </a:xfrm>
          <a:prstGeom prst="rect">
            <a:avLst/>
          </a:prstGeom>
          <a:solidFill>
            <a:srgbClr val="FD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138"/>
            <a:ext cx="6187976" cy="52811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36491" y="4320530"/>
            <a:ext cx="1800200" cy="864096"/>
          </a:xfrm>
          <a:prstGeom prst="rect">
            <a:avLst/>
          </a:prstGeom>
          <a:solidFill>
            <a:srgbClr val="FD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76" y="731173"/>
            <a:ext cx="6058425" cy="53420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73195" y="4104506"/>
            <a:ext cx="1800200" cy="864096"/>
          </a:xfrm>
          <a:prstGeom prst="rect">
            <a:avLst/>
          </a:prstGeom>
          <a:solidFill>
            <a:srgbClr val="FD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5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03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323</Words>
  <Application>Microsoft Office PowerPoint</Application>
  <PresentationFormat>自定义</PresentationFormat>
  <Paragraphs>313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QiuHua</cp:lastModifiedBy>
  <cp:revision>29</cp:revision>
  <dcterms:created xsi:type="dcterms:W3CDTF">2021-01-15T03:17:11Z</dcterms:created>
  <dcterms:modified xsi:type="dcterms:W3CDTF">2021-02-26T16:48:16Z</dcterms:modified>
</cp:coreProperties>
</file>