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前端基础教程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h</a:t>
            </a:r>
            <a:r>
              <a:rPr lang="en-US" altLang="zh-CN" dirty="0" smtClean="0"/>
              <a:t>tml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</a:t>
            </a:r>
            <a:r>
              <a:rPr lang="en-US" altLang="zh-CN" dirty="0" smtClean="0"/>
              <a:t>ss3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本课程内容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3929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4500570"/>
            <a:ext cx="3205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编写页面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语法与事件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完成一些动态效果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了解编程语法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完成课后练习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知识结构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Html</a:t>
            </a:r>
            <a:r>
              <a:rPr lang="zh-CN" altLang="en-US" dirty="0" smtClean="0"/>
              <a:t>是一种超文本标记语言，基础包括：</a:t>
            </a:r>
            <a:endParaRPr lang="en-US" altLang="zh-CN" dirty="0" smtClean="0"/>
          </a:p>
          <a:p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c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r>
              <a:rPr lang="zh-CN" altLang="en-US" dirty="0" smtClean="0"/>
              <a:t>行内</a:t>
            </a:r>
            <a:r>
              <a:rPr lang="en-US" altLang="zh-CN" dirty="0" smtClean="0"/>
              <a:t>style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- </a:t>
            </a:r>
            <a:r>
              <a:rPr lang="zh-CN" altLang="en-US" dirty="0" smtClean="0"/>
              <a:t>标签由开始标识</a:t>
            </a:r>
            <a:r>
              <a:rPr lang="en-US" altLang="zh-CN" dirty="0" smtClean="0"/>
              <a:t>’&lt;’, </a:t>
            </a:r>
            <a:r>
              <a:rPr lang="zh-CN" altLang="en-US" dirty="0" smtClean="0"/>
              <a:t>结束标识组成</a:t>
            </a:r>
            <a:r>
              <a:rPr lang="en-US" altLang="zh-CN" dirty="0" smtClean="0"/>
              <a:t>’/&gt;’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示例： </a:t>
            </a:r>
            <a:r>
              <a:rPr lang="en-US" altLang="zh-CN" dirty="0" smtClean="0"/>
              <a:t>&lt;div&gt;</a:t>
            </a:r>
            <a:r>
              <a:rPr lang="en-US" altLang="zh-CN" dirty="0" err="1" smtClean="0"/>
              <a:t>cotent</a:t>
            </a:r>
            <a:r>
              <a:rPr lang="en-US" altLang="zh-CN" dirty="0" smtClean="0"/>
              <a:t>&lt;/div&gt;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其中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为标签，</a:t>
            </a:r>
            <a:r>
              <a:rPr lang="en-US" altLang="zh-CN" sz="2400" dirty="0" smtClean="0"/>
              <a:t>content</a:t>
            </a:r>
            <a:r>
              <a:rPr lang="zh-CN" altLang="en-US" sz="2400" dirty="0" smtClean="0"/>
              <a:t>为标签元素</a:t>
            </a:r>
            <a:endParaRPr lang="en-US" altLang="zh-CN" sz="2400" dirty="0" smtClean="0"/>
          </a:p>
          <a:p>
            <a:pPr>
              <a:buFontTx/>
              <a:buChar char="-"/>
            </a:pPr>
            <a:r>
              <a:rPr lang="zh-CN" altLang="en-US" sz="2400" dirty="0" smtClean="0"/>
              <a:t>一个最简单的网页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1600" dirty="0" smtClean="0"/>
              <a:t>&lt;html&gt;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&lt;head&gt;&lt;/head&gt;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&lt;body&gt;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smtClean="0"/>
              <a:t>&lt;div&gt;content&lt;/div&gt;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&lt;/body&gt;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前端基础教程</vt:lpstr>
      <vt:lpstr>html知识结构</vt:lpstr>
      <vt:lpstr>标签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</dc:title>
  <dc:creator>zhan</dc:creator>
  <cp:lastModifiedBy>微软用户</cp:lastModifiedBy>
  <cp:revision>21</cp:revision>
  <dcterms:created xsi:type="dcterms:W3CDTF">2017-07-25T09:49:16Z</dcterms:created>
  <dcterms:modified xsi:type="dcterms:W3CDTF">2017-07-25T10:09:06Z</dcterms:modified>
</cp:coreProperties>
</file>