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默认节" id="{4FD66C3C-8FBB-4610-8734-EB061C99EA2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无标题节" id="{868D61EA-63E4-430D-ACCD-19BEA391F804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642918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前端基础教程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2714620"/>
            <a:ext cx="4714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html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css3</a:t>
            </a:r>
          </a:p>
          <a:p>
            <a:pPr marL="342900" indent="-342900">
              <a:buAutoNum type="arabicPeriod"/>
            </a:pPr>
            <a:r>
              <a:rPr lang="en-US" altLang="zh-CN" dirty="0" err="1" smtClean="0"/>
              <a:t>javascript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221455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本课程内容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5786" y="39290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课程要求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5786" y="4500570"/>
            <a:ext cx="3205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会使用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编写页面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理解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语法与事件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完成一些动态效果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通过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了解编程语法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完成课后练习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Js 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事件指的是浏览器的一系列动作</a:t>
            </a:r>
            <a:endParaRPr lang="en-US" altLang="zh-CN" dirty="0" smtClean="0"/>
          </a:p>
          <a:p>
            <a:r>
              <a:rPr lang="zh-CN" altLang="en-US" dirty="0" smtClean="0"/>
              <a:t>例如鼠标点击、双击，键盘按下松开等操作都会触发事件</a:t>
            </a:r>
            <a:endParaRPr lang="en-US" altLang="zh-CN" dirty="0" smtClean="0"/>
          </a:p>
          <a:p>
            <a:r>
              <a:rPr lang="zh-CN" altLang="en-US" dirty="0" smtClean="0"/>
              <a:t>事件通常用作于相应用户的操作</a:t>
            </a:r>
            <a:endParaRPr lang="en-US" altLang="zh-CN" dirty="0" smtClean="0"/>
          </a:p>
          <a:p>
            <a:r>
              <a:rPr lang="zh-CN" altLang="en-US" dirty="0" smtClean="0"/>
              <a:t>例如表单输入时会触发事件</a:t>
            </a:r>
            <a:r>
              <a:rPr lang="en-US" smtClean="0"/>
              <a:t>onchange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知识结构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Html</a:t>
            </a:r>
            <a:r>
              <a:rPr lang="zh-CN" altLang="en-US" dirty="0" smtClean="0"/>
              <a:t>是一种超文本标记语言，基础包括：</a:t>
            </a:r>
            <a:endParaRPr lang="en-US" altLang="zh-CN" dirty="0" smtClean="0"/>
          </a:p>
          <a:p>
            <a:r>
              <a:rPr lang="zh-CN" altLang="en-US" dirty="0" smtClean="0"/>
              <a:t>标签</a:t>
            </a:r>
            <a:endParaRPr lang="en-US" altLang="zh-CN" dirty="0" smtClean="0"/>
          </a:p>
          <a:p>
            <a:r>
              <a:rPr lang="en-US" altLang="zh-CN" dirty="0" err="1" smtClean="0"/>
              <a:t>css</a:t>
            </a:r>
            <a:r>
              <a:rPr lang="zh-CN" altLang="en-US" dirty="0" smtClean="0"/>
              <a:t>选择器</a:t>
            </a:r>
            <a:endParaRPr lang="en-US" altLang="zh-CN" dirty="0" smtClean="0"/>
          </a:p>
          <a:p>
            <a:r>
              <a:rPr lang="zh-CN" altLang="en-US" dirty="0" smtClean="0"/>
              <a:t>行内</a:t>
            </a:r>
            <a:r>
              <a:rPr lang="en-US" altLang="zh-CN" dirty="0" smtClean="0"/>
              <a:t>style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- </a:t>
            </a:r>
            <a:r>
              <a:rPr lang="zh-CN" altLang="en-US" dirty="0" smtClean="0"/>
              <a:t>标签由开始标识</a:t>
            </a:r>
            <a:r>
              <a:rPr lang="en-US" altLang="zh-CN" dirty="0" smtClean="0"/>
              <a:t>’&lt;’, </a:t>
            </a:r>
            <a:r>
              <a:rPr lang="zh-CN" altLang="en-US" dirty="0" smtClean="0"/>
              <a:t>结束标识组成</a:t>
            </a:r>
            <a:r>
              <a:rPr lang="en-US" altLang="zh-CN" dirty="0" smtClean="0"/>
              <a:t>’/&gt;’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示例： </a:t>
            </a:r>
            <a:r>
              <a:rPr lang="en-US" altLang="zh-CN" dirty="0" smtClean="0"/>
              <a:t>&lt;div&gt;</a:t>
            </a:r>
            <a:r>
              <a:rPr lang="en-US" altLang="zh-CN" dirty="0" err="1" smtClean="0"/>
              <a:t>cotent</a:t>
            </a:r>
            <a:r>
              <a:rPr lang="en-US" altLang="zh-CN" dirty="0" smtClean="0"/>
              <a:t>&lt;/div&gt;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其中</a:t>
            </a:r>
            <a:r>
              <a:rPr lang="en-US" altLang="zh-CN" sz="2400" dirty="0" smtClean="0"/>
              <a:t>div</a:t>
            </a:r>
            <a:r>
              <a:rPr lang="zh-CN" altLang="en-US" sz="2400" dirty="0" smtClean="0"/>
              <a:t>为标签，</a:t>
            </a:r>
            <a:r>
              <a:rPr lang="en-US" altLang="zh-CN" sz="2400" dirty="0" smtClean="0"/>
              <a:t>content</a:t>
            </a:r>
            <a:r>
              <a:rPr lang="zh-CN" altLang="en-US" sz="2400" dirty="0" smtClean="0"/>
              <a:t>为标签元素</a:t>
            </a:r>
            <a:endParaRPr lang="en-US" altLang="zh-CN" sz="2400" dirty="0" smtClean="0"/>
          </a:p>
          <a:p>
            <a:pPr>
              <a:buFontTx/>
              <a:buChar char="-"/>
            </a:pPr>
            <a:r>
              <a:rPr lang="zh-CN" altLang="en-US" sz="2400" dirty="0" smtClean="0"/>
              <a:t>一个最简单的网页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1600" dirty="0" smtClean="0"/>
              <a:t>&lt;html&gt;</a:t>
            </a:r>
          </a:p>
          <a:p>
            <a:pPr>
              <a:buNone/>
            </a:pPr>
            <a:r>
              <a:rPr lang="en-US" altLang="zh-CN" sz="1600" dirty="0" smtClean="0"/>
              <a:t>	&lt;head&gt;&lt;/head&gt;</a:t>
            </a:r>
          </a:p>
          <a:p>
            <a:pPr>
              <a:buNone/>
            </a:pPr>
            <a:r>
              <a:rPr lang="en-US" altLang="zh-CN" sz="1600" dirty="0" smtClean="0"/>
              <a:t>	&lt;body&gt;</a:t>
            </a:r>
          </a:p>
          <a:p>
            <a:pPr>
              <a:buNone/>
            </a:pPr>
            <a:r>
              <a:rPr lang="en-US" altLang="zh-CN" sz="1600" dirty="0" smtClean="0"/>
              <a:t>		&lt;div&gt;content&lt;/div&gt;</a:t>
            </a:r>
          </a:p>
          <a:p>
            <a:pPr>
              <a:buNone/>
            </a:pPr>
            <a:r>
              <a:rPr lang="en-US" altLang="zh-CN" sz="1600" dirty="0" smtClean="0"/>
              <a:t>	&lt;/body&gt;</a:t>
            </a:r>
          </a:p>
          <a:p>
            <a:pPr>
              <a:buNone/>
            </a:pPr>
            <a:r>
              <a:rPr lang="en-US" altLang="zh-CN" sz="1600" dirty="0" smtClean="0"/>
              <a:t>	&lt;/html&gt;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Css</a:t>
            </a:r>
            <a:r>
              <a:rPr lang="zh-CN" altLang="en-US" dirty="0" smtClean="0"/>
              <a:t>三种加载方式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行</a:t>
            </a:r>
            <a:r>
              <a:rPr lang="zh-CN" altLang="en-US" dirty="0" smtClean="0"/>
              <a:t>内 </a:t>
            </a:r>
            <a:r>
              <a:rPr lang="en-US" altLang="zh-CN" dirty="0" smtClean="0"/>
              <a:t>style</a:t>
            </a:r>
          </a:p>
          <a:p>
            <a:r>
              <a:rPr lang="zh-CN" altLang="en-US" dirty="0"/>
              <a:t>内</a:t>
            </a:r>
            <a:r>
              <a:rPr lang="zh-CN" altLang="en-US" dirty="0" smtClean="0"/>
              <a:t>联 </a:t>
            </a:r>
            <a:r>
              <a:rPr lang="en-US" altLang="zh-CN" dirty="0" smtClean="0"/>
              <a:t>&lt;style&gt;</a:t>
            </a:r>
          </a:p>
          <a:p>
            <a:r>
              <a:rPr lang="zh-CN" altLang="en-US" dirty="0" smtClean="0"/>
              <a:t>外联 </a:t>
            </a:r>
            <a:r>
              <a:rPr lang="en-US" altLang="zh-CN" dirty="0" smtClean="0"/>
              <a:t>&lt;link&gt;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76004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输入组件</a:t>
            </a:r>
            <a:endParaRPr lang="en-US" altLang="zh-CN" dirty="0" smtClean="0"/>
          </a:p>
          <a:p>
            <a:r>
              <a:rPr lang="zh-CN" altLang="en-US" dirty="0"/>
              <a:t>按钮</a:t>
            </a:r>
          </a:p>
        </p:txBody>
      </p:sp>
    </p:spTree>
    <p:extLst>
      <p:ext uri="{BB962C8B-B14F-4D97-AF65-F5344CB8AC3E}">
        <p14:creationId xmlns="" xmlns:p14="http://schemas.microsoft.com/office/powerpoint/2010/main" val="406889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css</a:t>
            </a:r>
            <a:r>
              <a:rPr lang="zh-CN" altLang="en-US" dirty="0" smtClean="0"/>
              <a:t>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d</a:t>
            </a:r>
          </a:p>
          <a:p>
            <a:r>
              <a:rPr lang="zh-CN" altLang="en-US" dirty="0" smtClean="0"/>
              <a:t>标签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class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771025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Js</a:t>
            </a:r>
            <a:r>
              <a:rPr lang="zh-CN" altLang="en-US" dirty="0" smtClean="0"/>
              <a:t>的两种使用方式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同一页面内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外联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0245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js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zh-CN" altLang="en-US" dirty="0" smtClean="0"/>
              <a:t>基础语法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901179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指的是构成网页的一个个节点，例如</a:t>
            </a:r>
            <a:r>
              <a:rPr lang="en-US" altLang="zh-CN" dirty="0" smtClean="0"/>
              <a:t>&lt;body&gt;&lt;/body&gt;</a:t>
            </a:r>
            <a:r>
              <a:rPr lang="zh-CN" altLang="en-US" dirty="0" smtClean="0"/>
              <a:t>就属于一个节点</a:t>
            </a:r>
            <a:endParaRPr lang="en-US" altLang="zh-CN" dirty="0" smtClean="0"/>
          </a:p>
          <a:p>
            <a:r>
              <a:rPr lang="zh-CN" altLang="en-US" dirty="0" smtClean="0"/>
              <a:t>节点包含元素、属性、事件</a:t>
            </a:r>
            <a:endParaRPr lang="en-US" altLang="zh-CN" dirty="0" smtClean="0"/>
          </a:p>
          <a:p>
            <a:r>
              <a:rPr lang="zh-CN" altLang="en-US" dirty="0" smtClean="0"/>
              <a:t>让页面产生动态效果，需要使用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去操作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201</Words>
  <Application>Microsoft Office PowerPoint</Application>
  <PresentationFormat>全屏显示(4:3)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前端基础教程</vt:lpstr>
      <vt:lpstr>html知识结构</vt:lpstr>
      <vt:lpstr>标签</vt:lpstr>
      <vt:lpstr>Css三种加载方式</vt:lpstr>
      <vt:lpstr>表单</vt:lpstr>
      <vt:lpstr>css选择器</vt:lpstr>
      <vt:lpstr>Js的两种使用方式</vt:lpstr>
      <vt:lpstr>js基础</vt:lpstr>
      <vt:lpstr>Js dom</vt:lpstr>
      <vt:lpstr>Js 事件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</dc:title>
  <dc:creator>zhan</dc:creator>
  <cp:lastModifiedBy>微软用户</cp:lastModifiedBy>
  <cp:revision>51</cp:revision>
  <dcterms:created xsi:type="dcterms:W3CDTF">2017-07-25T09:49:16Z</dcterms:created>
  <dcterms:modified xsi:type="dcterms:W3CDTF">2017-07-27T08:12:55Z</dcterms:modified>
</cp:coreProperties>
</file>