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r>
              <a:rPr lang="en-US" altLang="zh-CN" dirty="0" smtClean="0"/>
              <a:t>-PHP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空值的判断</a:t>
            </a:r>
            <a:endParaRPr lang="en-US" altLang="zh-CN" dirty="0" smtClean="0"/>
          </a:p>
          <a:p>
            <a:r>
              <a:rPr lang="en-US" altLang="zh-CN" dirty="0" smtClean="0"/>
              <a:t>==</a:t>
            </a:r>
            <a:r>
              <a:rPr lang="zh-CN" altLang="en-US" dirty="0" smtClean="0"/>
              <a:t>与</a:t>
            </a:r>
            <a:r>
              <a:rPr lang="en-US" altLang="zh-CN" dirty="0" smtClean="0"/>
              <a:t>===</a:t>
            </a:r>
          </a:p>
          <a:p>
            <a:r>
              <a:rPr lang="zh-CN" altLang="en-US" dirty="0" smtClean="0"/>
              <a:t>资源文件操作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自定义常量</a:t>
            </a:r>
            <a:endParaRPr lang="en-US" altLang="zh-CN" dirty="0" smtClean="0"/>
          </a:p>
          <a:p>
            <a:r>
              <a:rPr lang="zh-CN" altLang="en-US" dirty="0" smtClean="0"/>
              <a:t>预定</a:t>
            </a:r>
            <a:r>
              <a:rPr lang="zh-CN" altLang="en-US" dirty="0" smtClean="0"/>
              <a:t>义常量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</a:t>
            </a:r>
            <a:r>
              <a:rPr lang="zh-CN" altLang="en-US" dirty="0" smtClean="0"/>
              <a:t>传值</a:t>
            </a:r>
            <a:endParaRPr lang="en-US" altLang="zh-CN" dirty="0" smtClean="0"/>
          </a:p>
          <a:p>
            <a:r>
              <a:rPr lang="zh-CN" altLang="en-US" dirty="0" smtClean="0"/>
              <a:t>内置函数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Array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strlen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implode()</a:t>
            </a:r>
          </a:p>
          <a:p>
            <a:r>
              <a:rPr lang="en-US" dirty="0" smtClean="0"/>
              <a:t>explode()</a:t>
            </a:r>
          </a:p>
          <a:p>
            <a:r>
              <a:rPr lang="en-US" dirty="0" smtClean="0"/>
              <a:t>trim()</a:t>
            </a:r>
          </a:p>
          <a:p>
            <a:r>
              <a:rPr lang="en-US" dirty="0" err="1" smtClean="0"/>
              <a:t>stripos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strrev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strtoupper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strtolower</a:t>
            </a:r>
            <a:r>
              <a:rPr lang="en-US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array()</a:t>
            </a:r>
          </a:p>
          <a:p>
            <a:r>
              <a:rPr lang="en-US" dirty="0" err="1" smtClean="0"/>
              <a:t>array_keys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array_merge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array_reverse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pop(), push(),</a:t>
            </a:r>
            <a:r>
              <a:rPr lang="en-US" dirty="0" smtClean="0"/>
              <a:t> </a:t>
            </a:r>
            <a:r>
              <a:rPr lang="en-US" dirty="0" smtClean="0"/>
              <a:t>shift(),</a:t>
            </a:r>
            <a:r>
              <a:rPr lang="en-US" dirty="0" smtClean="0"/>
              <a:t> </a:t>
            </a:r>
            <a:r>
              <a:rPr lang="en-US" dirty="0" err="1" smtClean="0"/>
              <a:t>unshift</a:t>
            </a:r>
            <a:r>
              <a:rPr lang="en-US" dirty="0" smtClean="0"/>
              <a:t>()</a:t>
            </a:r>
          </a:p>
          <a:p>
            <a:r>
              <a:rPr lang="en-US" smtClean="0"/>
              <a:t>sort()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PresentationFormat>全屏显示(4:3)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第四课-PHP基础</vt:lpstr>
      <vt:lpstr>变量</vt:lpstr>
      <vt:lpstr>常量</vt:lpstr>
      <vt:lpstr>函数</vt:lpstr>
      <vt:lpstr>String</vt:lpstr>
      <vt:lpstr>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第四课-PHP基础</dc:title>
  <dc:creator>zhan</dc:creator>
  <cp:lastModifiedBy>微软用户</cp:lastModifiedBy>
  <cp:revision>18</cp:revision>
  <dcterms:created xsi:type="dcterms:W3CDTF">2017-08-01T09:47:39Z</dcterms:created>
  <dcterms:modified xsi:type="dcterms:W3CDTF">2017-08-01T10:03:40Z</dcterms:modified>
</cp:coreProperties>
</file>