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0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第十二课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博客系统设计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注册登陆功能</a:t>
            </a:r>
            <a:endParaRPr lang="en-US" altLang="zh-CN" dirty="0" smtClean="0"/>
          </a:p>
          <a:p>
            <a:r>
              <a:rPr lang="zh-CN" altLang="en-US" dirty="0" smtClean="0"/>
              <a:t>发布显示博客功能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登陆</a:t>
            </a:r>
            <a:endParaRPr lang="en-US" altLang="zh-CN" dirty="0" smtClean="0"/>
          </a:p>
          <a:p>
            <a:r>
              <a:rPr lang="zh-CN" altLang="en-US" dirty="0" smtClean="0"/>
              <a:t>博</a:t>
            </a:r>
            <a:r>
              <a:rPr lang="zh-CN" altLang="en-US" dirty="0" smtClean="0"/>
              <a:t>客模块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发布博客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查看博客列表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服务端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</a:t>
            </a:r>
          </a:p>
          <a:p>
            <a:pPr lvl="2"/>
            <a:r>
              <a:rPr lang="en-US" altLang="zh-CN" dirty="0" err="1" smtClean="0"/>
              <a:t>config</a:t>
            </a:r>
            <a:r>
              <a:rPr lang="en-US" altLang="zh-CN" dirty="0" smtClean="0"/>
              <a:t>	</a:t>
            </a:r>
            <a:r>
              <a:rPr lang="zh-CN" altLang="en-US" dirty="0" smtClean="0"/>
              <a:t>配置文件夹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database.php	</a:t>
            </a:r>
            <a:r>
              <a:rPr lang="zh-CN" altLang="en-US" dirty="0" smtClean="0"/>
              <a:t>数据库配置文件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lib		</a:t>
            </a:r>
            <a:r>
              <a:rPr lang="zh-CN" altLang="en-US" dirty="0" smtClean="0"/>
              <a:t>类文件夹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log	</a:t>
            </a:r>
            <a:r>
              <a:rPr lang="zh-CN" altLang="en-US" dirty="0" smtClean="0"/>
              <a:t>日志类文件夹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request	</a:t>
            </a:r>
            <a:r>
              <a:rPr lang="zh-CN" altLang="en-US" dirty="0" smtClean="0"/>
              <a:t>请求类文件夹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response	</a:t>
            </a:r>
            <a:r>
              <a:rPr lang="zh-CN" altLang="en-US" dirty="0" smtClean="0"/>
              <a:t>返回类文件夹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App.php	</a:t>
            </a:r>
            <a:r>
              <a:rPr lang="zh-CN" altLang="en-US" dirty="0" smtClean="0"/>
              <a:t>访问类通用入口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public	</a:t>
            </a:r>
            <a:r>
              <a:rPr lang="zh-CN" altLang="en-US" dirty="0" smtClean="0"/>
              <a:t>入口文件夹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index.php	</a:t>
            </a:r>
            <a:r>
              <a:rPr lang="zh-CN" altLang="en-US" dirty="0" smtClean="0"/>
              <a:t>项目入口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log		</a:t>
            </a:r>
            <a:r>
              <a:rPr lang="zh-CN" altLang="en-US" dirty="0" smtClean="0"/>
              <a:t>日志文件夹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debug.log	</a:t>
            </a:r>
            <a:r>
              <a:rPr lang="zh-CN" altLang="en-US" dirty="0" smtClean="0"/>
              <a:t>调试日志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service	</a:t>
            </a:r>
            <a:r>
              <a:rPr lang="zh-CN" altLang="en-US" dirty="0" smtClean="0"/>
              <a:t>接口类文件夹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User.php	</a:t>
            </a:r>
            <a:r>
              <a:rPr lang="zh-CN" altLang="en-US" dirty="0" smtClean="0"/>
              <a:t>用户接口类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Blog.php	</a:t>
            </a:r>
            <a:r>
              <a:rPr lang="zh-CN" altLang="en-US" dirty="0" smtClean="0"/>
              <a:t>博客接口类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包含知识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is_callable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new self()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new static()</a:t>
            </a:r>
          </a:p>
          <a:p>
            <a:r>
              <a:rPr lang="zh-CN" altLang="en-US" dirty="0" smtClean="0"/>
              <a:t>单实例模式</a:t>
            </a:r>
            <a:endParaRPr lang="en-US" altLang="zh-CN" dirty="0" smtClean="0"/>
          </a:p>
          <a:p>
            <a:r>
              <a:rPr lang="zh-CN" altLang="en-US" dirty="0" smtClean="0"/>
              <a:t>单一入口模式</a:t>
            </a:r>
            <a:endParaRPr lang="en-US" altLang="zh-CN" dirty="0" smtClean="0"/>
          </a:p>
          <a:p>
            <a:r>
              <a:rPr lang="en-US" dirty="0" err="1" smtClean="0"/>
              <a:t>spl_autoload_register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explode()</a:t>
            </a:r>
          </a:p>
          <a:p>
            <a:r>
              <a:rPr lang="en-US" dirty="0" err="1" smtClean="0"/>
              <a:t>call_user_func_array</a:t>
            </a:r>
            <a:r>
              <a:rPr lang="en-US" dirty="0" smtClean="0"/>
              <a:t>()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login</a:t>
            </a:r>
          </a:p>
          <a:p>
            <a:r>
              <a:rPr lang="en-US" altLang="zh-CN" dirty="0" smtClean="0"/>
              <a:t>register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63</Words>
  <PresentationFormat>全屏显示(4:3)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第十二课</vt:lpstr>
      <vt:lpstr>功能需求</vt:lpstr>
      <vt:lpstr>模块划分</vt:lpstr>
      <vt:lpstr>目录结构</vt:lpstr>
      <vt:lpstr>包含知识</vt:lpstr>
      <vt:lpstr>User接口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第十二课</dc:title>
  <dc:creator>zhan</dc:creator>
  <cp:lastModifiedBy>微软用户</cp:lastModifiedBy>
  <cp:revision>33</cp:revision>
  <dcterms:created xsi:type="dcterms:W3CDTF">2017-08-22T07:18:32Z</dcterms:created>
  <dcterms:modified xsi:type="dcterms:W3CDTF">2017-08-22T10:15:51Z</dcterms:modified>
</cp:coreProperties>
</file>