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PDO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orm</a:t>
            </a:r>
            <a:r>
              <a:rPr lang="zh-CN" altLang="en-US" dirty="0" smtClean="0"/>
              <a:t>完成学生管理系统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前端页面展示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学生信息表设计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学生信息增删改查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增加登陆功能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是一种开源免费的关系型数据库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是一门结构化查询语言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用于访问数据库</a:t>
            </a:r>
            <a:endParaRPr lang="en-US" altLang="zh-CN" dirty="0" smtClean="0"/>
          </a:p>
          <a:p>
            <a:r>
              <a:rPr lang="en-US" altLang="zh-CN" dirty="0" err="1" smtClean="0"/>
              <a:t>navicat</a:t>
            </a:r>
            <a:r>
              <a:rPr lang="zh-CN" altLang="en-US" dirty="0" smtClean="0"/>
              <a:t>是收费的可视化数据库管理软件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学完这节课，我们会做什么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管理数据库</a:t>
            </a:r>
            <a:endParaRPr lang="en-US" altLang="zh-CN" dirty="0" smtClean="0"/>
          </a:p>
          <a:p>
            <a:r>
              <a:rPr lang="zh-CN" altLang="en-US" dirty="0" smtClean="0"/>
              <a:t>使用命令行和可视化工具操作数据库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操作数据库</a:t>
            </a:r>
            <a:endParaRPr lang="en-US" altLang="zh-CN" dirty="0" smtClean="0"/>
          </a:p>
          <a:p>
            <a:r>
              <a:rPr lang="zh-CN" altLang="en-US" dirty="0" smtClean="0"/>
              <a:t>会使用</a:t>
            </a:r>
            <a:r>
              <a:rPr lang="en-US" altLang="zh-CN" dirty="0" err="1" smtClean="0"/>
              <a:t>pdo</a:t>
            </a:r>
            <a:endParaRPr lang="en-US" altLang="zh-CN" dirty="0" smtClean="0"/>
          </a:p>
          <a:p>
            <a:r>
              <a:rPr lang="zh-CN" altLang="en-US" dirty="0" smtClean="0"/>
              <a:t>会使用</a:t>
            </a:r>
            <a:r>
              <a:rPr lang="en-US" altLang="zh-CN" dirty="0" err="1" smtClean="0"/>
              <a:t>pdo</a:t>
            </a:r>
            <a:r>
              <a:rPr lang="zh-CN" altLang="en-US" dirty="0" smtClean="0"/>
              <a:t>做一个自己的</a:t>
            </a:r>
            <a:r>
              <a:rPr lang="en-US" altLang="zh-CN" dirty="0" err="1" smtClean="0"/>
              <a:t>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3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管理操作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命令行连接</a:t>
            </a:r>
            <a:endParaRPr lang="en-US" altLang="zh-CN" dirty="0" smtClean="0"/>
          </a:p>
          <a:p>
            <a:r>
              <a:rPr lang="en-US" altLang="zh-CN" dirty="0" err="1" smtClean="0"/>
              <a:t>navicat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命令行连接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连接命令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删除数据库</a:t>
            </a:r>
            <a:endParaRPr lang="en-US" altLang="zh-CN" dirty="0" smtClean="0"/>
          </a:p>
          <a:p>
            <a:r>
              <a:rPr lang="zh-CN" altLang="en-US" dirty="0" smtClean="0"/>
              <a:t>数据表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修改表</a:t>
            </a:r>
            <a:endParaRPr lang="en-US" altLang="zh-CN" dirty="0" smtClean="0"/>
          </a:p>
          <a:p>
            <a:r>
              <a:rPr lang="zh-CN" altLang="en-US" dirty="0" smtClean="0"/>
              <a:t>数据行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查询数据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sum()</a:t>
            </a:r>
          </a:p>
          <a:p>
            <a:r>
              <a:rPr lang="en-US" altLang="zh-CN" dirty="0" smtClean="0"/>
              <a:t>count()</a:t>
            </a:r>
          </a:p>
          <a:p>
            <a:r>
              <a:rPr lang="en-US" altLang="zh-CN" dirty="0" err="1" smtClean="0"/>
              <a:t>avg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max()</a:t>
            </a:r>
          </a:p>
          <a:p>
            <a:r>
              <a:rPr lang="en-US" altLang="zh-CN" dirty="0" smtClean="0"/>
              <a:t>min()</a:t>
            </a:r>
          </a:p>
          <a:p>
            <a:r>
              <a:rPr lang="en-US" altLang="zh-CN" dirty="0" smtClean="0"/>
              <a:t>group by</a:t>
            </a:r>
          </a:p>
          <a:p>
            <a:r>
              <a:rPr lang="en-US" altLang="zh-CN" dirty="0" smtClean="0"/>
              <a:t>mid()</a:t>
            </a:r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now()</a:t>
            </a:r>
          </a:p>
          <a:p>
            <a:r>
              <a:rPr lang="en-US" altLang="zh-CN" dirty="0" err="1" smtClean="0"/>
              <a:t>date_format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format()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连接到数据库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pdo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读取查询结果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实现一个简易</a:t>
            </a:r>
            <a:r>
              <a:rPr lang="en-US" altLang="zh-CN" dirty="0" err="1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封装重复代码</a:t>
            </a:r>
            <a:endParaRPr lang="en-US" altLang="zh-CN" dirty="0" smtClean="0"/>
          </a:p>
          <a:p>
            <a:r>
              <a:rPr lang="zh-CN" altLang="en-US" dirty="0" smtClean="0"/>
              <a:t>屏蔽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语句拼接过程</a:t>
            </a:r>
            <a:endParaRPr lang="en-US" altLang="zh-CN" dirty="0" smtClean="0"/>
          </a:p>
          <a:p>
            <a:r>
              <a:rPr lang="zh-CN" altLang="en-US" dirty="0" smtClean="0"/>
              <a:t>提供高级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便于操作数据库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194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数据库</vt:lpstr>
      <vt:lpstr>定义</vt:lpstr>
      <vt:lpstr>学完这节课，我们会做什么</vt:lpstr>
      <vt:lpstr>mysql管理操作</vt:lpstr>
      <vt:lpstr>命令行连接mysql</vt:lpstr>
      <vt:lpstr>sql操作</vt:lpstr>
      <vt:lpstr>sql常用函数</vt:lpstr>
      <vt:lpstr>使用php连接到数据库</vt:lpstr>
      <vt:lpstr>实现一个简易orm</vt:lpstr>
      <vt:lpstr>使用orm完成学生管理系统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</dc:title>
  <dc:creator>zhan</dc:creator>
  <cp:lastModifiedBy>光光</cp:lastModifiedBy>
  <cp:revision>39</cp:revision>
  <dcterms:created xsi:type="dcterms:W3CDTF">2017-08-03T10:10:44Z</dcterms:created>
  <dcterms:modified xsi:type="dcterms:W3CDTF">2017-08-03T15:02:00Z</dcterms:modified>
</cp:coreProperties>
</file>