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Lnmp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Lnmp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Lnmp</a:t>
            </a:r>
            <a:r>
              <a:rPr lang="zh-CN" altLang="en-US" sz="2400" dirty="0" smtClean="0"/>
              <a:t>是一个包含</a:t>
            </a:r>
            <a:r>
              <a:rPr lang="en-US" altLang="zh-CN" sz="2400" dirty="0" err="1" smtClean="0"/>
              <a:t>Nginx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等软件的一键安装包，也指代包含这些软件的运行环境；</a:t>
            </a:r>
            <a:endParaRPr lang="en-US" altLang="zh-CN" sz="2400" dirty="0" smtClean="0"/>
          </a:p>
          <a:p>
            <a:r>
              <a:rPr lang="zh-CN" altLang="en-US" sz="2400" dirty="0" smtClean="0"/>
              <a:t>本课将会讲解以下软件的用途和使用</a:t>
            </a:r>
            <a:endParaRPr lang="en-US" altLang="zh-CN" sz="2400" dirty="0" smtClean="0"/>
          </a:p>
          <a:p>
            <a:pPr lvl="1"/>
            <a:r>
              <a:rPr lang="en-US" altLang="zh-CN" sz="1600" dirty="0" smtClean="0"/>
              <a:t>Linux</a:t>
            </a:r>
          </a:p>
          <a:p>
            <a:pPr lvl="1"/>
            <a:r>
              <a:rPr lang="en-US" altLang="zh-CN" sz="1600" dirty="0" smtClean="0"/>
              <a:t>PHP</a:t>
            </a:r>
            <a:endParaRPr lang="en-US" altLang="zh-CN" sz="1600" dirty="0" smtClean="0"/>
          </a:p>
          <a:p>
            <a:r>
              <a:rPr lang="zh-CN" altLang="en-US" sz="2400" dirty="0" smtClean="0"/>
              <a:t>上完本课后将会学会</a:t>
            </a:r>
            <a:endParaRPr lang="en-US" altLang="zh-CN" sz="2400" dirty="0" smtClean="0"/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linux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php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Linux</a:t>
            </a:r>
            <a:r>
              <a:rPr lang="zh-CN" altLang="en-US" sz="2000" dirty="0" smtClean="0"/>
              <a:t>是一种开源的操作系统，包括多种类型的发行版本。包括</a:t>
            </a:r>
            <a:r>
              <a:rPr lang="en-US" altLang="zh-CN" sz="2000" dirty="0" smtClean="0"/>
              <a:t>Centos, </a:t>
            </a:r>
            <a:r>
              <a:rPr lang="en-US" altLang="zh-CN" sz="2000" dirty="0" err="1" smtClean="0"/>
              <a:t>Ubuntu,FreeBSD</a:t>
            </a:r>
            <a:r>
              <a:rPr lang="zh-CN" altLang="en-US" sz="2000" dirty="0" smtClean="0"/>
              <a:t>等很多版本</a:t>
            </a:r>
            <a:endParaRPr lang="en-US" altLang="zh-CN" sz="2000" dirty="0" smtClean="0"/>
          </a:p>
          <a:p>
            <a:r>
              <a:rPr lang="zh-CN" altLang="en-US" sz="2000" dirty="0" smtClean="0"/>
              <a:t>教程中使用到的版本为</a:t>
            </a:r>
            <a:r>
              <a:rPr lang="en-US" altLang="zh-CN" sz="2000" dirty="0" smtClean="0"/>
              <a:t>Centos </a:t>
            </a:r>
            <a:r>
              <a:rPr lang="en-US" altLang="zh-CN" sz="2000" dirty="0" smtClean="0"/>
              <a:t>7.2</a:t>
            </a:r>
          </a:p>
          <a:p>
            <a:r>
              <a:rPr lang="en-US" altLang="zh-CN" sz="2000" dirty="0" smtClean="0"/>
              <a:t>Linux </a:t>
            </a:r>
            <a:r>
              <a:rPr lang="zh-CN" altLang="en-US" sz="2000" dirty="0" smtClean="0"/>
              <a:t>需要掌握一些基础命令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文件目录跳</a:t>
            </a:r>
            <a:r>
              <a:rPr lang="zh-CN" altLang="en-US" sz="1600" dirty="0" smtClean="0"/>
              <a:t>转 </a:t>
            </a:r>
            <a:r>
              <a:rPr lang="en-US" altLang="zh-CN" sz="1600" dirty="0" err="1" smtClean="0"/>
              <a:t>cd</a:t>
            </a:r>
            <a:r>
              <a:rPr lang="en-US" altLang="zh-CN" sz="1600" dirty="0" smtClean="0"/>
              <a:t> </a:t>
            </a:r>
          </a:p>
          <a:p>
            <a:pPr lvl="1"/>
            <a:r>
              <a:rPr lang="zh-CN" altLang="en-US" sz="1600" dirty="0" smtClean="0"/>
              <a:t>目录</a:t>
            </a:r>
            <a:r>
              <a:rPr lang="zh-CN" altLang="en-US" sz="1600" dirty="0" smtClean="0"/>
              <a:t>信息 </a:t>
            </a:r>
            <a:r>
              <a:rPr lang="en-US" altLang="zh-CN" sz="1600" dirty="0" err="1" smtClean="0"/>
              <a:t>ls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Pwd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文件操作</a:t>
            </a:r>
            <a:r>
              <a:rPr lang="zh-CN" altLang="en-US" sz="1600" dirty="0" smtClean="0"/>
              <a:t>命令 </a:t>
            </a:r>
            <a:r>
              <a:rPr lang="en-US" altLang="zh-CN" sz="1600" dirty="0" err="1" smtClean="0"/>
              <a:t>mkdir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mv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rm</a:t>
            </a:r>
            <a:r>
              <a:rPr lang="en-US" altLang="zh-CN" sz="1600" dirty="0" smtClean="0"/>
              <a:t> touch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复制</a:t>
            </a:r>
            <a:r>
              <a:rPr lang="zh-CN" altLang="en-US" sz="1600" dirty="0" smtClean="0"/>
              <a:t>命令 </a:t>
            </a:r>
            <a:r>
              <a:rPr lang="en-US" altLang="zh-CN" sz="1600" dirty="0" smtClean="0"/>
              <a:t>Cp</a:t>
            </a:r>
          </a:p>
          <a:p>
            <a:pPr lvl="1"/>
            <a:r>
              <a:rPr lang="zh-CN" altLang="en-US" sz="1600" dirty="0" smtClean="0"/>
              <a:t>查看文件</a:t>
            </a:r>
            <a:r>
              <a:rPr lang="zh-CN" altLang="en-US" sz="1600" dirty="0" smtClean="0"/>
              <a:t>内容 </a:t>
            </a:r>
            <a:r>
              <a:rPr lang="en-US" altLang="zh-CN" sz="1600" dirty="0" smtClean="0"/>
              <a:t>cat head more </a:t>
            </a:r>
            <a:r>
              <a:rPr lang="en-US" altLang="zh-CN" sz="1600" dirty="0" err="1" smtClean="0"/>
              <a:t>tac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tail</a:t>
            </a:r>
          </a:p>
          <a:p>
            <a:pPr lvl="1"/>
            <a:r>
              <a:rPr lang="zh-CN" altLang="en-US" sz="1600" dirty="0" smtClean="0"/>
              <a:t>查找 </a:t>
            </a:r>
            <a:r>
              <a:rPr lang="en-US" altLang="zh-CN" sz="1600" dirty="0" smtClean="0"/>
              <a:t>find</a:t>
            </a:r>
          </a:p>
          <a:p>
            <a:pPr lvl="1"/>
            <a:r>
              <a:rPr lang="zh-CN" altLang="en-US" sz="1600" dirty="0" smtClean="0"/>
              <a:t>压缩和解</a:t>
            </a:r>
            <a:r>
              <a:rPr lang="zh-CN" altLang="en-US" sz="1600" dirty="0" smtClean="0"/>
              <a:t>压缩  </a:t>
            </a:r>
            <a:r>
              <a:rPr lang="en-US" altLang="zh-CN" sz="1600" dirty="0" smtClean="0"/>
              <a:t> tar zip </a:t>
            </a:r>
            <a:r>
              <a:rPr lang="en-US" altLang="zh-CN" sz="1600" dirty="0" err="1" smtClean="0"/>
              <a:t>gzip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包</a:t>
            </a:r>
            <a:r>
              <a:rPr lang="zh-CN" altLang="en-US" sz="1600" dirty="0" smtClean="0"/>
              <a:t>管理器  </a:t>
            </a:r>
            <a:r>
              <a:rPr lang="en-US" altLang="zh-CN" sz="1600" dirty="0" smtClean="0"/>
              <a:t>yum</a:t>
            </a:r>
          </a:p>
          <a:p>
            <a:pPr lvl="1"/>
            <a:r>
              <a:rPr lang="zh-CN" altLang="en-US" sz="1600" dirty="0" smtClean="0"/>
              <a:t>网络 </a:t>
            </a:r>
            <a:r>
              <a:rPr lang="en-US" altLang="zh-CN" sz="1600" dirty="0" err="1" smtClean="0"/>
              <a:t>ip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其他 </a:t>
            </a:r>
            <a:r>
              <a:rPr lang="en-US" altLang="zh-CN" sz="1600" dirty="0" err="1" smtClean="0"/>
              <a:t>su</a:t>
            </a:r>
            <a:r>
              <a:rPr lang="en-US" altLang="zh-CN" sz="1600" dirty="0" smtClean="0"/>
              <a:t> shutdown top ping </a:t>
            </a:r>
            <a:r>
              <a:rPr lang="en-US" altLang="zh-CN" sz="1600" dirty="0" err="1" smtClean="0"/>
              <a:t>df</a:t>
            </a:r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重量级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编辑器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包含很多功能</a:t>
            </a:r>
            <a:endParaRPr lang="en-US" altLang="zh-CN" dirty="0" smtClean="0"/>
          </a:p>
          <a:p>
            <a:r>
              <a:rPr lang="zh-CN" altLang="en-US" dirty="0" smtClean="0"/>
              <a:t>会用到文件同步功能，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下编写代码，同步到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web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在开发环境中，可以使用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创建服务，避免配置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，达到快速开发的效果。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en-US" altLang="zh-CN" dirty="0" smtClean="0"/>
              <a:t>: `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–S 0:1024`, </a:t>
            </a:r>
            <a:r>
              <a:rPr lang="zh-CN" altLang="en-US" dirty="0" smtClean="0"/>
              <a:t>允许所有连接访问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端口，指向该目录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防火墙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Linux </a:t>
            </a:r>
            <a:r>
              <a:rPr lang="zh-CN" altLang="en-US" sz="1800" dirty="0" smtClean="0"/>
              <a:t>默认开启部分端口，例如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80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443</a:t>
            </a:r>
            <a:r>
              <a:rPr lang="zh-CN" altLang="en-US" sz="1800" dirty="0" smtClean="0"/>
              <a:t>端口。端口类似于通道，一个应用占用一个或多个通道，用户通过通道来访问应用。</a:t>
            </a:r>
            <a:endParaRPr lang="en-US" altLang="zh-CN" sz="1800" dirty="0" smtClean="0"/>
          </a:p>
          <a:p>
            <a:r>
              <a:rPr lang="zh-CN" altLang="en-US" sz="1800" dirty="0" smtClean="0"/>
              <a:t>浏览器访问</a:t>
            </a:r>
            <a:r>
              <a:rPr lang="en-US" altLang="zh-CN" sz="1800" dirty="0" err="1" smtClean="0"/>
              <a:t>url</a:t>
            </a:r>
            <a:r>
              <a:rPr lang="zh-CN" altLang="en-US" sz="1800" dirty="0" smtClean="0"/>
              <a:t>时，默认会补充</a:t>
            </a:r>
            <a:r>
              <a:rPr lang="en-US" altLang="zh-CN" sz="1800" dirty="0" smtClean="0"/>
              <a:t>80</a:t>
            </a:r>
            <a:r>
              <a:rPr lang="zh-CN" altLang="en-US" sz="1800" dirty="0" smtClean="0"/>
              <a:t>端口</a:t>
            </a:r>
            <a:endParaRPr lang="en-US" altLang="zh-CN" sz="1800" dirty="0" smtClean="0"/>
          </a:p>
          <a:p>
            <a:r>
              <a:rPr lang="zh-CN" altLang="en-US" sz="1800" dirty="0" smtClean="0"/>
              <a:t>编辑防火墙： </a:t>
            </a:r>
            <a:r>
              <a:rPr lang="en-US" altLang="zh-CN" sz="1800" dirty="0" smtClean="0"/>
              <a:t>`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vim /etc/</a:t>
            </a:r>
            <a:r>
              <a:rPr lang="en-US" altLang="zh-CN" sz="1800" dirty="0" err="1" smtClean="0"/>
              <a:t>sysconfig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iptables</a:t>
            </a:r>
            <a:r>
              <a:rPr lang="en-US" altLang="zh-CN" sz="1800" dirty="0" smtClean="0"/>
              <a:t>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的两种执行方式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命令行执行（命令行中调用）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服务器执行（浏览器访问）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292</Words>
  <PresentationFormat>全屏显示(4:3)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Lnmp详解</vt:lpstr>
      <vt:lpstr>Lnmp是什么</vt:lpstr>
      <vt:lpstr>Linux</vt:lpstr>
      <vt:lpstr>WebStorm</vt:lpstr>
      <vt:lpstr>使用PHP自带web server</vt:lpstr>
      <vt:lpstr>Linux防火墙</vt:lpstr>
      <vt:lpstr>PHP的两种执行方式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Lnmp详解</dc:title>
  <dc:creator>zhan</dc:creator>
  <cp:lastModifiedBy>微软用户</cp:lastModifiedBy>
  <cp:revision>45</cp:revision>
  <dcterms:created xsi:type="dcterms:W3CDTF">2017-07-26T09:58:39Z</dcterms:created>
  <dcterms:modified xsi:type="dcterms:W3CDTF">2017-07-27T07:07:21Z</dcterms:modified>
</cp:coreProperties>
</file>