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进</a:t>
            </a:r>
            <a:r>
              <a:rPr lang="zh-CN" altLang="en-US" dirty="0" smtClean="0"/>
              <a:t>阶使用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讲解一下前面做的习题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浮点型（也叫浮点数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，双精度数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或实数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$a = 1.234</a:t>
            </a:r>
          </a:p>
          <a:p>
            <a:pPr lvl="1"/>
            <a:r>
              <a:rPr lang="en-US" altLang="zh-CN" dirty="0" smtClean="0"/>
              <a:t>$b = 1.2e3</a:t>
            </a:r>
          </a:p>
          <a:p>
            <a:pPr lvl="1"/>
            <a:r>
              <a:rPr lang="en-US" altLang="zh-CN" dirty="0" smtClean="0"/>
              <a:t>$c = 7E-10</a:t>
            </a:r>
          </a:p>
          <a:p>
            <a:r>
              <a:rPr lang="zh-CN" altLang="en-US" dirty="0" smtClean="0"/>
              <a:t>浮点数的字长和平台相关</a:t>
            </a:r>
            <a:endParaRPr lang="en-US" altLang="zh-CN" dirty="0" smtClean="0"/>
          </a:p>
          <a:p>
            <a:r>
              <a:rPr lang="zh-CN" altLang="en-US" dirty="0" smtClean="0"/>
              <a:t>浮点数的精度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(0.1 + 0.7) * 10 = 8</a:t>
            </a:r>
          </a:p>
          <a:p>
            <a:pPr lvl="1"/>
            <a:r>
              <a:rPr lang="en-US" altLang="zh-CN" dirty="0" smtClean="0"/>
              <a:t>floor((0.1 + 0.7) * 10) = 7</a:t>
            </a:r>
          </a:p>
          <a:p>
            <a:r>
              <a:rPr lang="en-US" altLang="zh-CN" dirty="0" smtClean="0"/>
              <a:t>0.1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0.7</a:t>
            </a:r>
            <a:r>
              <a:rPr lang="zh-CN" altLang="en-US" dirty="0" smtClean="0"/>
              <a:t>无法使用二进制完整的表示</a:t>
            </a:r>
            <a:endParaRPr lang="en-US" altLang="zh-CN" dirty="0" smtClean="0"/>
          </a:p>
          <a:p>
            <a:r>
              <a:rPr lang="zh-CN" altLang="en-US" dirty="0" smtClean="0"/>
              <a:t>永远不要相信浮点数结果精确到了最后一位</a:t>
            </a:r>
            <a:endParaRPr lang="en-US" altLang="zh-CN" dirty="0" smtClean="0"/>
          </a:p>
          <a:p>
            <a:r>
              <a:rPr lang="zh-CN" altLang="en-US" dirty="0" smtClean="0"/>
              <a:t>也永远不要判断两个浮点数是否相等</a:t>
            </a:r>
            <a:endParaRPr lang="en-US" altLang="zh-CN" dirty="0" smtClean="0"/>
          </a:p>
          <a:p>
            <a:r>
              <a:rPr lang="zh-CN" altLang="en-US" dirty="0" smtClean="0"/>
              <a:t>要进行高精度的运算，需要使用一些特殊的函数</a:t>
            </a:r>
            <a:endParaRPr lang="en-US" altLang="zh-CN" dirty="0" smtClean="0"/>
          </a:p>
          <a:p>
            <a:r>
              <a:rPr lang="zh-CN" altLang="en-US" dirty="0" smtClean="0"/>
              <a:t>比较浮点数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在允许的精度下，进行比较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定义一个字符串最简单的办法使用单引号括起来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要表达一个单引号本身，需要在它前面加一个反斜</a:t>
            </a:r>
            <a:r>
              <a:rPr lang="zh-CN" altLang="en-US" dirty="0" smtClean="0"/>
              <a:t>杠</a:t>
            </a:r>
            <a:endParaRPr lang="en-US" altLang="zh-CN" dirty="0" smtClean="0"/>
          </a:p>
          <a:p>
            <a:pPr lvl="2"/>
            <a:r>
              <a:rPr lang="zh-CN" altLang="en-US" smtClean="0"/>
              <a:t>单引号括起来的字符串，中间表示单引号就需要加入一个反斜杠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单引号中的变量和特殊字符串的转义不会被替换</a:t>
            </a:r>
            <a:endParaRPr lang="en-US" altLang="zh-CN" dirty="0" smtClean="0"/>
          </a:p>
          <a:p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1"/>
            <a:r>
              <a:rPr lang="zh-CN" altLang="en-US" dirty="0"/>
              <a:t>会对一些特殊字符进行转义</a:t>
            </a:r>
            <a:endParaRPr lang="en-US" altLang="zh-CN" dirty="0"/>
          </a:p>
          <a:p>
            <a:pPr lvl="2"/>
            <a:r>
              <a:rPr lang="en-US" altLang="zh-CN" dirty="0"/>
              <a:t>\n	(</a:t>
            </a:r>
            <a:r>
              <a:rPr lang="zh-CN" altLang="en-US" dirty="0"/>
              <a:t>换行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\r	(tab</a:t>
            </a:r>
            <a:r>
              <a:rPr lang="zh-CN" altLang="en-US" dirty="0"/>
              <a:t>键</a:t>
            </a:r>
            <a:r>
              <a:rPr lang="en-US" altLang="zh-CN" dirty="0"/>
              <a:t>8</a:t>
            </a:r>
            <a:r>
              <a:rPr lang="zh-CN" altLang="en-US" dirty="0"/>
              <a:t>个空格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简单语法</a:t>
            </a:r>
            <a:endParaRPr lang="en-US" altLang="zh-CN" dirty="0"/>
          </a:p>
          <a:p>
            <a:pPr lvl="2"/>
            <a:r>
              <a:rPr lang="zh-CN" altLang="en-US" dirty="0"/>
              <a:t>直接解析变量</a:t>
            </a:r>
            <a:endParaRPr lang="en-US" altLang="zh-CN" dirty="0"/>
          </a:p>
          <a:p>
            <a:pPr lvl="2"/>
            <a:r>
              <a:rPr lang="zh-CN" altLang="en-US" dirty="0"/>
              <a:t>直接解析数组值</a:t>
            </a:r>
            <a:endParaRPr lang="en-US" altLang="zh-CN" dirty="0"/>
          </a:p>
          <a:p>
            <a:pPr lvl="2"/>
            <a:r>
              <a:rPr lang="zh-CN" altLang="en-US" dirty="0"/>
              <a:t>直接解析对象值</a:t>
            </a:r>
            <a:endParaRPr lang="en-US" altLang="zh-CN" dirty="0"/>
          </a:p>
          <a:p>
            <a:pPr lvl="1"/>
            <a:r>
              <a:rPr lang="zh-CN" altLang="en-US" dirty="0"/>
              <a:t>复杂语法</a:t>
            </a:r>
            <a:endParaRPr lang="en-US" altLang="zh-CN" dirty="0"/>
          </a:p>
          <a:p>
            <a:pPr lvl="2"/>
            <a:r>
              <a:rPr lang="zh-CN" altLang="en-US" dirty="0"/>
              <a:t>花括号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两种方式性能问题</a:t>
            </a:r>
            <a:endParaRPr lang="en-US" altLang="zh-CN" dirty="0" smtClean="0"/>
          </a:p>
          <a:p>
            <a:r>
              <a:rPr lang="zh-CN" altLang="en-US" dirty="0" smtClean="0"/>
              <a:t>字符串与数字计算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数组设置时的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强制转换</a:t>
            </a:r>
            <a:endParaRPr lang="en-US" altLang="zh-CN" dirty="0" smtClean="0"/>
          </a:p>
          <a:p>
            <a:r>
              <a:rPr lang="zh-CN" altLang="en-US" dirty="0"/>
              <a:t>键</a:t>
            </a:r>
            <a:r>
              <a:rPr lang="zh-CN" altLang="en-US" dirty="0" smtClean="0"/>
              <a:t>名重复</a:t>
            </a:r>
            <a:endParaRPr lang="en-US" altLang="zh-CN" dirty="0" smtClean="0"/>
          </a:p>
          <a:p>
            <a:r>
              <a:rPr lang="zh-CN" altLang="en-US" dirty="0"/>
              <a:t>键</a:t>
            </a:r>
            <a:r>
              <a:rPr lang="zh-CN" altLang="en-US" dirty="0" smtClean="0"/>
              <a:t>名未设置时</a:t>
            </a:r>
            <a:endParaRPr lang="en-US" altLang="zh-CN" dirty="0" smtClean="0"/>
          </a:p>
          <a:p>
            <a:r>
              <a:rPr lang="zh-CN" altLang="en-US" dirty="0" smtClean="0"/>
              <a:t>取值与设置值</a:t>
            </a:r>
            <a:endParaRPr lang="en-US" altLang="zh-CN" dirty="0" smtClean="0"/>
          </a:p>
          <a:p>
            <a:r>
              <a:rPr lang="zh-CN" altLang="en-US" dirty="0" smtClean="0"/>
              <a:t>转换成数组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创建一个基本对象</a:t>
            </a:r>
            <a:endParaRPr lang="en-US" altLang="zh-CN" dirty="0" smtClean="0"/>
          </a:p>
          <a:p>
            <a:r>
              <a:rPr lang="zh-CN" altLang="en-US" dirty="0" smtClean="0"/>
              <a:t>定义类与对象</a:t>
            </a:r>
            <a:endParaRPr lang="en-US" altLang="zh-CN" dirty="0" smtClean="0"/>
          </a:p>
          <a:p>
            <a:pPr lvl="1"/>
            <a:r>
              <a:rPr lang="zh-CN" altLang="en-US" dirty="0"/>
              <a:t>类的访问控制符</a:t>
            </a:r>
            <a:endParaRPr lang="en-US" altLang="zh-CN" dirty="0"/>
          </a:p>
          <a:p>
            <a:pPr lvl="2"/>
            <a:r>
              <a:rPr lang="en-US" altLang="zh-CN" dirty="0"/>
              <a:t>public </a:t>
            </a:r>
            <a:r>
              <a:rPr lang="zh-CN" altLang="en-US" dirty="0"/>
              <a:t>所有人可以访问</a:t>
            </a:r>
            <a:endParaRPr lang="en-US" altLang="zh-CN" dirty="0"/>
          </a:p>
          <a:p>
            <a:pPr lvl="2"/>
            <a:r>
              <a:rPr lang="en-US" altLang="zh-CN" dirty="0"/>
              <a:t>private </a:t>
            </a:r>
            <a:r>
              <a:rPr lang="zh-CN" altLang="en-US" dirty="0"/>
              <a:t>自己访问</a:t>
            </a:r>
            <a:endParaRPr lang="en-US" altLang="zh-CN" dirty="0"/>
          </a:p>
          <a:p>
            <a:pPr lvl="2"/>
            <a:r>
              <a:rPr lang="en-US" altLang="zh-CN" dirty="0"/>
              <a:t>product </a:t>
            </a:r>
            <a:r>
              <a:rPr lang="zh-CN" altLang="en-US" dirty="0"/>
              <a:t>自己，子类，父类可以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其他类型转换成对象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614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未定义的变量，取未设置值的键</a:t>
            </a:r>
            <a:endParaRPr lang="en-US" altLang="zh-CN" dirty="0" smtClean="0"/>
          </a:p>
          <a:p>
            <a:r>
              <a:rPr lang="en-US" altLang="zh-CN" dirty="0" smtClean="0"/>
              <a:t>unset</a:t>
            </a:r>
            <a:r>
              <a:rPr lang="zh-CN" altLang="en-US" dirty="0" smtClean="0"/>
              <a:t>掉的变量或键值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callable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call_user</a:t>
            </a:r>
            <a:r>
              <a:rPr lang="en-US" altLang="zh-CN" dirty="0" smtClean="0"/>
              <a:t>_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2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274</Words>
  <Application>Microsoft Office PowerPoint</Application>
  <PresentationFormat>全屏显示(4:3)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php进阶使用</vt:lpstr>
      <vt:lpstr>float类型</vt:lpstr>
      <vt:lpstr>string类型</vt:lpstr>
      <vt:lpstr>array</vt:lpstr>
      <vt:lpstr>对象</vt:lpstr>
      <vt:lpstr>null</vt:lpstr>
      <vt:lpstr>callable类型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Php进阶知识</dc:title>
  <dc:creator>zhan</dc:creator>
  <cp:lastModifiedBy>光光</cp:lastModifiedBy>
  <cp:revision>45</cp:revision>
  <dcterms:created xsi:type="dcterms:W3CDTF">2017-08-15T09:58:55Z</dcterms:created>
  <dcterms:modified xsi:type="dcterms:W3CDTF">2017-08-15T12:54:18Z</dcterms:modified>
</cp:coreProperties>
</file>