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第十二课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博客系统设计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注册登陆功能</a:t>
            </a:r>
            <a:endParaRPr lang="en-US" altLang="zh-CN" dirty="0" smtClean="0"/>
          </a:p>
          <a:p>
            <a:r>
              <a:rPr lang="zh-CN" altLang="en-US" dirty="0" smtClean="0"/>
              <a:t>发布显示博客功能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登陆</a:t>
            </a:r>
            <a:endParaRPr lang="en-US" altLang="zh-CN" dirty="0" smtClean="0"/>
          </a:p>
          <a:p>
            <a:r>
              <a:rPr lang="zh-CN" altLang="en-US" dirty="0" smtClean="0"/>
              <a:t>博客模块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发布博客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查看博客列表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前后端分离结构</a:t>
            </a:r>
            <a:endParaRPr lang="en-US" altLang="zh-CN" dirty="0" smtClean="0"/>
          </a:p>
          <a:p>
            <a:r>
              <a:rPr lang="zh-CN" altLang="en-US" dirty="0" smtClean="0"/>
              <a:t>前端 </a:t>
            </a:r>
            <a:r>
              <a:rPr lang="en-US" altLang="zh-CN" dirty="0" smtClean="0"/>
              <a:t>web</a:t>
            </a:r>
          </a:p>
          <a:p>
            <a:pPr lvl="1"/>
            <a:r>
              <a:rPr lang="zh-CN" altLang="en-US" dirty="0" smtClean="0"/>
              <a:t>调用接口</a:t>
            </a:r>
            <a:endParaRPr lang="en-US" altLang="zh-CN" dirty="0" smtClean="0"/>
          </a:p>
          <a:p>
            <a:pPr lvl="1"/>
            <a:r>
              <a:rPr lang="zh-CN" altLang="en-US" dirty="0"/>
              <a:t>显示数据</a:t>
            </a:r>
            <a:endParaRPr lang="en-US" altLang="zh-CN" dirty="0" smtClean="0"/>
          </a:p>
          <a:p>
            <a:r>
              <a:rPr lang="zh-CN" altLang="en-US" dirty="0" smtClean="0"/>
              <a:t>后端 </a:t>
            </a:r>
            <a:r>
              <a:rPr lang="en-US" altLang="zh-CN" dirty="0" smtClean="0"/>
              <a:t>app</a:t>
            </a:r>
          </a:p>
          <a:p>
            <a:pPr lvl="1"/>
            <a:r>
              <a:rPr lang="zh-CN" altLang="en-US" dirty="0" smtClean="0"/>
              <a:t>提供接口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93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服务端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</a:p>
          <a:p>
            <a:pPr lvl="2"/>
            <a:r>
              <a:rPr lang="en-US" altLang="zh-CN" dirty="0" err="1" smtClean="0"/>
              <a:t>config</a:t>
            </a:r>
            <a:r>
              <a:rPr lang="en-US" altLang="zh-CN" dirty="0" smtClean="0"/>
              <a:t>	</a:t>
            </a:r>
            <a:r>
              <a:rPr lang="zh-CN" altLang="en-US" dirty="0" smtClean="0"/>
              <a:t>配置文件夹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database.php	</a:t>
            </a:r>
            <a:r>
              <a:rPr lang="zh-CN" altLang="en-US" dirty="0" smtClean="0"/>
              <a:t>数据库配置文件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lib		</a:t>
            </a:r>
            <a:r>
              <a:rPr lang="zh-CN" altLang="en-US" dirty="0" smtClean="0"/>
              <a:t>类文件夹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log	</a:t>
            </a:r>
            <a:r>
              <a:rPr lang="zh-CN" altLang="en-US" dirty="0" smtClean="0"/>
              <a:t>日志类文件夹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request	</a:t>
            </a:r>
            <a:r>
              <a:rPr lang="zh-CN" altLang="en-US" dirty="0" smtClean="0"/>
              <a:t>请求类文件夹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response	</a:t>
            </a:r>
            <a:r>
              <a:rPr lang="zh-CN" altLang="en-US" dirty="0" smtClean="0"/>
              <a:t>返回类文件夹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App.php	</a:t>
            </a:r>
            <a:r>
              <a:rPr lang="zh-CN" altLang="en-US" dirty="0" smtClean="0"/>
              <a:t>访问类通用入口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public	</a:t>
            </a:r>
            <a:r>
              <a:rPr lang="zh-CN" altLang="en-US" dirty="0" smtClean="0"/>
              <a:t>入口文件夹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index.php	</a:t>
            </a:r>
            <a:r>
              <a:rPr lang="zh-CN" altLang="en-US" dirty="0" smtClean="0"/>
              <a:t>项目入口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log		</a:t>
            </a:r>
            <a:r>
              <a:rPr lang="zh-CN" altLang="en-US" dirty="0" smtClean="0"/>
              <a:t>日志文件夹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debug.log	</a:t>
            </a:r>
            <a:r>
              <a:rPr lang="zh-CN" altLang="en-US" dirty="0" smtClean="0"/>
              <a:t>调试日志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service	</a:t>
            </a:r>
            <a:r>
              <a:rPr lang="zh-CN" altLang="en-US" dirty="0" smtClean="0"/>
              <a:t>接口类文件夹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User.php	</a:t>
            </a:r>
            <a:r>
              <a:rPr lang="zh-CN" altLang="en-US" dirty="0" smtClean="0"/>
              <a:t>用户接口类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Blog.php	</a:t>
            </a:r>
            <a:r>
              <a:rPr lang="zh-CN" altLang="en-US" dirty="0" smtClean="0"/>
              <a:t>博客接口类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包含知识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is_callable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判断方法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是否存在</a:t>
            </a:r>
            <a:endParaRPr lang="en-US" altLang="zh-CN" dirty="0" smtClean="0"/>
          </a:p>
          <a:p>
            <a:r>
              <a:rPr lang="en-US" altLang="zh-CN" dirty="0" smtClean="0"/>
              <a:t>new self()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new static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在类中的静态方法，创建类本身的实例</a:t>
            </a:r>
            <a:endParaRPr lang="en-US" altLang="zh-CN" dirty="0" smtClean="0"/>
          </a:p>
          <a:p>
            <a:r>
              <a:rPr lang="zh-CN" altLang="en-US" dirty="0" smtClean="0"/>
              <a:t>单实例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一种设计模式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目的是节省资源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应用中只会存在一个类的实例</a:t>
            </a:r>
            <a:endParaRPr lang="en-US" altLang="zh-CN" dirty="0" smtClean="0"/>
          </a:p>
          <a:p>
            <a:r>
              <a:rPr lang="zh-CN" altLang="en-US" dirty="0" smtClean="0"/>
              <a:t>单一入口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:  </a:t>
            </a:r>
            <a:r>
              <a:rPr lang="zh-CN" altLang="en-US" dirty="0"/>
              <a:t>只</a:t>
            </a:r>
            <a:r>
              <a:rPr lang="zh-CN" altLang="en-US" dirty="0" smtClean="0"/>
              <a:t>能够访问一个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dirty="0" err="1" smtClean="0"/>
              <a:t>spl_autoload_register</a:t>
            </a:r>
            <a:r>
              <a:rPr lang="en-US" dirty="0" smtClean="0"/>
              <a:t>() </a:t>
            </a:r>
            <a:r>
              <a:rPr lang="zh-CN" altLang="en-US" dirty="0" smtClean="0"/>
              <a:t>注册一个自动加载方法</a:t>
            </a:r>
            <a:endParaRPr lang="en-US" dirty="0" smtClean="0"/>
          </a:p>
          <a:p>
            <a:r>
              <a:rPr lang="en-US" dirty="0" smtClean="0"/>
              <a:t>explode</a:t>
            </a:r>
            <a:r>
              <a:rPr lang="en-US" dirty="0" smtClean="0"/>
              <a:t>() </a:t>
            </a:r>
            <a:r>
              <a:rPr lang="zh-CN" altLang="en-US" dirty="0" smtClean="0"/>
              <a:t>拆分字符串的函数</a:t>
            </a:r>
            <a:endParaRPr lang="en-US" dirty="0" smtClean="0"/>
          </a:p>
          <a:p>
            <a:r>
              <a:rPr lang="en-US" dirty="0" err="1" smtClean="0"/>
              <a:t>call_user_func_array</a:t>
            </a:r>
            <a:r>
              <a:rPr lang="en-US" dirty="0" smtClean="0"/>
              <a:t>(fun, </a:t>
            </a:r>
            <a:r>
              <a:rPr lang="en-US" dirty="0" err="1" smtClean="0"/>
              <a:t>args</a:t>
            </a:r>
            <a:r>
              <a:rPr lang="en-US" dirty="0" smtClean="0"/>
              <a:t>), </a:t>
            </a:r>
            <a:r>
              <a:rPr lang="en-US" dirty="0" err="1" smtClean="0"/>
              <a:t>call_user_func</a:t>
            </a:r>
            <a:r>
              <a:rPr lang="en-US" dirty="0" smtClean="0"/>
              <a:t>(fun, arg1, arg2, arg3 …)</a:t>
            </a:r>
          </a:p>
          <a:p>
            <a:r>
              <a:rPr lang="en-US" dirty="0" err="1" smtClean="0"/>
              <a:t>array_shift</a:t>
            </a:r>
            <a:r>
              <a:rPr lang="en-US" dirty="0" smtClean="0"/>
              <a:t>() </a:t>
            </a:r>
            <a:r>
              <a:rPr lang="zh-CN" altLang="en-US" dirty="0"/>
              <a:t>弹</a:t>
            </a:r>
            <a:r>
              <a:rPr lang="zh-CN" altLang="en-US" dirty="0" smtClean="0"/>
              <a:t>出数组的第一个元素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login</a:t>
            </a:r>
          </a:p>
          <a:p>
            <a:r>
              <a:rPr lang="en-US" altLang="zh-CN" dirty="0" smtClean="0"/>
              <a:t>register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单入口模式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只通过一个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文件来访问接口</a:t>
            </a:r>
            <a:endParaRPr lang="en-US" altLang="zh-CN" dirty="0" smtClean="0"/>
          </a:p>
          <a:p>
            <a:r>
              <a:rPr lang="en-US" altLang="zh-CN" dirty="0" smtClean="0"/>
              <a:t>$_POST[‘action’]</a:t>
            </a:r>
            <a:r>
              <a:rPr lang="zh-CN" altLang="en-US" dirty="0" smtClean="0"/>
              <a:t>来选择访问接口</a:t>
            </a:r>
            <a:endParaRPr lang="en-US" altLang="zh-CN" dirty="0" smtClean="0"/>
          </a:p>
          <a:p>
            <a:r>
              <a:rPr lang="en-US" altLang="zh-CN" dirty="0" smtClean="0"/>
              <a:t>action = ‘</a:t>
            </a:r>
            <a:r>
              <a:rPr lang="en-US" altLang="zh-CN" dirty="0" err="1" smtClean="0"/>
              <a:t>User_login</a:t>
            </a:r>
            <a:r>
              <a:rPr lang="en-US" altLang="zh-CN" dirty="0" smtClean="0"/>
              <a:t>’ =&gt; </a:t>
            </a:r>
            <a:r>
              <a:rPr lang="zh-CN" altLang="en-US" dirty="0" smtClean="0"/>
              <a:t>客户端需要访问登陆接口</a:t>
            </a:r>
            <a:endParaRPr lang="en-US" altLang="zh-CN" dirty="0" smtClean="0"/>
          </a:p>
          <a:p>
            <a:r>
              <a:rPr lang="zh-CN" altLang="en-US" dirty="0" smtClean="0"/>
              <a:t>结构为 </a:t>
            </a:r>
            <a:r>
              <a:rPr lang="en-US" altLang="zh-CN" dirty="0" smtClean="0"/>
              <a:t>‘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11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</a:t>
            </a:r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请求类</a:t>
            </a:r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次客户端的访问，只存在一个</a:t>
            </a:r>
            <a:r>
              <a:rPr lang="en-US" altLang="zh-CN" dirty="0" smtClean="0"/>
              <a:t>request</a:t>
            </a:r>
          </a:p>
          <a:p>
            <a:r>
              <a:rPr lang="zh-CN" altLang="en-US" dirty="0" smtClean="0"/>
              <a:t>那么我们可以将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的相关信息，解析成一个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类进行储存</a:t>
            </a:r>
            <a:endParaRPr lang="en-US" altLang="zh-CN" dirty="0" smtClean="0"/>
          </a:p>
          <a:p>
            <a:r>
              <a:rPr lang="zh-CN" altLang="en-US" dirty="0" smtClean="0"/>
              <a:t>并且在应用中的任意位置都可以通过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这个类的实例来访问到</a:t>
            </a:r>
            <a:r>
              <a:rPr lang="en-US" altLang="zh-CN" dirty="0" err="1" smtClean="0"/>
              <a:t>reques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63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250</Words>
  <Application>Microsoft Office PowerPoint</Application>
  <PresentationFormat>全屏显示(4:3)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主题</vt:lpstr>
      <vt:lpstr>第十二课</vt:lpstr>
      <vt:lpstr>功能需求</vt:lpstr>
      <vt:lpstr>模块划分</vt:lpstr>
      <vt:lpstr>项目结构</vt:lpstr>
      <vt:lpstr>目录结构</vt:lpstr>
      <vt:lpstr>包含知识</vt:lpstr>
      <vt:lpstr>User接口</vt:lpstr>
      <vt:lpstr>单入口模式</vt:lpstr>
      <vt:lpstr>单Request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第十二课</dc:title>
  <dc:creator>zhan</dc:creator>
  <cp:lastModifiedBy>光光</cp:lastModifiedBy>
  <cp:revision>71</cp:revision>
  <dcterms:created xsi:type="dcterms:W3CDTF">2017-08-22T07:18:32Z</dcterms:created>
  <dcterms:modified xsi:type="dcterms:W3CDTF">2017-08-22T14:11:18Z</dcterms:modified>
</cp:coreProperties>
</file>