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-84" y="-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025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938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56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060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697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877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809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411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97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01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1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EA82B-6D01-406A-BAC9-1B8854C41ED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9A397-2D38-46E9-B7D5-FDAFE63E33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50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后端分离开发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72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类型数据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ajax</a:t>
            </a:r>
            <a:r>
              <a:rPr lang="zh-CN" altLang="en-US" dirty="0"/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xmlns="" val="158491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什么是前后端分离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在以往开发过程中，数据和页面常常连接在一起，比如说前面学习到的学生管理系统，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代码混合在一起，让前端后端分工开发变得很困难</a:t>
            </a:r>
            <a:endParaRPr lang="en-US" altLang="zh-CN" dirty="0" smtClean="0"/>
          </a:p>
          <a:p>
            <a:pPr lvl="1"/>
            <a:r>
              <a:rPr lang="zh-CN" altLang="en-US" dirty="0"/>
              <a:t>前</a:t>
            </a:r>
            <a:r>
              <a:rPr lang="zh-CN" altLang="en-US" dirty="0" smtClean="0"/>
              <a:t>后端职责问题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开发效率问题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前端发挥问题</a:t>
            </a:r>
            <a:endParaRPr lang="en-US" altLang="zh-CN" dirty="0" smtClean="0"/>
          </a:p>
          <a:p>
            <a:r>
              <a:rPr lang="zh-CN" altLang="en-US" dirty="0" smtClean="0"/>
              <a:t>在以上的问题下，出现了一种前卫思想，前后端分离</a:t>
            </a:r>
            <a:endParaRPr lang="en-US" altLang="zh-CN" dirty="0" smtClean="0"/>
          </a:p>
          <a:p>
            <a:r>
              <a:rPr lang="zh-CN" altLang="en-US" dirty="0" smtClean="0"/>
              <a:t>后端只负责提供数据接口，前端则负责页面展示和数据获取渲染</a:t>
            </a:r>
            <a:endParaRPr lang="en-US" altLang="zh-CN" dirty="0" smtClean="0"/>
          </a:p>
          <a:p>
            <a:r>
              <a:rPr lang="zh-CN" altLang="en-US" dirty="0" smtClean="0"/>
              <a:t>后端负责业务逻辑，前端负责交互逻辑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1870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一种常见的前后端分离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后端使用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语言提供接口</a:t>
            </a:r>
            <a:endParaRPr lang="en-US" altLang="zh-CN" dirty="0" smtClean="0"/>
          </a:p>
          <a:p>
            <a:r>
              <a:rPr lang="zh-CN" altLang="en-US" dirty="0" smtClean="0"/>
              <a:t>前端使用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技术访问接口获取数据并显示</a:t>
            </a:r>
            <a:endParaRPr lang="en-US" altLang="zh-CN" dirty="0" smtClean="0"/>
          </a:p>
          <a:p>
            <a:r>
              <a:rPr lang="zh-CN" altLang="en-US" dirty="0" smtClean="0"/>
              <a:t>前后端数据格式采用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类型数据交互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633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语法讲解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7200" dirty="0" smtClean="0"/>
              <a:t>特点</a:t>
            </a:r>
            <a:endParaRPr lang="en-US" altLang="zh-CN" sz="7200" dirty="0" smtClean="0"/>
          </a:p>
          <a:p>
            <a:pPr lvl="1"/>
            <a:r>
              <a:rPr lang="en-US" altLang="zh-CN" sz="7200" dirty="0" err="1" smtClean="0"/>
              <a:t>json</a:t>
            </a:r>
            <a:r>
              <a:rPr lang="zh-CN" altLang="en-US" sz="7200" dirty="0" smtClean="0"/>
              <a:t>指的是</a:t>
            </a:r>
            <a:r>
              <a:rPr lang="en-US" altLang="zh-CN" sz="7200" dirty="0" smtClean="0"/>
              <a:t>JavaScript</a:t>
            </a:r>
            <a:r>
              <a:rPr lang="zh-CN" altLang="en-US" sz="7200" dirty="0" smtClean="0"/>
              <a:t>对象表示法</a:t>
            </a:r>
            <a:endParaRPr lang="en-US" altLang="zh-CN" sz="7200" dirty="0" smtClean="0"/>
          </a:p>
          <a:p>
            <a:pPr lvl="1"/>
            <a:r>
              <a:rPr lang="en-US" altLang="zh-CN" sz="7200" dirty="0" err="1" smtClean="0"/>
              <a:t>json</a:t>
            </a:r>
            <a:r>
              <a:rPr lang="zh-CN" altLang="en-US" sz="7200" dirty="0" smtClean="0"/>
              <a:t>是轻量级的文本数据交换格式</a:t>
            </a:r>
            <a:endParaRPr lang="en-US" altLang="zh-CN" sz="7200" dirty="0" smtClean="0"/>
          </a:p>
          <a:p>
            <a:pPr lvl="1"/>
            <a:r>
              <a:rPr lang="en-US" altLang="zh-CN" sz="7200" dirty="0" err="1" smtClean="0"/>
              <a:t>json</a:t>
            </a:r>
            <a:r>
              <a:rPr lang="zh-CN" altLang="en-US" sz="7200" dirty="0" smtClean="0"/>
              <a:t>独立与</a:t>
            </a:r>
            <a:r>
              <a:rPr lang="zh-CN" altLang="en-US" sz="7200" dirty="0" smtClean="0"/>
              <a:t>语言</a:t>
            </a:r>
            <a:endParaRPr lang="en-US" altLang="zh-CN" sz="7200" dirty="0" smtClean="0"/>
          </a:p>
          <a:p>
            <a:pPr lvl="1"/>
            <a:r>
              <a:rPr lang="zh-CN" altLang="en-US" sz="7200" dirty="0" smtClean="0"/>
              <a:t>用于描述对象或数组</a:t>
            </a:r>
            <a:endParaRPr lang="en-US" altLang="zh-CN" sz="7200" dirty="0" smtClean="0"/>
          </a:p>
          <a:p>
            <a:r>
              <a:rPr lang="zh-CN" altLang="en-US" sz="7200" dirty="0" smtClean="0"/>
              <a:t>示例</a:t>
            </a:r>
            <a:endParaRPr lang="en-US" altLang="zh-CN" sz="7200" dirty="0" smtClean="0"/>
          </a:p>
          <a:p>
            <a:pPr lvl="1"/>
            <a:r>
              <a:rPr lang="en-US" altLang="zh-CN" sz="7200" dirty="0" smtClean="0"/>
              <a:t>{“name”: “</a:t>
            </a:r>
            <a:r>
              <a:rPr lang="en-US" altLang="zh-CN" sz="7200" dirty="0" err="1" smtClean="0"/>
              <a:t>zhan</a:t>
            </a:r>
            <a:r>
              <a:rPr lang="en-US" altLang="zh-CN" sz="7200" dirty="0" smtClean="0"/>
              <a:t>”, “age”: 24}</a:t>
            </a:r>
          </a:p>
          <a:p>
            <a:pPr lvl="1"/>
            <a:r>
              <a:rPr lang="en-US" altLang="zh-CN" sz="7200" dirty="0" smtClean="0"/>
              <a:t>[{“name”: “</a:t>
            </a:r>
            <a:r>
              <a:rPr lang="en-US" altLang="zh-CN" sz="7200" dirty="0" err="1" smtClean="0"/>
              <a:t>zhan</a:t>
            </a:r>
            <a:r>
              <a:rPr lang="en-US" altLang="zh-CN" sz="7200" dirty="0" smtClean="0"/>
              <a:t>”}, {“name”: “</a:t>
            </a:r>
            <a:r>
              <a:rPr lang="en-US" altLang="zh-CN" sz="7200" dirty="0" err="1" smtClean="0"/>
              <a:t>zhai</a:t>
            </a:r>
            <a:r>
              <a:rPr lang="en-US" altLang="zh-CN" sz="7200" dirty="0" smtClean="0"/>
              <a:t>”}, {“name”: “</a:t>
            </a:r>
            <a:r>
              <a:rPr lang="en-US" altLang="zh-CN" sz="7200" dirty="0" err="1" smtClean="0"/>
              <a:t>xu</a:t>
            </a:r>
            <a:r>
              <a:rPr lang="en-US" altLang="zh-CN" sz="7200" dirty="0" smtClean="0"/>
              <a:t>”}]</a:t>
            </a:r>
            <a:endParaRPr lang="en-US" altLang="zh-CN" sz="7200" dirty="0" smtClean="0"/>
          </a:p>
          <a:p>
            <a:r>
              <a:rPr lang="zh-CN" altLang="en-US" sz="7200" dirty="0" smtClean="0"/>
              <a:t>格式</a:t>
            </a:r>
            <a:endParaRPr lang="en-US" altLang="zh-CN" sz="7200" dirty="0" smtClean="0"/>
          </a:p>
          <a:p>
            <a:pPr lvl="1"/>
            <a:r>
              <a:rPr lang="zh-CN" altLang="en-US" sz="7200" dirty="0" smtClean="0"/>
              <a:t>两种格式： 值的列表，名字</a:t>
            </a:r>
            <a:r>
              <a:rPr lang="en-US" altLang="zh-CN" sz="7200" dirty="0" smtClean="0"/>
              <a:t>/</a:t>
            </a:r>
            <a:r>
              <a:rPr lang="zh-CN" altLang="en-US" sz="7200" dirty="0" smtClean="0"/>
              <a:t>值的集合</a:t>
            </a:r>
            <a:endParaRPr lang="en-US" altLang="zh-CN" sz="7200" dirty="0" smtClean="0"/>
          </a:p>
          <a:p>
            <a:pPr lvl="1"/>
            <a:r>
              <a:rPr lang="zh-CN" altLang="en-US" sz="7200" dirty="0" smtClean="0"/>
              <a:t>名字必须是双引号括起来的字符串</a:t>
            </a:r>
            <a:endParaRPr lang="en-US" altLang="zh-CN" sz="7200" dirty="0" smtClean="0"/>
          </a:p>
          <a:p>
            <a:pPr lvl="1"/>
            <a:r>
              <a:rPr lang="zh-CN" altLang="en-US" sz="7200" dirty="0" smtClean="0"/>
              <a:t>值可以为</a:t>
            </a:r>
            <a:endParaRPr lang="en-US" altLang="zh-CN" sz="7200" dirty="0" smtClean="0"/>
          </a:p>
          <a:p>
            <a:pPr lvl="2"/>
            <a:r>
              <a:rPr lang="zh-CN" altLang="en-US" sz="7200" dirty="0" smtClean="0"/>
              <a:t>数字</a:t>
            </a:r>
            <a:r>
              <a:rPr lang="en-US" altLang="zh-CN" sz="7200" dirty="0" smtClean="0"/>
              <a:t>(</a:t>
            </a:r>
            <a:r>
              <a:rPr lang="zh-CN" altLang="en-US" sz="7200" dirty="0" smtClean="0"/>
              <a:t>整数或者浮点数</a:t>
            </a:r>
            <a:r>
              <a:rPr lang="en-US" altLang="zh-CN" sz="7200" dirty="0" smtClean="0"/>
              <a:t>)</a:t>
            </a:r>
          </a:p>
          <a:p>
            <a:pPr lvl="2"/>
            <a:r>
              <a:rPr lang="zh-CN" altLang="en-US" sz="7200" dirty="0" smtClean="0"/>
              <a:t>字符串</a:t>
            </a:r>
            <a:r>
              <a:rPr lang="en-US" altLang="zh-CN" sz="7200" dirty="0" smtClean="0"/>
              <a:t>(</a:t>
            </a:r>
            <a:r>
              <a:rPr lang="zh-CN" altLang="en-US" sz="7200" dirty="0" smtClean="0"/>
              <a:t>在双引号中</a:t>
            </a:r>
            <a:r>
              <a:rPr lang="en-US" altLang="zh-CN" sz="7200" dirty="0" smtClean="0"/>
              <a:t>)</a:t>
            </a:r>
          </a:p>
          <a:p>
            <a:pPr lvl="2"/>
            <a:r>
              <a:rPr lang="zh-CN" altLang="en-US" sz="7200" dirty="0" smtClean="0"/>
              <a:t>逻辑值</a:t>
            </a:r>
            <a:r>
              <a:rPr lang="en-US" altLang="zh-CN" sz="7200" dirty="0" smtClean="0"/>
              <a:t>(true </a:t>
            </a:r>
            <a:r>
              <a:rPr lang="zh-CN" altLang="en-US" sz="7200" dirty="0" smtClean="0"/>
              <a:t>或 </a:t>
            </a:r>
            <a:r>
              <a:rPr lang="en-US" altLang="zh-CN" sz="7200" dirty="0" smtClean="0"/>
              <a:t>false)</a:t>
            </a:r>
          </a:p>
          <a:p>
            <a:pPr lvl="2"/>
            <a:r>
              <a:rPr lang="zh-CN" altLang="en-US" sz="7200" dirty="0" smtClean="0"/>
              <a:t>数组</a:t>
            </a:r>
            <a:r>
              <a:rPr lang="en-US" altLang="zh-CN" sz="7200" dirty="0" smtClean="0"/>
              <a:t>(</a:t>
            </a:r>
            <a:r>
              <a:rPr lang="zh-CN" altLang="en-US" sz="7200" dirty="0" smtClean="0"/>
              <a:t>在方括号中</a:t>
            </a:r>
            <a:r>
              <a:rPr lang="en-US" altLang="zh-CN" sz="7200" dirty="0" smtClean="0"/>
              <a:t>)</a:t>
            </a:r>
          </a:p>
          <a:p>
            <a:pPr lvl="2"/>
            <a:r>
              <a:rPr lang="zh-CN" altLang="en-US" sz="7200" dirty="0" smtClean="0"/>
              <a:t>对象</a:t>
            </a:r>
            <a:r>
              <a:rPr lang="en-US" altLang="zh-CN" sz="7200" dirty="0" smtClean="0"/>
              <a:t>(</a:t>
            </a:r>
            <a:r>
              <a:rPr lang="zh-CN" altLang="en-US" sz="7200" dirty="0" smtClean="0"/>
              <a:t>在花括号中</a:t>
            </a:r>
            <a:r>
              <a:rPr lang="en-US" altLang="zh-CN" sz="7200" dirty="0" smtClean="0"/>
              <a:t>)</a:t>
            </a:r>
          </a:p>
          <a:p>
            <a:pPr lvl="2"/>
            <a:r>
              <a:rPr lang="en-US" altLang="zh-CN" sz="7200" dirty="0" smtClean="0"/>
              <a:t>null</a:t>
            </a:r>
            <a:endParaRPr lang="en-US" altLang="zh-CN" sz="7200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447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提供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类型数据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json_encode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函数，将对象或者数组数据转换为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err="1" smtClean="0"/>
              <a:t>json_decode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函数，将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字符串转换为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数组或对象</a:t>
            </a:r>
            <a:endParaRPr lang="en-US" altLang="zh-CN" dirty="0" smtClean="0"/>
          </a:p>
          <a:p>
            <a:r>
              <a:rPr lang="en-US" altLang="zh-CN" dirty="0" err="1" smtClean="0"/>
              <a:t>json_last_error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函数，返回最后发生的错误</a:t>
            </a:r>
            <a:endParaRPr lang="en-US" altLang="zh-CN" dirty="0" smtClean="0"/>
          </a:p>
          <a:p>
            <a:r>
              <a:rPr lang="en-US" altLang="zh-CN" dirty="0" err="1" smtClean="0"/>
              <a:t>json_last_error</a:t>
            </a:r>
            <a:r>
              <a:rPr lang="en-US" altLang="zh-CN" dirty="0" err="1" smtClean="0"/>
              <a:t>_msg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函数，返回最后发生错误的消息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201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技术请求数据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cdn</a:t>
            </a:r>
            <a:r>
              <a:rPr lang="zh-CN" altLang="en-US" dirty="0" smtClean="0"/>
              <a:t>导入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函数库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脚本，返回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编码字符串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4947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技术重构学生管理系统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目录结构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</a:p>
          <a:p>
            <a:pPr lvl="2"/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lib</a:t>
            </a:r>
          </a:p>
          <a:p>
            <a:pPr lvl="3"/>
            <a:r>
              <a:rPr lang="en-US" altLang="zh-CN" dirty="0" smtClean="0"/>
              <a:t>student.php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web</a:t>
            </a:r>
          </a:p>
          <a:p>
            <a:pPr lvl="3"/>
            <a:r>
              <a:rPr lang="en-US" altLang="zh-CN" dirty="0" smtClean="0"/>
              <a:t>lib</a:t>
            </a:r>
          </a:p>
          <a:p>
            <a:pPr lvl="4"/>
            <a:r>
              <a:rPr lang="en-US" altLang="zh-CN" dirty="0" err="1" smtClean="0"/>
              <a:t>js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jquery.min.js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index.html</a:t>
            </a:r>
          </a:p>
          <a:p>
            <a:pPr lvl="3"/>
            <a:r>
              <a:rPr lang="en-US" altLang="zh-CN" dirty="0" smtClean="0"/>
              <a:t>addStudent.html</a:t>
            </a:r>
          </a:p>
          <a:p>
            <a:pPr lvl="3"/>
            <a:r>
              <a:rPr lang="en-US" altLang="zh-CN" dirty="0" smtClean="0"/>
              <a:t>studentList.html</a:t>
            </a:r>
          </a:p>
          <a:p>
            <a:pPr lvl="3"/>
            <a:r>
              <a:rPr lang="en-US" altLang="zh-CN" dirty="0" smtClean="0"/>
              <a:t>updateStudent.html</a:t>
            </a:r>
          </a:p>
          <a:p>
            <a:pPr lvl="3"/>
            <a:r>
              <a:rPr lang="en-US" altLang="zh-CN" dirty="0" smtClean="0"/>
              <a:t>studentDetail.html</a:t>
            </a:r>
            <a:endParaRPr lang="en-US" altLang="zh-CN" dirty="0" smtClean="0"/>
          </a:p>
          <a:p>
            <a:r>
              <a:rPr lang="zh-CN" altLang="en-US" dirty="0" smtClean="0"/>
              <a:t>提供接口</a:t>
            </a:r>
            <a:endParaRPr lang="en-US" altLang="zh-CN" dirty="0" smtClean="0"/>
          </a:p>
          <a:p>
            <a:r>
              <a:rPr lang="en-US" altLang="zh-CN" dirty="0" err="1" smtClean="0"/>
              <a:t>ajax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441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352</Words>
  <Application>Microsoft Office PowerPoint</Application>
  <PresentationFormat>自定义</PresentationFormat>
  <Paragraphs>63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前后端分离开发</vt:lpstr>
      <vt:lpstr>课程要求</vt:lpstr>
      <vt:lpstr>什么是前后端分离</vt:lpstr>
      <vt:lpstr>一种常见的前后端分离</vt:lpstr>
      <vt:lpstr>json语法讲解</vt:lpstr>
      <vt:lpstr>php提供json类型数据</vt:lpstr>
      <vt:lpstr>js使用ajax技术请求数据</vt:lpstr>
      <vt:lpstr>使用ajax技术重构学生管理系统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前后端分离开发</dc:title>
  <dc:creator>光光</dc:creator>
  <cp:lastModifiedBy>微软用户</cp:lastModifiedBy>
  <cp:revision>53</cp:revision>
  <dcterms:created xsi:type="dcterms:W3CDTF">2017-08-09T14:18:57Z</dcterms:created>
  <dcterms:modified xsi:type="dcterms:W3CDTF">2017-08-10T10:11:22Z</dcterms:modified>
</cp:coreProperties>
</file>