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Lnmp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/>
          </a:p>
          <a:p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864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字符串运算</a:t>
            </a:r>
            <a:endParaRPr lang="en-US" altLang="zh-CN" dirty="0" smtClean="0"/>
          </a:p>
          <a:p>
            <a:r>
              <a:rPr lang="zh-CN" altLang="en-US" dirty="0" smtClean="0"/>
              <a:t>单引号和双引号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21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-</a:t>
            </a:r>
          </a:p>
          <a:p>
            <a:r>
              <a:rPr lang="en-US" altLang="zh-CN" dirty="0" smtClean="0"/>
              <a:t>*</a:t>
            </a:r>
          </a:p>
          <a:p>
            <a:r>
              <a:rPr lang="en-US" altLang="zh-CN" dirty="0" smtClean="0"/>
              <a:t>/</a:t>
            </a:r>
          </a:p>
          <a:p>
            <a:r>
              <a:rPr lang="en-US" altLang="zh-CN" dirty="0"/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56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else</a:t>
            </a:r>
          </a:p>
          <a:p>
            <a:r>
              <a:rPr lang="en-US" altLang="zh-CN" dirty="0" smtClean="0"/>
              <a:t>Switch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 while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err="1" smtClean="0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23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数组长度  </a:t>
            </a:r>
            <a:r>
              <a:rPr lang="en-US" altLang="zh-CN" dirty="0" smtClean="0"/>
              <a:t>count()</a:t>
            </a:r>
          </a:p>
          <a:p>
            <a:r>
              <a:rPr lang="zh-CN" altLang="en-US" dirty="0" smtClean="0"/>
              <a:t>关联数组 </a:t>
            </a:r>
            <a:endParaRPr lang="en-US" altLang="zh-CN" dirty="0" smtClean="0"/>
          </a:p>
          <a:p>
            <a:r>
              <a:rPr lang="zh-CN" altLang="en-US" dirty="0" smtClean="0"/>
              <a:t>遍历数组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01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对象访问控制</a:t>
            </a:r>
            <a:endParaRPr lang="en-US" altLang="zh-CN" dirty="0" smtClean="0"/>
          </a:p>
          <a:p>
            <a:r>
              <a:rPr lang="zh-CN" altLang="en-US" dirty="0" smtClean="0"/>
              <a:t>对象创建</a:t>
            </a:r>
            <a:endParaRPr lang="en-US" altLang="zh-CN" dirty="0" smtClean="0"/>
          </a:p>
          <a:p>
            <a:r>
              <a:rPr lang="zh-CN" altLang="en-US" dirty="0" smtClean="0"/>
              <a:t>静态成员方法</a:t>
            </a:r>
            <a:endParaRPr lang="en-US" altLang="zh-CN" dirty="0" smtClean="0"/>
          </a:p>
          <a:p>
            <a:r>
              <a:rPr lang="zh-CN" altLang="en-US" dirty="0" smtClean="0"/>
              <a:t>静态成员变量</a:t>
            </a:r>
            <a:endParaRPr lang="en-US" altLang="zh-CN" dirty="0" smtClean="0"/>
          </a:p>
          <a:p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40017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Lnmp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Lnmp</a:t>
            </a:r>
            <a:r>
              <a:rPr lang="zh-CN" altLang="en-US" sz="2400" dirty="0" smtClean="0"/>
              <a:t>是一个包含</a:t>
            </a:r>
            <a:r>
              <a:rPr lang="en-US" altLang="zh-CN" sz="2400" dirty="0" err="1" smtClean="0"/>
              <a:t>Nginx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等软件的一键安装包，也指代包含这些软件的运行环境；</a:t>
            </a:r>
            <a:endParaRPr lang="en-US" altLang="zh-CN" sz="2400" dirty="0" smtClean="0"/>
          </a:p>
          <a:p>
            <a:r>
              <a:rPr lang="zh-CN" altLang="en-US" sz="2400" dirty="0" smtClean="0"/>
              <a:t>本课将会讲解以下软件的用途和使用</a:t>
            </a:r>
            <a:endParaRPr lang="en-US" altLang="zh-CN" sz="2400" dirty="0" smtClean="0"/>
          </a:p>
          <a:p>
            <a:pPr lvl="1"/>
            <a:r>
              <a:rPr lang="en-US" altLang="zh-CN" sz="1600" dirty="0" smtClean="0"/>
              <a:t>Linux</a:t>
            </a:r>
          </a:p>
          <a:p>
            <a:pPr lvl="1"/>
            <a:r>
              <a:rPr lang="en-US" altLang="zh-CN" sz="1600" dirty="0" smtClean="0"/>
              <a:t>PHP</a:t>
            </a:r>
          </a:p>
          <a:p>
            <a:r>
              <a:rPr lang="zh-CN" altLang="en-US" sz="2400" dirty="0" smtClean="0"/>
              <a:t>上完本课后将会学会</a:t>
            </a:r>
            <a:endParaRPr lang="en-US" altLang="zh-CN" sz="2400" dirty="0" smtClean="0"/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linux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php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Linux</a:t>
            </a:r>
            <a:r>
              <a:rPr lang="zh-CN" altLang="en-US" sz="2000" dirty="0" smtClean="0"/>
              <a:t>是一种开源的操作系统，包括多种类型的发行版本。包括</a:t>
            </a:r>
            <a:r>
              <a:rPr lang="en-US" altLang="zh-CN" sz="2000" dirty="0" smtClean="0"/>
              <a:t>Centos, </a:t>
            </a:r>
            <a:r>
              <a:rPr lang="en-US" altLang="zh-CN" sz="2000" dirty="0" err="1" smtClean="0"/>
              <a:t>Ubuntu,FreeBSD</a:t>
            </a:r>
            <a:r>
              <a:rPr lang="zh-CN" altLang="en-US" sz="2000" dirty="0" smtClean="0"/>
              <a:t>等很多版本</a:t>
            </a:r>
            <a:endParaRPr lang="en-US" altLang="zh-CN" sz="2000" dirty="0" smtClean="0"/>
          </a:p>
          <a:p>
            <a:r>
              <a:rPr lang="zh-CN" altLang="en-US" sz="2000" dirty="0" smtClean="0"/>
              <a:t>教程中使用到的版本为</a:t>
            </a:r>
            <a:r>
              <a:rPr lang="en-US" altLang="zh-CN" sz="2000" dirty="0" smtClean="0"/>
              <a:t>Centos 7.2</a:t>
            </a:r>
          </a:p>
          <a:p>
            <a:r>
              <a:rPr lang="en-US" altLang="zh-CN" sz="2000" dirty="0" smtClean="0"/>
              <a:t>Linux </a:t>
            </a:r>
            <a:r>
              <a:rPr lang="zh-CN" altLang="en-US" sz="2000" dirty="0" smtClean="0"/>
              <a:t>需要掌握一些基础命令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文件目录跳转 </a:t>
            </a:r>
            <a:r>
              <a:rPr lang="en-US" altLang="zh-CN" sz="1600" dirty="0" err="1" smtClean="0"/>
              <a:t>cd</a:t>
            </a:r>
            <a:r>
              <a:rPr lang="en-US" altLang="zh-CN" sz="1600" dirty="0" smtClean="0"/>
              <a:t> </a:t>
            </a:r>
          </a:p>
          <a:p>
            <a:pPr lvl="1"/>
            <a:r>
              <a:rPr lang="zh-CN" altLang="en-US" sz="1600" dirty="0" smtClean="0"/>
              <a:t>目录信息 </a:t>
            </a:r>
            <a:r>
              <a:rPr lang="en-US" altLang="zh-CN" sz="1600" dirty="0" err="1" smtClean="0"/>
              <a:t>ls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Pwd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文件操作命令 </a:t>
            </a:r>
            <a:r>
              <a:rPr lang="en-US" altLang="zh-CN" sz="1600" dirty="0" err="1" smtClean="0"/>
              <a:t>mkdir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mv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rm</a:t>
            </a:r>
            <a:r>
              <a:rPr lang="en-US" altLang="zh-CN" sz="1600" dirty="0" smtClean="0"/>
              <a:t> touch</a:t>
            </a:r>
          </a:p>
          <a:p>
            <a:pPr lvl="1"/>
            <a:r>
              <a:rPr lang="zh-CN" altLang="en-US" sz="1600" dirty="0" smtClean="0"/>
              <a:t>复制命令 </a:t>
            </a:r>
            <a:r>
              <a:rPr lang="en-US" altLang="zh-CN" sz="1600" dirty="0" smtClean="0"/>
              <a:t>Cp</a:t>
            </a:r>
          </a:p>
          <a:p>
            <a:pPr lvl="1"/>
            <a:r>
              <a:rPr lang="zh-CN" altLang="en-US" sz="1600" dirty="0" smtClean="0"/>
              <a:t>查看文件内容 </a:t>
            </a:r>
            <a:r>
              <a:rPr lang="en-US" altLang="zh-CN" sz="1600" dirty="0" smtClean="0"/>
              <a:t>cat head more </a:t>
            </a:r>
            <a:r>
              <a:rPr lang="en-US" altLang="zh-CN" sz="1600" dirty="0" err="1" smtClean="0"/>
              <a:t>tac</a:t>
            </a:r>
            <a:r>
              <a:rPr lang="en-US" altLang="zh-CN" sz="1600" dirty="0" smtClean="0"/>
              <a:t> tail</a:t>
            </a:r>
          </a:p>
          <a:p>
            <a:pPr lvl="1"/>
            <a:r>
              <a:rPr lang="zh-CN" altLang="en-US" sz="1600" dirty="0" smtClean="0"/>
              <a:t>查找 </a:t>
            </a:r>
            <a:r>
              <a:rPr lang="en-US" altLang="zh-CN" sz="1600" dirty="0" smtClean="0"/>
              <a:t>find</a:t>
            </a:r>
          </a:p>
          <a:p>
            <a:pPr lvl="1"/>
            <a:r>
              <a:rPr lang="zh-CN" altLang="en-US" sz="1600" dirty="0" smtClean="0"/>
              <a:t>压缩和解压缩  </a:t>
            </a:r>
            <a:r>
              <a:rPr lang="en-US" altLang="zh-CN" sz="1600" dirty="0" smtClean="0"/>
              <a:t> tar zip </a:t>
            </a:r>
            <a:r>
              <a:rPr lang="en-US" altLang="zh-CN" sz="1600" dirty="0" err="1" smtClean="0"/>
              <a:t>gzip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包管理器  </a:t>
            </a:r>
            <a:r>
              <a:rPr lang="en-US" altLang="zh-CN" sz="1600" dirty="0" smtClean="0"/>
              <a:t>yum</a:t>
            </a:r>
          </a:p>
          <a:p>
            <a:pPr lvl="1"/>
            <a:r>
              <a:rPr lang="zh-CN" altLang="en-US" sz="1600" dirty="0" smtClean="0"/>
              <a:t>网络 </a:t>
            </a:r>
            <a:r>
              <a:rPr lang="en-US" altLang="zh-CN" sz="1600" dirty="0" err="1" smtClean="0"/>
              <a:t>ip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其他 </a:t>
            </a:r>
            <a:r>
              <a:rPr lang="en-US" altLang="zh-CN" sz="1600" dirty="0" err="1" smtClean="0"/>
              <a:t>su</a:t>
            </a:r>
            <a:r>
              <a:rPr lang="en-US" altLang="zh-CN" sz="1600" dirty="0" smtClean="0"/>
              <a:t> shutdown top ping </a:t>
            </a:r>
            <a:r>
              <a:rPr lang="en-US" altLang="zh-CN" sz="1600" dirty="0" err="1" smtClean="0"/>
              <a:t>df</a:t>
            </a:r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phpStorm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重量级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编辑器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包含很多功能</a:t>
            </a:r>
            <a:endParaRPr lang="en-US" altLang="zh-CN" dirty="0" smtClean="0"/>
          </a:p>
          <a:p>
            <a:r>
              <a:rPr lang="zh-CN" altLang="en-US" dirty="0" smtClean="0"/>
              <a:t>会用到文件同步功能，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下编写代码，同步到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web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在开发环境中，可以使用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创建服务，避免配置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，达到快速开发的效果。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en-US" altLang="zh-CN" dirty="0" smtClean="0"/>
              <a:t>: `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–S 0:1024`, </a:t>
            </a:r>
            <a:r>
              <a:rPr lang="zh-CN" altLang="en-US" dirty="0" smtClean="0"/>
              <a:t>允许所有连接访问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端口，指向该目录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防火墙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Linux </a:t>
            </a:r>
            <a:r>
              <a:rPr lang="zh-CN" altLang="en-US" sz="1800" dirty="0" smtClean="0"/>
              <a:t>默认开启部分端口，例如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80</a:t>
            </a:r>
            <a:r>
              <a:rPr lang="zh-CN" altLang="en-US" sz="1800" dirty="0" smtClean="0"/>
              <a:t>，</a:t>
            </a:r>
            <a:r>
              <a:rPr lang="en-US" altLang="zh-CN" sz="1800" smtClean="0"/>
              <a:t>443, 3306</a:t>
            </a:r>
            <a:r>
              <a:rPr lang="zh-CN" altLang="en-US" sz="1800" smtClean="0"/>
              <a:t>端口</a:t>
            </a:r>
            <a:r>
              <a:rPr lang="zh-CN" altLang="en-US" sz="1800" dirty="0" smtClean="0"/>
              <a:t>。端口类似于通道，一个应用占用一个或多个通道，用户通过通道来访问应用。</a:t>
            </a:r>
            <a:endParaRPr lang="en-US" altLang="zh-CN" sz="1800" dirty="0" smtClean="0"/>
          </a:p>
          <a:p>
            <a:r>
              <a:rPr lang="zh-CN" altLang="en-US" sz="1800" dirty="0" smtClean="0"/>
              <a:t>浏览器访问</a:t>
            </a:r>
            <a:r>
              <a:rPr lang="en-US" altLang="zh-CN" sz="1800" dirty="0" err="1" smtClean="0"/>
              <a:t>url</a:t>
            </a:r>
            <a:r>
              <a:rPr lang="zh-CN" altLang="en-US" sz="1800" dirty="0" smtClean="0"/>
              <a:t>时，默认会补充</a:t>
            </a:r>
            <a:r>
              <a:rPr lang="en-US" altLang="zh-CN" sz="1800" dirty="0" smtClean="0"/>
              <a:t>80</a:t>
            </a:r>
            <a:r>
              <a:rPr lang="zh-CN" altLang="en-US" sz="1800" dirty="0" smtClean="0"/>
              <a:t>端口</a:t>
            </a:r>
            <a:endParaRPr lang="en-US" altLang="zh-CN" sz="1800" dirty="0" smtClean="0"/>
          </a:p>
          <a:p>
            <a:r>
              <a:rPr lang="zh-CN" altLang="en-US" sz="1800" dirty="0" smtClean="0"/>
              <a:t>编辑防火墙： </a:t>
            </a:r>
            <a:r>
              <a:rPr lang="en-US" altLang="zh-CN" sz="1800" dirty="0" smtClean="0"/>
              <a:t>`</a:t>
            </a:r>
            <a:r>
              <a:rPr lang="en-US" altLang="zh-CN" sz="1800" dirty="0" err="1" smtClean="0"/>
              <a:t>sudo</a:t>
            </a:r>
            <a:r>
              <a:rPr lang="en-US" altLang="zh-CN" sz="1800" dirty="0" smtClean="0"/>
              <a:t> vim /etc/</a:t>
            </a:r>
            <a:r>
              <a:rPr lang="en-US" altLang="zh-CN" sz="1800" dirty="0" err="1" smtClean="0"/>
              <a:t>sysconfig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iptables</a:t>
            </a:r>
            <a:r>
              <a:rPr lang="en-US" altLang="zh-CN" sz="1800" dirty="0" smtClean="0"/>
              <a:t>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的两种执行方式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命令行执行（命令行中调用）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服务器执行（浏览器访问）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混写的方式开发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也有使用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作为后端语言开发服务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或</a:t>
            </a:r>
            <a:r>
              <a:rPr lang="zh-CN" altLang="en-US" dirty="0"/>
              <a:t>前</a:t>
            </a:r>
            <a:r>
              <a:rPr lang="zh-CN" altLang="en-US" dirty="0" smtClean="0"/>
              <a:t>后端分离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总的来说，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是用来输出文本内容的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每一行语句最后需要加上分号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输出字符串</a:t>
            </a:r>
            <a:endParaRPr lang="en-US" altLang="zh-CN" dirty="0" smtClean="0"/>
          </a:p>
          <a:p>
            <a:r>
              <a:rPr lang="zh-CN" altLang="en-US" dirty="0" smtClean="0"/>
              <a:t>脚本语言按顺序执行</a:t>
            </a:r>
            <a:endParaRPr lang="en-US" altLang="zh-CN" dirty="0" smtClean="0"/>
          </a:p>
          <a:p>
            <a:r>
              <a:rPr lang="zh-CN" altLang="en-US" dirty="0" smtClean="0"/>
              <a:t>脚本文件之间可以互相导入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文件不限制文件后缀名，都可以运行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脚本以 </a:t>
            </a:r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?&gt; </a:t>
            </a:r>
            <a:r>
              <a:rPr lang="zh-CN" altLang="en-US" dirty="0" smtClean="0"/>
              <a:t>形式编写</a:t>
            </a:r>
            <a:endParaRPr lang="en-US" altLang="zh-CN" dirty="0" smtClean="0"/>
          </a:p>
          <a:p>
            <a:r>
              <a:rPr lang="zh-CN" altLang="en-US" dirty="0" smtClean="0"/>
              <a:t>代码注释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83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函数、类和关键词不区分大小写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一样使用</a:t>
            </a:r>
            <a:endParaRPr lang="en-US" altLang="zh-CN" dirty="0" smtClean="0"/>
          </a:p>
          <a:p>
            <a:r>
              <a:rPr lang="zh-CN" altLang="en-US" dirty="0" smtClean="0"/>
              <a:t>变量对大小写敏感</a:t>
            </a:r>
            <a:endParaRPr lang="en-US" altLang="zh-CN" dirty="0" smtClean="0"/>
          </a:p>
          <a:p>
            <a:pPr lvl="1"/>
            <a:r>
              <a:rPr lang="en-US" altLang="zh-CN" dirty="0"/>
              <a:t>$Name</a:t>
            </a:r>
            <a:r>
              <a:rPr lang="zh-CN" altLang="en-US" dirty="0"/>
              <a:t>、</a:t>
            </a:r>
            <a:r>
              <a:rPr lang="en-US" altLang="zh-CN" dirty="0"/>
              <a:t>$name </a:t>
            </a:r>
            <a:r>
              <a:rPr lang="zh-CN" altLang="en-US" dirty="0"/>
              <a:t>是不同的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变量以</a:t>
            </a:r>
            <a:r>
              <a:rPr lang="en-US" altLang="zh-CN" dirty="0" smtClean="0"/>
              <a:t>$</a:t>
            </a:r>
            <a:r>
              <a:rPr lang="zh-CN" altLang="en-US" dirty="0" smtClean="0"/>
              <a:t>开头，名称必须以字母或者下划线开头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241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473</Words>
  <Application>Microsoft Office PowerPoint</Application>
  <PresentationFormat>全屏显示(4:3)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主题</vt:lpstr>
      <vt:lpstr>Lnmp详解</vt:lpstr>
      <vt:lpstr>Lnmp是什么</vt:lpstr>
      <vt:lpstr>Linux</vt:lpstr>
      <vt:lpstr>phpStorm</vt:lpstr>
      <vt:lpstr>使用PHP自带web server</vt:lpstr>
      <vt:lpstr>Linux防火墙</vt:lpstr>
      <vt:lpstr>PHP的两种执行方式</vt:lpstr>
      <vt:lpstr>Php语法</vt:lpstr>
      <vt:lpstr>Php变量</vt:lpstr>
      <vt:lpstr>数据类型</vt:lpstr>
      <vt:lpstr>字符串</vt:lpstr>
      <vt:lpstr>运算符</vt:lpstr>
      <vt:lpstr>流程控制</vt:lpstr>
      <vt:lpstr>数组</vt:lpstr>
      <vt:lpstr>对象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Lnmp详解</dc:title>
  <dc:creator>zhan</dc:creator>
  <cp:lastModifiedBy>光光</cp:lastModifiedBy>
  <cp:revision>94</cp:revision>
  <dcterms:created xsi:type="dcterms:W3CDTF">2017-07-26T09:58:39Z</dcterms:created>
  <dcterms:modified xsi:type="dcterms:W3CDTF">2017-07-30T09:32:24Z</dcterms:modified>
</cp:coreProperties>
</file>