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44A2-7212-4E4F-BCF7-1635B870F090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2E1A-43A7-4B01-BE94-1CE8F5498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402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44A2-7212-4E4F-BCF7-1635B870F090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2E1A-43A7-4B01-BE94-1CE8F5498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71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44A2-7212-4E4F-BCF7-1635B870F090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2E1A-43A7-4B01-BE94-1CE8F5498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40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44A2-7212-4E4F-BCF7-1635B870F090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2E1A-43A7-4B01-BE94-1CE8F5498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491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44A2-7212-4E4F-BCF7-1635B870F090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2E1A-43A7-4B01-BE94-1CE8F5498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54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44A2-7212-4E4F-BCF7-1635B870F090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2E1A-43A7-4B01-BE94-1CE8F5498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38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44A2-7212-4E4F-BCF7-1635B870F090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2E1A-43A7-4B01-BE94-1CE8F5498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97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44A2-7212-4E4F-BCF7-1635B870F090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2E1A-43A7-4B01-BE94-1CE8F5498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15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44A2-7212-4E4F-BCF7-1635B870F090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2E1A-43A7-4B01-BE94-1CE8F5498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25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44A2-7212-4E4F-BCF7-1635B870F090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2E1A-43A7-4B01-BE94-1CE8F5498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25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44A2-7212-4E4F-BCF7-1635B870F090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2E1A-43A7-4B01-BE94-1CE8F5498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92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A44A2-7212-4E4F-BCF7-1635B870F090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82E1A-43A7-4B01-BE94-1CE8F5498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66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第十一课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面向对象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2413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第十一课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第十一课</dc:title>
  <dc:creator>光光</dc:creator>
  <cp:lastModifiedBy>光光</cp:lastModifiedBy>
  <cp:revision>2</cp:revision>
  <dcterms:created xsi:type="dcterms:W3CDTF">2017-08-20T15:02:29Z</dcterms:created>
  <dcterms:modified xsi:type="dcterms:W3CDTF">2017-08-20T15:38:54Z</dcterms:modified>
</cp:coreProperties>
</file>