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后端分离开发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ajax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15849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在以往开发过程中，数据和页面常常连接在一起，比如说前面学习到的学生管理系统，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代码混合在一起，让前端后端分工开发变得很困难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后端职责问题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前端发挥问题</a:t>
            </a:r>
            <a:endParaRPr lang="en-US" altLang="zh-CN" dirty="0" smtClean="0"/>
          </a:p>
          <a:p>
            <a:r>
              <a:rPr lang="zh-CN" altLang="en-US" dirty="0" smtClean="0"/>
              <a:t>在以上的问题下，出现了一种前卫思想，前后端分离</a:t>
            </a:r>
            <a:endParaRPr lang="en-US" altLang="zh-CN" dirty="0" smtClean="0"/>
          </a:p>
          <a:p>
            <a:r>
              <a:rPr lang="zh-CN" altLang="en-US" dirty="0" smtClean="0"/>
              <a:t>后端只负责提供数据接口，前端则负责页面展示和数据获取渲染</a:t>
            </a:r>
            <a:endParaRPr lang="en-US" altLang="zh-CN" dirty="0" smtClean="0"/>
          </a:p>
          <a:p>
            <a:r>
              <a:rPr lang="zh-CN" altLang="en-US" dirty="0" smtClean="0"/>
              <a:t>后端负责业务逻辑，前端负责交互逻辑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一种常见的前后端分离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语言提供接口</a:t>
            </a:r>
            <a:endParaRPr lang="en-US" altLang="zh-CN" dirty="0" smtClean="0"/>
          </a:p>
          <a:p>
            <a:r>
              <a:rPr lang="zh-CN" altLang="en-US" dirty="0" smtClean="0"/>
              <a:t>前端使用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技术访问接口获取数据并显示</a:t>
            </a:r>
            <a:endParaRPr lang="en-US" altLang="zh-CN" dirty="0" smtClean="0"/>
          </a:p>
          <a:p>
            <a:r>
              <a:rPr lang="zh-CN" altLang="en-US" dirty="0" smtClean="0"/>
              <a:t>前后端数据格式采用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语法讲解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7200" dirty="0" smtClean="0"/>
              <a:t>特点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指的是</a:t>
            </a:r>
            <a:r>
              <a:rPr lang="en-US" altLang="zh-CN" sz="7200" dirty="0" smtClean="0"/>
              <a:t>JavaScript</a:t>
            </a:r>
            <a:r>
              <a:rPr lang="zh-CN" altLang="en-US" sz="7200" dirty="0" smtClean="0"/>
              <a:t>对象表示法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是轻量级的文本数据交换格式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独立与语言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用于描述对象或数组</a:t>
            </a:r>
            <a:endParaRPr lang="en-US" altLang="zh-CN" sz="7200" dirty="0" smtClean="0"/>
          </a:p>
          <a:p>
            <a:r>
              <a:rPr lang="zh-CN" altLang="en-US" sz="7200" dirty="0" smtClean="0"/>
              <a:t>示例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对象字符串（</a:t>
            </a:r>
            <a:r>
              <a:rPr lang="en-US" altLang="zh-CN" sz="7200" dirty="0" err="1" smtClean="0"/>
              <a:t>php</a:t>
            </a:r>
            <a:r>
              <a:rPr lang="zh-CN" altLang="en-US" sz="7200" dirty="0" smtClean="0"/>
              <a:t>里的关联数组）： </a:t>
            </a:r>
            <a:r>
              <a:rPr lang="en-US" altLang="zh-CN" sz="7200" dirty="0" smtClean="0"/>
              <a:t>{“name”: “zhan”, “age”: 24}</a:t>
            </a:r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数组字符串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php</a:t>
            </a:r>
            <a:r>
              <a:rPr lang="zh-CN" altLang="en-US" sz="7200" dirty="0" smtClean="0"/>
              <a:t>里的数字数组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： </a:t>
            </a:r>
            <a:r>
              <a:rPr lang="en-US" altLang="zh-CN" sz="7200" dirty="0" smtClean="0"/>
              <a:t>[{“name”: “zhan”}, {“name”: “</a:t>
            </a:r>
            <a:r>
              <a:rPr lang="en-US" altLang="zh-CN" sz="7200" dirty="0" err="1" smtClean="0"/>
              <a:t>zhai</a:t>
            </a:r>
            <a:r>
              <a:rPr lang="en-US" altLang="zh-CN" sz="7200" dirty="0" smtClean="0"/>
              <a:t>”}, {“name”: “</a:t>
            </a:r>
            <a:r>
              <a:rPr lang="en-US" altLang="zh-CN" sz="7200" dirty="0" err="1" smtClean="0"/>
              <a:t>xu</a:t>
            </a:r>
            <a:r>
              <a:rPr lang="en-US" altLang="zh-CN" sz="7200" dirty="0" smtClean="0"/>
              <a:t>”}]</a:t>
            </a:r>
          </a:p>
          <a:p>
            <a:r>
              <a:rPr lang="zh-CN" altLang="en-US" sz="7200" dirty="0" smtClean="0"/>
              <a:t>格式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两种</a:t>
            </a:r>
            <a:r>
              <a:rPr lang="zh-CN" altLang="en-US" sz="7200" dirty="0" smtClean="0"/>
              <a:t>格式： 值的列表，名字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值的集合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名字必须是双引号括起来的字符串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值可以为</a:t>
            </a:r>
            <a:endParaRPr lang="en-US" altLang="zh-CN" sz="7200" dirty="0" smtClean="0"/>
          </a:p>
          <a:p>
            <a:pPr lvl="2"/>
            <a:r>
              <a:rPr lang="zh-CN" altLang="en-US" sz="7200" dirty="0" smtClean="0"/>
              <a:t>数字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整数或者浮点数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字符串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在双引号中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逻辑值</a:t>
            </a:r>
            <a:r>
              <a:rPr lang="en-US" altLang="zh-CN" sz="7200" dirty="0" smtClean="0"/>
              <a:t>(true </a:t>
            </a:r>
            <a:r>
              <a:rPr lang="zh-CN" altLang="en-US" sz="7200" dirty="0" smtClean="0"/>
              <a:t>或 </a:t>
            </a:r>
            <a:r>
              <a:rPr lang="en-US" altLang="zh-CN" sz="7200" dirty="0" smtClean="0"/>
              <a:t>false)</a:t>
            </a:r>
          </a:p>
          <a:p>
            <a:pPr lvl="2"/>
            <a:r>
              <a:rPr lang="zh-CN" altLang="en-US" sz="7200" dirty="0" smtClean="0"/>
              <a:t>数组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在方括号中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对象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在花括号中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en-US" altLang="zh-CN" sz="7200" dirty="0" smtClean="0"/>
              <a:t>null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json_encode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函数，将对象或者数组数据转换为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err="1" smtClean="0"/>
              <a:t>json_decode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数组或对象</a:t>
            </a:r>
            <a:endParaRPr lang="en-US" altLang="zh-CN" dirty="0" smtClean="0"/>
          </a:p>
          <a:p>
            <a:r>
              <a:rPr lang="en-US" altLang="zh-CN" dirty="0" err="1" smtClean="0"/>
              <a:t>json_last_error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函数，返回最后发生的错误</a:t>
            </a:r>
            <a:endParaRPr lang="en-US" altLang="zh-CN" dirty="0" smtClean="0"/>
          </a:p>
          <a:p>
            <a:r>
              <a:rPr lang="en-US" altLang="zh-CN" dirty="0" err="1" smtClean="0"/>
              <a:t>json_last_error_msg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函数，返回最后发生错误的消息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技术请求数据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脚本，返回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编码字符串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7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技术重构学生管理系统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2"/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Lib</a:t>
            </a:r>
          </a:p>
          <a:p>
            <a:pPr lvl="4"/>
            <a:r>
              <a:rPr lang="en-US" altLang="zh-CN" dirty="0" err="1" smtClean="0"/>
              <a:t>BaseResponse.php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init.php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student.php</a:t>
            </a:r>
          </a:p>
          <a:p>
            <a:pPr lvl="2"/>
            <a:r>
              <a:rPr lang="en-US" altLang="zh-CN" dirty="0" smtClean="0"/>
              <a:t>web</a:t>
            </a:r>
          </a:p>
          <a:p>
            <a:pPr lvl="3"/>
            <a:r>
              <a:rPr lang="en-US" altLang="zh-CN" dirty="0" smtClean="0"/>
              <a:t>lib</a:t>
            </a:r>
          </a:p>
          <a:p>
            <a:pPr lvl="4"/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jquery.min.js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index.html</a:t>
            </a:r>
          </a:p>
          <a:p>
            <a:pPr lvl="3"/>
            <a:r>
              <a:rPr lang="en-US" altLang="zh-CN" dirty="0" smtClean="0"/>
              <a:t>addStudent.html</a:t>
            </a:r>
          </a:p>
          <a:p>
            <a:pPr lvl="3"/>
            <a:r>
              <a:rPr lang="en-US" altLang="zh-CN" dirty="0" smtClean="0"/>
              <a:t>studentList.html</a:t>
            </a:r>
          </a:p>
          <a:p>
            <a:pPr lvl="3"/>
            <a:r>
              <a:rPr lang="en-US" altLang="zh-CN" dirty="0" smtClean="0"/>
              <a:t>updateStudent.html</a:t>
            </a:r>
          </a:p>
          <a:p>
            <a:pPr lvl="3"/>
            <a:r>
              <a:rPr lang="en-US" altLang="zh-CN" dirty="0" smtClean="0"/>
              <a:t>studentDetail.html</a:t>
            </a:r>
          </a:p>
          <a:p>
            <a:r>
              <a:rPr lang="zh-CN" altLang="en-US" dirty="0" smtClean="0"/>
              <a:t>提供接口</a:t>
            </a:r>
            <a:endParaRPr lang="en-US" altLang="zh-CN" dirty="0" smtClean="0"/>
          </a:p>
          <a:p>
            <a:r>
              <a:rPr lang="en-US" altLang="zh-CN" dirty="0" err="1" smtClean="0"/>
              <a:t>ajax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4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376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前后端分离开发</vt:lpstr>
      <vt:lpstr>课程要求</vt:lpstr>
      <vt:lpstr>什么是前后端分离</vt:lpstr>
      <vt:lpstr>一种常见的前后端分离</vt:lpstr>
      <vt:lpstr>json语法讲解</vt:lpstr>
      <vt:lpstr>php提供json类型数据</vt:lpstr>
      <vt:lpstr>js使用ajax技术请求数据</vt:lpstr>
      <vt:lpstr>使用ajax技术重构学生管理系统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前后端分离开发</dc:title>
  <dc:creator>光光</dc:creator>
  <cp:lastModifiedBy>光光</cp:lastModifiedBy>
  <cp:revision>59</cp:revision>
  <dcterms:created xsi:type="dcterms:W3CDTF">2017-08-09T14:18:57Z</dcterms:created>
  <dcterms:modified xsi:type="dcterms:W3CDTF">2017-08-10T14:36:48Z</dcterms:modified>
</cp:coreProperties>
</file>