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0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1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44A2-7212-4E4F-BCF7-1635B870F090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41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static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内部访问  </a:t>
            </a:r>
            <a:r>
              <a:rPr lang="en-US" altLang="zh-CN" dirty="0" smtClean="0"/>
              <a:t>self::$p</a:t>
            </a:r>
          </a:p>
          <a:p>
            <a:pPr lvl="2"/>
            <a:r>
              <a:rPr lang="zh-CN" altLang="en-US" dirty="0" smtClean="0"/>
              <a:t>外部访问 </a:t>
            </a:r>
            <a:r>
              <a:rPr lang="en-US" altLang="zh-CN" dirty="0" smtClean="0"/>
              <a:t>class::$p</a:t>
            </a:r>
          </a:p>
          <a:p>
            <a:pPr lvl="2"/>
            <a:r>
              <a:rPr lang="zh-CN" altLang="en-US" dirty="0" smtClean="0"/>
              <a:t>不能使用</a:t>
            </a:r>
            <a:r>
              <a:rPr lang="en-US" altLang="zh-CN" dirty="0" smtClean="0"/>
              <a:t>$this</a:t>
            </a:r>
          </a:p>
          <a:p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2"/>
            <a:r>
              <a:rPr lang="zh-CN" altLang="en-US" dirty="0"/>
              <a:t>内部访问  </a:t>
            </a:r>
            <a:r>
              <a:rPr lang="en-US" altLang="zh-CN" dirty="0"/>
              <a:t>self</a:t>
            </a:r>
            <a:r>
              <a:rPr lang="en-US" altLang="zh-CN" dirty="0" smtClean="0"/>
              <a:t>::fun()</a:t>
            </a:r>
            <a:endParaRPr lang="en-US" altLang="zh-CN" dirty="0"/>
          </a:p>
          <a:p>
            <a:pPr lvl="2"/>
            <a:r>
              <a:rPr lang="zh-CN" altLang="en-US" dirty="0"/>
              <a:t>外部访问 </a:t>
            </a:r>
            <a:r>
              <a:rPr lang="en-US" altLang="zh-CN" dirty="0"/>
              <a:t>class</a:t>
            </a:r>
            <a:r>
              <a:rPr lang="en-US" altLang="zh-CN" dirty="0" smtClean="0"/>
              <a:t>::fun()</a:t>
            </a:r>
          </a:p>
          <a:p>
            <a:pPr lvl="2"/>
            <a:r>
              <a:rPr lang="zh-CN" altLang="en-US" dirty="0" smtClean="0"/>
              <a:t>不能使用</a:t>
            </a:r>
            <a:r>
              <a:rPr lang="en-US" altLang="zh-CN" dirty="0" smtClean="0"/>
              <a:t>$this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70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现实中的物体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类是方法和属性的集合</a:t>
            </a:r>
            <a:endParaRPr lang="en-US" altLang="zh-CN" dirty="0" smtClean="0"/>
          </a:p>
          <a:p>
            <a:r>
              <a:rPr lang="zh-CN" altLang="en-US" dirty="0" smtClean="0"/>
              <a:t>类以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开头，后接类名，再接一对花括号</a:t>
            </a:r>
            <a:endParaRPr lang="en-US" altLang="zh-CN" dirty="0" smtClean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名需要以字母或下划线开头，后接若干个字母、数字、下划线组成</a:t>
            </a:r>
            <a:endParaRPr lang="en-US" altLang="zh-CN" dirty="0" smtClean="0"/>
          </a:p>
          <a:p>
            <a:r>
              <a:rPr lang="zh-CN" altLang="en-US" dirty="0" smtClean="0"/>
              <a:t>类包含 类常量、类方法、类变量</a:t>
            </a:r>
            <a:endParaRPr lang="en-US" altLang="zh-CN" dirty="0" smtClean="0"/>
          </a:p>
          <a:p>
            <a:r>
              <a:rPr lang="zh-CN" altLang="en-US" dirty="0" smtClean="0"/>
              <a:t>类方法中的</a:t>
            </a:r>
            <a:r>
              <a:rPr lang="en-US" altLang="zh-CN" dirty="0" smtClean="0"/>
              <a:t>$this  </a:t>
            </a:r>
            <a:r>
              <a:rPr lang="zh-CN" altLang="en-US" dirty="0" smtClean="0"/>
              <a:t>伪变量</a:t>
            </a:r>
            <a:endParaRPr lang="en-US" altLang="zh-CN" dirty="0" smtClean="0"/>
          </a:p>
          <a:p>
            <a:r>
              <a:rPr lang="en-US" altLang="zh-CN" dirty="0" smtClean="0"/>
              <a:t>::class </a:t>
            </a:r>
            <a:r>
              <a:rPr lang="zh-CN" altLang="en-US" dirty="0" smtClean="0"/>
              <a:t>获取完全的类名</a:t>
            </a:r>
            <a:endParaRPr lang="en-US" altLang="zh-CN" dirty="0" smtClean="0"/>
          </a:p>
          <a:p>
            <a:r>
              <a:rPr lang="zh-CN" altLang="en-US" dirty="0" smtClean="0"/>
              <a:t>类继承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继承会继承父类的方法、变量和常量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支持多重继承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同名方法和属性会被覆盖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类使用了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，则不允许被覆盖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parent </a:t>
            </a:r>
            <a:r>
              <a:rPr lang="zh-CN" altLang="en-US" dirty="0" smtClean="0"/>
              <a:t>访问父类被覆盖的方法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覆盖方法时，参数必须保持一致。构造函数例外</a:t>
            </a:r>
            <a:endParaRPr lang="en-US" altLang="zh-CN" dirty="0" smtClean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self / new parent</a:t>
            </a:r>
          </a:p>
          <a:p>
            <a:pPr lvl="1"/>
            <a:r>
              <a:rPr lang="en-US" altLang="zh-CN" dirty="0" smtClean="0"/>
              <a:t>new static</a:t>
            </a:r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39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类中的属性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en-US" dirty="0"/>
              <a:t>使用访问限定符</a:t>
            </a:r>
            <a:r>
              <a:rPr lang="zh-CN" altLang="en-US" dirty="0" smtClean="0"/>
              <a:t>开头</a:t>
            </a:r>
            <a:endParaRPr lang="en-US" altLang="zh-CN" dirty="0"/>
          </a:p>
          <a:p>
            <a:pPr lvl="2"/>
            <a:r>
              <a:rPr lang="en-US" altLang="zh-CN" dirty="0" smtClean="0"/>
              <a:t>public </a:t>
            </a:r>
            <a:r>
              <a:rPr lang="zh-CN" altLang="en-US" dirty="0" smtClean="0"/>
              <a:t>所以地方都可以访问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protected </a:t>
            </a:r>
            <a:r>
              <a:rPr lang="zh-CN" altLang="en-US" dirty="0" smtClean="0"/>
              <a:t>所属类、父类、子类可以调用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private </a:t>
            </a:r>
            <a:r>
              <a:rPr lang="zh-CN" altLang="en-US" dirty="0" smtClean="0"/>
              <a:t>所属类</a:t>
            </a:r>
            <a:endParaRPr lang="en-US" altLang="zh-CN" dirty="0"/>
          </a:p>
          <a:p>
            <a:pPr lvl="1"/>
            <a:r>
              <a:rPr lang="zh-CN" altLang="en-US" dirty="0"/>
              <a:t>后接一个普通的变量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</a:p>
          <a:p>
            <a:pPr lvl="2"/>
            <a:r>
              <a:rPr lang="zh-CN" altLang="en-US" dirty="0" smtClean="0"/>
              <a:t>合法的字符串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必须以下划线或字母开头，后接任意个数字、下划线、字母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访问方式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非静态属性 </a:t>
            </a:r>
            <a:r>
              <a:rPr lang="en-US" altLang="zh-CN" dirty="0" smtClean="0"/>
              <a:t>-&gt; / $this-&gt;</a:t>
            </a:r>
          </a:p>
          <a:p>
            <a:pPr lvl="1"/>
            <a:r>
              <a:rPr lang="zh-CN" altLang="en-US" dirty="0" smtClean="0"/>
              <a:t>静态属性 </a:t>
            </a:r>
            <a:r>
              <a:rPr lang="en-US" altLang="zh-CN" dirty="0" smtClean="0"/>
              <a:t>:: / self::</a:t>
            </a:r>
          </a:p>
        </p:txBody>
      </p:sp>
    </p:spTree>
    <p:extLst>
      <p:ext uri="{BB962C8B-B14F-4D97-AF65-F5344CB8AC3E}">
        <p14:creationId xmlns:p14="http://schemas.microsoft.com/office/powerpoint/2010/main" val="421805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在类中始终保持不变的值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定义和使用的时候不需要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常量的值必须是一个定值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接口中也可以定义常量</a:t>
            </a:r>
            <a:endParaRPr lang="en-US" altLang="zh-CN" dirty="0" smtClean="0"/>
          </a:p>
          <a:p>
            <a:r>
              <a:rPr lang="zh-CN" altLang="en-US" dirty="0" smtClean="0"/>
              <a:t>访问方式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::constant</a:t>
            </a:r>
          </a:p>
          <a:p>
            <a:pPr lvl="1"/>
            <a:r>
              <a:rPr lang="en-US" altLang="zh-CN" dirty="0" smtClean="0"/>
              <a:t>self::constant</a:t>
            </a:r>
          </a:p>
          <a:p>
            <a:pPr lvl="1"/>
            <a:r>
              <a:rPr lang="en-US" altLang="zh-CN" dirty="0" smtClean="0"/>
              <a:t>class::constant</a:t>
            </a:r>
          </a:p>
        </p:txBody>
      </p:sp>
    </p:spTree>
    <p:extLst>
      <p:ext uri="{BB962C8B-B14F-4D97-AF65-F5344CB8AC3E}">
        <p14:creationId xmlns:p14="http://schemas.microsoft.com/office/powerpoint/2010/main" val="231109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自动加载类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spl_autoload_register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用来替代 </a:t>
            </a:r>
            <a:r>
              <a:rPr lang="en-US" altLang="zh-CN" dirty="0" smtClean="0"/>
              <a:t>require include </a:t>
            </a:r>
          </a:p>
          <a:p>
            <a:r>
              <a:rPr lang="zh-CN" altLang="en-US" dirty="0" smtClean="0"/>
              <a:t>在使用未定义的类时，先调用这个函数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86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构造函数和析构函数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对象时，类的构造函数会被调用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__construct()</a:t>
            </a:r>
          </a:p>
          <a:p>
            <a:pPr lvl="1"/>
            <a:r>
              <a:rPr lang="zh-CN" altLang="en-US" dirty="0" smtClean="0"/>
              <a:t>创建对象传入的参数会被传入到构造函数中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创建对象时的初始化操作</a:t>
            </a:r>
            <a:endParaRPr lang="en-US" altLang="zh-CN" dirty="0" smtClean="0"/>
          </a:p>
          <a:p>
            <a:r>
              <a:rPr lang="zh-CN" altLang="en-US" dirty="0" smtClean="0"/>
              <a:t>在销毁对象时，类的析构函数会被调用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__destruct()</a:t>
            </a:r>
          </a:p>
          <a:p>
            <a:pPr lvl="1"/>
            <a:r>
              <a:rPr lang="zh-CN" altLang="en-US" dirty="0" smtClean="0"/>
              <a:t>手动销毁 </a:t>
            </a:r>
            <a:r>
              <a:rPr lang="en-US" altLang="zh-CN" dirty="0" smtClean="0"/>
              <a:t>unset($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脚本结束时自动销毁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</a:t>
            </a:r>
          </a:p>
          <a:p>
            <a:pPr lvl="1"/>
            <a:r>
              <a:rPr lang="zh-CN" altLang="en-US" dirty="0" smtClean="0"/>
              <a:t>所有位置都可以访问</a:t>
            </a:r>
            <a:endParaRPr lang="en-US" altLang="zh-CN" dirty="0" smtClean="0"/>
          </a:p>
          <a:p>
            <a:r>
              <a:rPr lang="en-US" altLang="zh-CN" dirty="0" smtClean="0"/>
              <a:t>protected</a:t>
            </a:r>
          </a:p>
          <a:p>
            <a:pPr lvl="1"/>
            <a:r>
              <a:rPr lang="zh-CN" altLang="en-US" dirty="0" smtClean="0"/>
              <a:t>所属类、父类、子类可以访问</a:t>
            </a:r>
            <a:endParaRPr lang="en-US" altLang="zh-CN" dirty="0" smtClean="0"/>
          </a:p>
          <a:p>
            <a:r>
              <a:rPr lang="en-US" altLang="zh-CN" dirty="0" smtClean="0"/>
              <a:t>private</a:t>
            </a:r>
          </a:p>
          <a:p>
            <a:pPr lvl="1"/>
            <a:r>
              <a:rPr lang="zh-CN" altLang="en-US" dirty="0" smtClean="0"/>
              <a:t>只有所属类可以访问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55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子类会继承所有共有的和受保护的方法与属性与常量</a:t>
            </a:r>
            <a:endParaRPr lang="en-US" altLang="zh-CN" dirty="0" smtClean="0"/>
          </a:p>
          <a:p>
            <a:r>
              <a:rPr lang="en-US" altLang="zh-CN" dirty="0" smtClean="0"/>
              <a:t>extends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类可以覆盖父类的方法和属性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方法的参数必须一致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31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范围解析操作符 </a:t>
            </a:r>
            <a:r>
              <a:rPr lang="en-US" altLang="zh-CN" dirty="0" smtClean="0"/>
              <a:t>::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一对冒号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访问静态成员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访问类常量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访问类名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22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473</Words>
  <Application>Microsoft Office PowerPoint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第十一课</vt:lpstr>
      <vt:lpstr>什么是类(现实中的物体)</vt:lpstr>
      <vt:lpstr>类中的属性</vt:lpstr>
      <vt:lpstr>类常量</vt:lpstr>
      <vt:lpstr>自动加载类</vt:lpstr>
      <vt:lpstr>构造函数和析构函数</vt:lpstr>
      <vt:lpstr>访问控制</vt:lpstr>
      <vt:lpstr>对象继承</vt:lpstr>
      <vt:lpstr>范围解析操作符 ::</vt:lpstr>
      <vt:lpstr>静态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第十一课</dc:title>
  <dc:creator>光光</dc:creator>
  <cp:lastModifiedBy>光光</cp:lastModifiedBy>
  <cp:revision>79</cp:revision>
  <dcterms:created xsi:type="dcterms:W3CDTF">2017-08-20T15:02:29Z</dcterms:created>
  <dcterms:modified xsi:type="dcterms:W3CDTF">2017-08-21T14:38:22Z</dcterms:modified>
</cp:coreProperties>
</file>