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5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5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5CD0-246A-41DA-9E06-E0ABF91A38FE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学生管理系统实战开发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r>
              <a:rPr lang="zh-CN" altLang="en-US" dirty="0" smtClean="0"/>
              <a:t>表结构设计</a:t>
            </a:r>
            <a:endParaRPr lang="en-US" altLang="zh-CN" dirty="0" smtClean="0"/>
          </a:p>
          <a:p>
            <a:r>
              <a:rPr lang="zh-CN" altLang="en-US" dirty="0" smtClean="0"/>
              <a:t>表结构语句</a:t>
            </a:r>
            <a:endParaRPr lang="en-US" altLang="zh-CN" dirty="0" smtClean="0"/>
          </a:p>
          <a:p>
            <a:r>
              <a:rPr lang="zh-CN" altLang="en-US" dirty="0" smtClean="0"/>
              <a:t>项目文件目录设计</a:t>
            </a:r>
            <a:endParaRPr lang="en-US" altLang="zh-CN" dirty="0" smtClean="0"/>
          </a:p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1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数据库储存学生信息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方式操作学生信息，包括增删改查</a:t>
            </a:r>
            <a:endParaRPr lang="en-US" altLang="zh-CN" dirty="0" smtClean="0"/>
          </a:p>
          <a:p>
            <a:r>
              <a:rPr lang="zh-CN" altLang="en-US" dirty="0" smtClean="0"/>
              <a:t>管理员账号密码登陆</a:t>
            </a:r>
            <a:r>
              <a:rPr lang="en-US" altLang="zh-CN" dirty="0" smtClean="0"/>
              <a:t>(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数据库功能模块</a:t>
            </a:r>
            <a:endParaRPr lang="en-US" altLang="zh-CN" dirty="0" smtClean="0"/>
          </a:p>
          <a:p>
            <a:r>
              <a:rPr lang="zh-CN" altLang="en-US" dirty="0" smtClean="0"/>
              <a:t>学生模块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删除学生信息</a:t>
            </a:r>
            <a:endParaRPr lang="en-US" altLang="zh-CN" dirty="0" smtClean="0"/>
          </a:p>
          <a:p>
            <a:pPr lvl="1"/>
            <a:r>
              <a:rPr lang="zh-CN" altLang="en-US" dirty="0"/>
              <a:t>编辑</a:t>
            </a:r>
            <a:r>
              <a:rPr lang="zh-CN" altLang="en-US" dirty="0" smtClean="0"/>
              <a:t>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查询学生信息</a:t>
            </a:r>
            <a:endParaRPr lang="en-US" altLang="zh-CN" dirty="0" smtClean="0"/>
          </a:p>
          <a:p>
            <a:r>
              <a:rPr lang="zh-CN" altLang="en-US" dirty="0" smtClean="0"/>
              <a:t>管理员模块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管理员登陆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管理员修改密码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其他模块操作时对管理员限制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4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学生表 </a:t>
            </a:r>
            <a:r>
              <a:rPr lang="en-US" altLang="zh-CN" dirty="0" smtClean="0"/>
              <a:t>students</a:t>
            </a:r>
          </a:p>
          <a:p>
            <a:pPr lvl="1"/>
            <a:r>
              <a:rPr lang="zh-CN" altLang="en-US" dirty="0" smtClean="0"/>
              <a:t>姓名 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lvl="1"/>
            <a:r>
              <a:rPr lang="zh-CN" altLang="en-US" dirty="0" smtClean="0"/>
              <a:t>性别 </a:t>
            </a:r>
            <a:r>
              <a:rPr lang="en-US" altLang="zh-CN" dirty="0" smtClean="0"/>
              <a:t>sex</a:t>
            </a:r>
            <a:endParaRPr lang="en-US" altLang="zh-CN" dirty="0"/>
          </a:p>
          <a:p>
            <a:pPr lvl="1"/>
            <a:r>
              <a:rPr lang="zh-CN" altLang="en-US" dirty="0"/>
              <a:t>出生</a:t>
            </a:r>
            <a:r>
              <a:rPr lang="zh-CN" altLang="en-US" dirty="0" smtClean="0"/>
              <a:t>日期 </a:t>
            </a:r>
            <a:r>
              <a:rPr lang="en-US" altLang="zh-CN" dirty="0" smtClean="0"/>
              <a:t>birthday</a:t>
            </a:r>
            <a:endParaRPr lang="en-US" altLang="zh-CN" dirty="0"/>
          </a:p>
          <a:p>
            <a:pPr lvl="1"/>
            <a:r>
              <a:rPr lang="zh-CN" altLang="en-US" dirty="0"/>
              <a:t>身份证</a:t>
            </a:r>
            <a:r>
              <a:rPr lang="zh-CN" altLang="en-US" dirty="0" smtClean="0"/>
              <a:t>号 </a:t>
            </a:r>
            <a:r>
              <a:rPr lang="en-US" altLang="zh-CN" dirty="0" err="1" smtClean="0"/>
              <a:t>id_card</a:t>
            </a:r>
            <a:endParaRPr lang="en-US" altLang="zh-CN" dirty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号 </a:t>
            </a:r>
            <a:r>
              <a:rPr lang="en-US" altLang="zh-CN" dirty="0" err="1" smtClean="0"/>
              <a:t>student_id</a:t>
            </a:r>
            <a:endParaRPr lang="en-US" altLang="zh-CN" dirty="0"/>
          </a:p>
          <a:p>
            <a:pPr lvl="1"/>
            <a:r>
              <a:rPr lang="zh-CN" altLang="en-US" dirty="0"/>
              <a:t>入学</a:t>
            </a:r>
            <a:r>
              <a:rPr lang="zh-CN" altLang="en-US" dirty="0" smtClean="0"/>
              <a:t>时间 </a:t>
            </a:r>
            <a:r>
              <a:rPr lang="en-US" altLang="zh-CN" dirty="0" err="1" smtClean="0"/>
              <a:t>admission_time</a:t>
            </a:r>
            <a:endParaRPr lang="en-US" altLang="zh-CN" dirty="0"/>
          </a:p>
          <a:p>
            <a:pPr lvl="1"/>
            <a:r>
              <a:rPr lang="zh-CN" altLang="en-US" dirty="0" smtClean="0"/>
              <a:t>专业</a:t>
            </a:r>
            <a:r>
              <a:rPr lang="en-US" altLang="zh-CN" dirty="0"/>
              <a:t> </a:t>
            </a:r>
            <a:r>
              <a:rPr lang="en-US" altLang="zh-CN" dirty="0" smtClean="0"/>
              <a:t>profession</a:t>
            </a:r>
          </a:p>
          <a:p>
            <a:r>
              <a:rPr lang="zh-CN" altLang="en-US" dirty="0" smtClean="0"/>
              <a:t>管理员表 </a:t>
            </a:r>
            <a:r>
              <a:rPr lang="en-US" altLang="zh-CN" dirty="0" smtClean="0"/>
              <a:t>admins</a:t>
            </a:r>
          </a:p>
          <a:p>
            <a:pPr lvl="1"/>
            <a:r>
              <a:rPr lang="zh-CN" altLang="en-US" dirty="0" smtClean="0"/>
              <a:t>账号</a:t>
            </a:r>
            <a:r>
              <a:rPr lang="en-US" altLang="zh-CN" dirty="0" smtClean="0"/>
              <a:t>	account</a:t>
            </a:r>
          </a:p>
          <a:p>
            <a:pPr lvl="1"/>
            <a:r>
              <a:rPr lang="zh-CN" altLang="en-US" dirty="0" smtClean="0"/>
              <a:t>密码</a:t>
            </a:r>
            <a:r>
              <a:rPr lang="en-US" altLang="zh-CN" dirty="0" smtClean="0"/>
              <a:t>	password</a:t>
            </a:r>
          </a:p>
          <a:p>
            <a:pPr lvl="1"/>
            <a:r>
              <a:rPr lang="zh-CN" altLang="en-US" dirty="0" smtClean="0"/>
              <a:t>创建时间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created_time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学生信息表 </a:t>
            </a:r>
            <a:r>
              <a:rPr lang="en-US" altLang="zh-CN" dirty="0" smtClean="0"/>
              <a:t>Create table students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name varchar(20) not null, sex char(1) not null, birthday date not null, </a:t>
            </a:r>
            <a:r>
              <a:rPr lang="en-US" altLang="zh-CN" dirty="0" err="1" smtClean="0"/>
              <a:t>id_card</a:t>
            </a:r>
            <a:r>
              <a:rPr lang="en-US" altLang="zh-CN" dirty="0" smtClean="0"/>
              <a:t> varchar(20) not null unique, </a:t>
            </a:r>
            <a:r>
              <a:rPr lang="en-US" altLang="zh-CN" dirty="0" err="1" smtClean="0"/>
              <a:t>student_id</a:t>
            </a:r>
            <a:r>
              <a:rPr lang="en-US" altLang="zh-CN" dirty="0" smtClean="0"/>
              <a:t> varchar(20) not null unique, </a:t>
            </a:r>
            <a:r>
              <a:rPr lang="en-US" altLang="zh-CN" dirty="0" err="1" smtClean="0"/>
              <a:t>admission_time</a:t>
            </a:r>
            <a:r>
              <a:rPr lang="en-US" altLang="zh-CN" dirty="0" smtClean="0"/>
              <a:t> date not null, profession varchar(20) not null, primary key (id)); </a:t>
            </a:r>
          </a:p>
          <a:p>
            <a:r>
              <a:rPr lang="zh-CN" altLang="en-US" dirty="0" smtClean="0"/>
              <a:t>管理员表 </a:t>
            </a:r>
            <a:r>
              <a:rPr lang="en-US" altLang="zh-CN" dirty="0" smtClean="0"/>
              <a:t>Create table admins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account varchar(20) not null unique, password  varchar(40) not null, </a:t>
            </a:r>
            <a:r>
              <a:rPr lang="en-US" altLang="zh-CN" dirty="0" err="1" smtClean="0"/>
              <a:t>created_time</a:t>
            </a:r>
            <a:r>
              <a:rPr lang="en-US" altLang="zh-CN" dirty="0" smtClean="0"/>
              <a:t> date not null, primary key (id));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项目目录结构划分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</a:t>
            </a:r>
            <a:r>
              <a:rPr lang="zh-CN" altLang="en-US" dirty="0" smtClean="0"/>
              <a:t>项目根目录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 </a:t>
            </a:r>
            <a:r>
              <a:rPr lang="zh-CN" altLang="en-US" dirty="0" smtClean="0"/>
              <a:t>使用的类目录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不允许直接访问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BaseResponse.php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init.php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zh-CN" altLang="en-US" dirty="0" smtClean="0"/>
              <a:t>公共目录，用于前端访问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index.php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show_student_list.php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显示学生信息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show_student_detail.php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显示学生详细信息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修改学生信息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delete_student.php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删除学生信息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update_student.php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更新学生信息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7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225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学生管理系统实战开发</vt:lpstr>
      <vt:lpstr>课程内容</vt:lpstr>
      <vt:lpstr>需求分析</vt:lpstr>
      <vt:lpstr>模块设计</vt:lpstr>
      <vt:lpstr>表结构设计</vt:lpstr>
      <vt:lpstr>创建表语句</vt:lpstr>
      <vt:lpstr>项目目录结构划分</vt:lpstr>
      <vt:lpstr>功能实现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光光</dc:creator>
  <cp:lastModifiedBy>光光</cp:lastModifiedBy>
  <cp:revision>39</cp:revision>
  <dcterms:created xsi:type="dcterms:W3CDTF">2017-08-04T14:57:57Z</dcterms:created>
  <dcterms:modified xsi:type="dcterms:W3CDTF">2017-08-05T01:24:56Z</dcterms:modified>
</cp:coreProperties>
</file>