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8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7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7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A82B-6D01-406A-BAC9-1B8854C41ED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A397-2D38-46E9-B7D5-FDAFE63E3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后端分离开发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ajax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15849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在以往开发过程中，数据和页面常常连接在一起，比如说前面学习到的学生管理系统，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代码混合在一起，让前端后端分工开发变得很困难</a:t>
            </a:r>
            <a:endParaRPr lang="en-US" altLang="zh-CN" dirty="0" smtClean="0"/>
          </a:p>
          <a:p>
            <a:pPr lvl="1"/>
            <a:r>
              <a:rPr lang="zh-CN" altLang="en-US" dirty="0"/>
              <a:t>前</a:t>
            </a:r>
            <a:r>
              <a:rPr lang="zh-CN" altLang="en-US" dirty="0" smtClean="0"/>
              <a:t>后端职责问题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开发效率问题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前端发挥问题</a:t>
            </a:r>
            <a:endParaRPr lang="en-US" altLang="zh-CN" dirty="0" smtClean="0"/>
          </a:p>
          <a:p>
            <a:r>
              <a:rPr lang="zh-CN" altLang="en-US" dirty="0" smtClean="0"/>
              <a:t>在以上的问题下，出现了一种前卫思想，前后端分离</a:t>
            </a:r>
            <a:endParaRPr lang="en-US" altLang="zh-CN" dirty="0" smtClean="0"/>
          </a:p>
          <a:p>
            <a:r>
              <a:rPr lang="zh-CN" altLang="en-US" dirty="0" smtClean="0"/>
              <a:t>后端只负责提供数据接口，前端则负责页面展示和数据获取渲染</a:t>
            </a:r>
            <a:endParaRPr lang="en-US" altLang="zh-CN" dirty="0" smtClean="0"/>
          </a:p>
          <a:p>
            <a:r>
              <a:rPr lang="zh-CN" altLang="en-US" dirty="0" smtClean="0"/>
              <a:t>后端负责业务逻辑，前端负责交互逻辑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70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一种常见的前后端分离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后端使用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语言提供接口</a:t>
            </a:r>
            <a:endParaRPr lang="en-US" altLang="zh-CN" dirty="0" smtClean="0"/>
          </a:p>
          <a:p>
            <a:r>
              <a:rPr lang="zh-CN" altLang="en-US" dirty="0" smtClean="0"/>
              <a:t>前端使用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技术访问接口获取数据并显示</a:t>
            </a:r>
            <a:endParaRPr lang="en-US" altLang="zh-CN" dirty="0" smtClean="0"/>
          </a:p>
          <a:p>
            <a:r>
              <a:rPr lang="zh-CN" altLang="en-US" dirty="0" smtClean="0"/>
              <a:t>前后端数据格式采用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数据讲解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1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技术请求数据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7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技术重构学生管理系统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157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前后端分离开发</vt:lpstr>
      <vt:lpstr>课程要求</vt:lpstr>
      <vt:lpstr>什么是前后端分离</vt:lpstr>
      <vt:lpstr>一种常见的前后端分离</vt:lpstr>
      <vt:lpstr>json数据讲解</vt:lpstr>
      <vt:lpstr>php提供json类型数据</vt:lpstr>
      <vt:lpstr>js使用ajax技术请求数据</vt:lpstr>
      <vt:lpstr>使用ajax技术重构学生管理系统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前后端分离开发</dc:title>
  <dc:creator>光光</dc:creator>
  <cp:lastModifiedBy>光光</cp:lastModifiedBy>
  <cp:revision>25</cp:revision>
  <dcterms:created xsi:type="dcterms:W3CDTF">2017-08-09T14:18:57Z</dcterms:created>
  <dcterms:modified xsi:type="dcterms:W3CDTF">2017-08-09T15:46:48Z</dcterms:modified>
</cp:coreProperties>
</file>