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13"/>
  </p:notesMasterIdLst>
  <p:handoutMasterIdLst>
    <p:handoutMasterId r:id="rId14"/>
  </p:handoutMasterIdLst>
  <p:sldIdLst>
    <p:sldId id="778" r:id="rId5"/>
    <p:sldId id="771" r:id="rId6"/>
    <p:sldId id="772" r:id="rId7"/>
    <p:sldId id="776" r:id="rId8"/>
    <p:sldId id="773" r:id="rId9"/>
    <p:sldId id="775" r:id="rId10"/>
    <p:sldId id="774" r:id="rId11"/>
    <p:sldId id="616" r:id="rId1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63" autoAdjust="0"/>
    <p:restoredTop sz="84295" autoAdjust="0"/>
  </p:normalViewPr>
  <p:slideViewPr>
    <p:cSldViewPr>
      <p:cViewPr varScale="1">
        <p:scale>
          <a:sx n="73" d="100"/>
          <a:sy n="73" d="100"/>
        </p:scale>
        <p:origin x="2083" y="58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69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33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29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66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74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67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2403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948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475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30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69" r:id="rId4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70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7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7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blahston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hyperlink" Target="mailto:blahby231@gmail.com" TargetMode="External"/><Relationship Id="rId4" Type="http://schemas.openxmlformats.org/officeDocument/2006/relationships/hyperlink" Target="mailto:blahby@gmail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Masters of MongoDB</a:t>
            </a:r>
          </a:p>
        </p:txBody>
      </p:sp>
    </p:spTree>
    <p:extLst>
      <p:ext uri="{BB962C8B-B14F-4D97-AF65-F5344CB8AC3E}">
        <p14:creationId xmlns:p14="http://schemas.microsoft.com/office/powerpoint/2010/main" val="75047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MongoDB?</a:t>
            </a:r>
          </a:p>
        </p:txBody>
      </p:sp>
      <p:pic>
        <p:nvPicPr>
          <p:cNvPr id="6" name="Picture 2" descr="http://photos3.meetupstatic.com/photos/event/c/9/7/c/highres_14391580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105400"/>
            <a:ext cx="35052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838200"/>
            <a:ext cx="8229600" cy="5435600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MongoDB is a very popular </a:t>
            </a:r>
            <a:r>
              <a:rPr lang="en-US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noSQL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 Database </a:t>
            </a:r>
          </a:p>
          <a:p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It uses a 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document-oriented model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opposed to a table-based relational model (SQL)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MongoDB stores data in 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BSON Format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(effectively compressed JSONs)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MongoDB has tons of 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drivers and packages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 connecting to Node, C++, Java, etc. </a:t>
            </a:r>
          </a:p>
        </p:txBody>
      </p:sp>
    </p:spTree>
    <p:extLst>
      <p:ext uri="{BB962C8B-B14F-4D97-AF65-F5344CB8AC3E}">
        <p14:creationId xmlns:p14="http://schemas.microsoft.com/office/powerpoint/2010/main" val="327574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Databases (SQL)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520954"/>
              </p:ext>
            </p:extLst>
          </p:nvPr>
        </p:nvGraphicFramePr>
        <p:xfrm>
          <a:off x="381000" y="990600"/>
          <a:ext cx="664464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160">
                  <a:extLst>
                    <a:ext uri="{9D8B030D-6E8A-4147-A177-3AD203B41FA5}">
                      <a16:colId xmlns:a16="http://schemas.microsoft.com/office/drawing/2014/main" val="716330608"/>
                    </a:ext>
                  </a:extLst>
                </a:gridCol>
                <a:gridCol w="1661160">
                  <a:extLst>
                    <a:ext uri="{9D8B030D-6E8A-4147-A177-3AD203B41FA5}">
                      <a16:colId xmlns:a16="http://schemas.microsoft.com/office/drawing/2014/main" val="1449686933"/>
                    </a:ext>
                  </a:extLst>
                </a:gridCol>
                <a:gridCol w="1661160">
                  <a:extLst>
                    <a:ext uri="{9D8B030D-6E8A-4147-A177-3AD203B41FA5}">
                      <a16:colId xmlns:a16="http://schemas.microsoft.com/office/drawing/2014/main" val="3587768078"/>
                    </a:ext>
                  </a:extLst>
                </a:gridCol>
                <a:gridCol w="1661160">
                  <a:extLst>
                    <a:ext uri="{9D8B030D-6E8A-4147-A177-3AD203B41FA5}">
                      <a16:colId xmlns:a16="http://schemas.microsoft.com/office/drawing/2014/main" val="785359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Published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4436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History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Blah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Blah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Matic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2042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Chronicles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</a:t>
                      </a:r>
                      <a:r>
                        <a:rPr lang="en-US" sz="1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Blahrnia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Sir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Blahston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728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Love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 the Time of Blah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Gabriel Garcia Blah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18975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769500"/>
              </p:ext>
            </p:extLst>
          </p:nvPr>
        </p:nvGraphicFramePr>
        <p:xfrm>
          <a:off x="2727326" y="4038600"/>
          <a:ext cx="6096000" cy="159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163306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496869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87768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Phone 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4436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Blah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Matic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3"/>
                        </a:rPr>
                        <a:t>blahston@gmail.com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911-546-5454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2042495"/>
                  </a:ext>
                </a:extLst>
              </a:tr>
              <a:tr h="4775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Sir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Blahston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4"/>
                        </a:rPr>
                        <a:t>blahby@gmail.com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911-544-5112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728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Gabriel Garcia Blah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5"/>
                        </a:rPr>
                        <a:t>blahby231@gmail.com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125-215-5645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189752"/>
                  </a:ext>
                </a:extLst>
              </a:tr>
            </a:tbl>
          </a:graphicData>
        </a:graphic>
      </p:graphicFrame>
      <p:cxnSp>
        <p:nvCxnSpPr>
          <p:cNvPr id="8" name="Elbow Connector 7"/>
          <p:cNvCxnSpPr/>
          <p:nvPr/>
        </p:nvCxnSpPr>
        <p:spPr>
          <a:xfrm rot="5400000">
            <a:off x="3629660" y="3096260"/>
            <a:ext cx="1122680" cy="762000"/>
          </a:xfrm>
          <a:prstGeom prst="bentConnector3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205423" y="3495432"/>
            <a:ext cx="2385377" cy="115276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SQL relies on Joins to combine relevant data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09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Database (</a:t>
            </a:r>
            <a:r>
              <a:rPr lang="en-US" dirty="0" err="1"/>
              <a:t>noSQL</a:t>
            </a:r>
            <a:r>
              <a:rPr lang="en-US" dirty="0"/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7879"/>
          <a:stretch/>
        </p:blipFill>
        <p:spPr>
          <a:xfrm>
            <a:off x="158751" y="838200"/>
            <a:ext cx="5327650" cy="5354068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5775326" y="2057400"/>
            <a:ext cx="3087051" cy="2438134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noSQL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 Databases on the other hand are effectively JSONs.</a:t>
            </a:r>
          </a:p>
          <a:p>
            <a:endParaRPr lang="en-US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They excel at heterogeneous data formats and are easy to implement.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14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Storage</a:t>
            </a:r>
          </a:p>
        </p:txBody>
      </p:sp>
      <p:pic>
        <p:nvPicPr>
          <p:cNvPr id="4" name="Picture 3" descr="C:\Users\ahaque89\Downloads\MongoDB Storage  - New Page (1)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7" t="4214" r="3062" b="3652"/>
          <a:stretch/>
        </p:blipFill>
        <p:spPr bwMode="auto">
          <a:xfrm>
            <a:off x="304800" y="810299"/>
            <a:ext cx="6857999" cy="517499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2" descr="http://photos3.meetupstatic.com/photos/event/c/9/7/c/highres_14391580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638800"/>
            <a:ext cx="190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52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Storage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567603"/>
              </p:ext>
            </p:extLst>
          </p:nvPr>
        </p:nvGraphicFramePr>
        <p:xfrm>
          <a:off x="457200" y="816784"/>
          <a:ext cx="8229600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42023422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875967853"/>
                    </a:ext>
                  </a:extLst>
                </a:gridCol>
              </a:tblGrid>
              <a:tr h="5796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SQL Term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noSQL</a:t>
                      </a: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Term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1349000"/>
                  </a:ext>
                </a:extLst>
              </a:tr>
              <a:tr h="9599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Database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875561"/>
                  </a:ext>
                </a:extLst>
              </a:tr>
              <a:tr h="9599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Collection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4670341"/>
                  </a:ext>
                </a:extLst>
              </a:tr>
              <a:tr h="9599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836931"/>
                  </a:ext>
                </a:extLst>
              </a:tr>
              <a:tr h="959995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Column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Field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6131251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5442857"/>
            <a:ext cx="8229600" cy="914400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Terms are slightly different in the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noSQL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context.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Take note!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6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914400"/>
            <a:ext cx="8686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Quick Activity: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Work with your neighbors to research the following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are the advantages of using a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noSQL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database like MongoDB according to the </a:t>
            </a: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MongoDB Website?</a:t>
            </a: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are the advantages of using a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noSQL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database like MongoDB according to the web (places like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Quora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)?</a:t>
            </a:r>
          </a:p>
          <a:p>
            <a:pPr marL="457200" indent="-457200">
              <a:buAutoNum type="arabicPeriod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are the disadvantages of using a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noSQL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database like MongoDB according to the web (places like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Quora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)?</a:t>
            </a:r>
          </a:p>
          <a:p>
            <a:pPr marL="457200" indent="-457200">
              <a:buAutoNum type="arabicPeriod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72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Time!</a:t>
            </a:r>
          </a:p>
        </p:txBody>
      </p: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12590</TotalTime>
  <Words>267</Words>
  <Application>Microsoft Office PowerPoint</Application>
  <PresentationFormat>On-screen Show (4:3)</PresentationFormat>
  <Paragraphs>75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UCF - Theme</vt:lpstr>
      <vt:lpstr>Rutgers - Theme</vt:lpstr>
      <vt:lpstr>Unbranded</vt:lpstr>
      <vt:lpstr>UTAustin</vt:lpstr>
      <vt:lpstr>Masters of MongoDB</vt:lpstr>
      <vt:lpstr>What’s MongoDB?</vt:lpstr>
      <vt:lpstr>Relational Databases (SQL)</vt:lpstr>
      <vt:lpstr>Document Database (noSQL)</vt:lpstr>
      <vt:lpstr>MongoDB Storage</vt:lpstr>
      <vt:lpstr>MongoDB Storage</vt:lpstr>
      <vt:lpstr>PowerPoint Presentation</vt:lpstr>
      <vt:lpstr>Code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Peleke Sengstacke</cp:lastModifiedBy>
  <cp:revision>1551</cp:revision>
  <cp:lastPrinted>2016-01-30T16:23:56Z</cp:lastPrinted>
  <dcterms:created xsi:type="dcterms:W3CDTF">2015-01-20T17:19:00Z</dcterms:created>
  <dcterms:modified xsi:type="dcterms:W3CDTF">2017-09-27T18:00:23Z</dcterms:modified>
</cp:coreProperties>
</file>