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BFA59-42D1-4B16-B108-FEDCFFC6A3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Vaccinations vs Influenza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D12D18-7F0C-4933-BD82-E4215350B2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5:  </a:t>
            </a:r>
            <a:r>
              <a:rPr lang="en-US" dirty="0" err="1"/>
              <a:t>analyticus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379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74B3A-2B73-412A-AF25-661473597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Plot 2 by Sean</a:t>
            </a:r>
          </a:p>
        </p:txBody>
      </p:sp>
    </p:spTree>
    <p:extLst>
      <p:ext uri="{BB962C8B-B14F-4D97-AF65-F5344CB8AC3E}">
        <p14:creationId xmlns:p14="http://schemas.microsoft.com/office/powerpoint/2010/main" val="2036466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09B2-AFD3-4298-88D2-E2EB4AD23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Plot 3 by Sean</a:t>
            </a:r>
          </a:p>
        </p:txBody>
      </p:sp>
    </p:spTree>
    <p:extLst>
      <p:ext uri="{BB962C8B-B14F-4D97-AF65-F5344CB8AC3E}">
        <p14:creationId xmlns:p14="http://schemas.microsoft.com/office/powerpoint/2010/main" val="3722350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152F-5E09-4EA9-937F-66ACF59DB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Answers</a:t>
            </a:r>
          </a:p>
        </p:txBody>
      </p:sp>
    </p:spTree>
    <p:extLst>
      <p:ext uri="{BB962C8B-B14F-4D97-AF65-F5344CB8AC3E}">
        <p14:creationId xmlns:p14="http://schemas.microsoft.com/office/powerpoint/2010/main" val="606792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46B2-ABA7-43A8-BDE8-A8CD66542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and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DB947-6123-4C7D-BBFC-134573379E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  <a:p>
            <a:pPr lvl="1"/>
            <a:r>
              <a:rPr lang="en-US" dirty="0"/>
              <a:t>Xiangyu Zhang</a:t>
            </a:r>
          </a:p>
          <a:p>
            <a:pPr lvl="1"/>
            <a:r>
              <a:rPr lang="en-US" dirty="0"/>
              <a:t>Daniel </a:t>
            </a:r>
            <a:r>
              <a:rPr lang="en-US" dirty="0" err="1"/>
              <a:t>Ohriner</a:t>
            </a:r>
            <a:endParaRPr lang="en-US" dirty="0"/>
          </a:p>
          <a:p>
            <a:pPr lvl="1"/>
            <a:r>
              <a:rPr lang="en-US" dirty="0" err="1"/>
              <a:t>Yachen</a:t>
            </a:r>
            <a:r>
              <a:rPr lang="en-US" dirty="0"/>
              <a:t> Yu</a:t>
            </a:r>
          </a:p>
          <a:p>
            <a:pPr lvl="1"/>
            <a:r>
              <a:rPr lang="en-US" dirty="0"/>
              <a:t>Patrick </a:t>
            </a:r>
            <a:r>
              <a:rPr lang="en-US" dirty="0" err="1"/>
              <a:t>Humpphries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B78397-D53F-4BF8-A7ED-15C70F4849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The Story Begins</a:t>
            </a:r>
          </a:p>
          <a:p>
            <a:pPr lvl="1"/>
            <a:r>
              <a:rPr lang="en-US" dirty="0"/>
              <a:t>Challenges and Lessons Learned</a:t>
            </a:r>
          </a:p>
          <a:p>
            <a:pPr lvl="1"/>
            <a:r>
              <a:rPr lang="en-US" dirty="0"/>
              <a:t>Geographic Perspective</a:t>
            </a:r>
          </a:p>
          <a:p>
            <a:pPr lvl="1"/>
            <a:r>
              <a:rPr lang="en-US" dirty="0"/>
              <a:t>Graphical Perspective</a:t>
            </a:r>
          </a:p>
          <a:p>
            <a:pPr lvl="1"/>
            <a:r>
              <a:rPr lang="en-US" dirty="0"/>
              <a:t>Questions and Answers</a:t>
            </a:r>
          </a:p>
        </p:txBody>
      </p:sp>
    </p:spTree>
    <p:extLst>
      <p:ext uri="{BB962C8B-B14F-4D97-AF65-F5344CB8AC3E}">
        <p14:creationId xmlns:p14="http://schemas.microsoft.com/office/powerpoint/2010/main" val="3405153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F967D-263E-4CA6-A661-DF769E0F8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Story Begins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9F76F-C5B9-4FE3-A8DA-9BE06E56D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Problem:</a:t>
            </a:r>
            <a:r>
              <a:rPr lang="en-US" dirty="0"/>
              <a:t>  During the recent flu season, the effectiveness of the vaccine was questioned.</a:t>
            </a:r>
          </a:p>
          <a:p>
            <a:r>
              <a:rPr lang="en-US" b="1" dirty="0"/>
              <a:t>Hypothesis:</a:t>
            </a:r>
            <a:r>
              <a:rPr lang="en-US" dirty="0"/>
              <a:t>  If the vaccine was effective, then states with high vaccination rates will have low influenza rates.</a:t>
            </a:r>
          </a:p>
          <a:p>
            <a:r>
              <a:rPr lang="en-US" b="1" dirty="0"/>
              <a:t>Test:</a:t>
            </a:r>
            <a:r>
              <a:rPr lang="en-US" dirty="0"/>
              <a:t>  Compare vaccination rates from Health and Human Services (HHS) and compare them to the rates of influenza from the Center of Disease Control (CDC)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63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53F4F-7525-403E-8CE7-8A650D6F7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br>
              <a:rPr lang="en-US" dirty="0"/>
            </a:br>
            <a:r>
              <a:rPr lang="en-US" dirty="0"/>
              <a:t>Data Normalization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41F7BD-B014-4E83-B274-A6EC570AF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660" y="310451"/>
            <a:ext cx="3474098" cy="6108761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F880EC73-DD01-4809-BE7C-29473C976179}"/>
              </a:ext>
            </a:extLst>
          </p:cNvPr>
          <p:cNvSpPr/>
          <p:nvPr/>
        </p:nvSpPr>
        <p:spPr>
          <a:xfrm>
            <a:off x="4178969" y="1949629"/>
            <a:ext cx="3011144" cy="728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CDC Calendar Weeks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A786E3F-DD7B-4163-B44D-203C795C68F6}"/>
              </a:ext>
            </a:extLst>
          </p:cNvPr>
          <p:cNvSpPr/>
          <p:nvPr/>
        </p:nvSpPr>
        <p:spPr>
          <a:xfrm>
            <a:off x="3553327" y="3263179"/>
            <a:ext cx="3011144" cy="728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HHS Used Flu Season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45E73D7-3FA5-4B64-B683-33E6BE94816C}"/>
              </a:ext>
            </a:extLst>
          </p:cNvPr>
          <p:cNvSpPr/>
          <p:nvPr/>
        </p:nvSpPr>
        <p:spPr>
          <a:xfrm>
            <a:off x="2935706" y="4179892"/>
            <a:ext cx="3011144" cy="728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Normalized on HHS</a:t>
            </a:r>
          </a:p>
        </p:txBody>
      </p:sp>
    </p:spTree>
    <p:extLst>
      <p:ext uri="{BB962C8B-B14F-4D97-AF65-F5344CB8AC3E}">
        <p14:creationId xmlns:p14="http://schemas.microsoft.com/office/powerpoint/2010/main" val="46864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E752-B047-4962-A5CE-76E4CA94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5A407-3B83-4CB4-9B80-1C1006FAB8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9387092" cy="3416301"/>
          </a:xfrm>
        </p:spPr>
        <p:txBody>
          <a:bodyPr/>
          <a:lstStyle/>
          <a:p>
            <a:r>
              <a:rPr lang="en-US" sz="2400" dirty="0"/>
              <a:t>pandas Dataframes facilitates data manipulation.</a:t>
            </a:r>
          </a:p>
          <a:p>
            <a:pPr lvl="1"/>
            <a:r>
              <a:rPr lang="en-US" sz="2000" dirty="0"/>
              <a:t>Government APIs return json objects.</a:t>
            </a:r>
          </a:p>
          <a:p>
            <a:pPr lvl="1"/>
            <a:r>
              <a:rPr lang="en-US" sz="2000" dirty="0"/>
              <a:t>json objects can be loaded directly into pandas Dataframes.</a:t>
            </a:r>
          </a:p>
          <a:p>
            <a:pPr lvl="1"/>
            <a:r>
              <a:rPr lang="en-US" sz="2000" dirty="0"/>
              <a:t>pandas Dataframes can write directly to json files.</a:t>
            </a:r>
          </a:p>
          <a:p>
            <a:pPr lvl="1"/>
            <a:r>
              <a:rPr lang="en-US" sz="2000" dirty="0"/>
              <a:t>json files can be read directly into pandas</a:t>
            </a:r>
          </a:p>
        </p:txBody>
      </p:sp>
    </p:spTree>
    <p:extLst>
      <p:ext uri="{BB962C8B-B14F-4D97-AF65-F5344CB8AC3E}">
        <p14:creationId xmlns:p14="http://schemas.microsoft.com/office/powerpoint/2010/main" val="834576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2CC0F-F07C-4817-8B62-6C7521AD8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Geographic Plot 1 by Xiangyu</a:t>
            </a:r>
          </a:p>
        </p:txBody>
      </p:sp>
    </p:spTree>
    <p:extLst>
      <p:ext uri="{BB962C8B-B14F-4D97-AF65-F5344CB8AC3E}">
        <p14:creationId xmlns:p14="http://schemas.microsoft.com/office/powerpoint/2010/main" val="1793107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645C1-8F2A-4F53-85A6-94C88F69D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Geographic Plot 2 by Xiangyu</a:t>
            </a:r>
          </a:p>
        </p:txBody>
      </p:sp>
    </p:spTree>
    <p:extLst>
      <p:ext uri="{BB962C8B-B14F-4D97-AF65-F5344CB8AC3E}">
        <p14:creationId xmlns:p14="http://schemas.microsoft.com/office/powerpoint/2010/main" val="1268269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1E5A2-EB86-478F-9E23-D0C87D4A2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Geographic Plot 3 by Xiangyu</a:t>
            </a:r>
          </a:p>
        </p:txBody>
      </p:sp>
    </p:spTree>
    <p:extLst>
      <p:ext uri="{BB962C8B-B14F-4D97-AF65-F5344CB8AC3E}">
        <p14:creationId xmlns:p14="http://schemas.microsoft.com/office/powerpoint/2010/main" val="3910257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630DF-D49C-49E1-AC94-CB525A54A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Plot 1 by Sean</a:t>
            </a:r>
          </a:p>
        </p:txBody>
      </p:sp>
    </p:spTree>
    <p:extLst>
      <p:ext uri="{BB962C8B-B14F-4D97-AF65-F5344CB8AC3E}">
        <p14:creationId xmlns:p14="http://schemas.microsoft.com/office/powerpoint/2010/main" val="612044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57</TotalTime>
  <Words>189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Vaccinations vs Influenza</vt:lpstr>
      <vt:lpstr>Team and Agenda</vt:lpstr>
      <vt:lpstr>The Story Begins</vt:lpstr>
      <vt:lpstr>Challenges Data Normalization</vt:lpstr>
      <vt:lpstr>Lessons Learned</vt:lpstr>
      <vt:lpstr>Geographic Plot 1 by Xiangyu</vt:lpstr>
      <vt:lpstr>Geographic Plot 2 by Xiangyu</vt:lpstr>
      <vt:lpstr>Geographic Plot 3 by Xiangyu</vt:lpstr>
      <vt:lpstr>Numerical Plot 1 by Sean</vt:lpstr>
      <vt:lpstr>Numerical Plot 2 by Sean</vt:lpstr>
      <vt:lpstr>Numerical Plot 3 by Sean</vt:lpstr>
      <vt:lpstr>Questions and 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Vaccinations vs Influenza</dc:title>
  <dc:creator>Patrick Humphries</dc:creator>
  <cp:lastModifiedBy>Patrick Humphries</cp:lastModifiedBy>
  <cp:revision>7</cp:revision>
  <dcterms:created xsi:type="dcterms:W3CDTF">2018-03-29T17:21:36Z</dcterms:created>
  <dcterms:modified xsi:type="dcterms:W3CDTF">2018-03-29T18:18:37Z</dcterms:modified>
</cp:coreProperties>
</file>