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0F57-E0D2-496A-91FA-668D384E9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17194-E485-4384-BA7C-161404013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AEB81-469F-4F70-BB91-BD36C1C4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B3F0-A9BC-48CE-8EB6-ECE965069900}" type="datetimeFigureOut">
              <a:rPr lang="en-US" smtClean="0"/>
              <a:pPr/>
              <a:t>3/31/2018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DBC96-C0BD-4C9B-B78C-1CC460DF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27FAA-F21E-44C0-9DF6-02A5BBA0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BE30-047D-4614-B094-466B5098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1FA85-301E-4DB1-8052-4F96DD6A3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2C12-EED2-4DC7-9637-0E9050BC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3/31/2018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4154-A345-4757-A34C-7F48A576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91BEC-D2DB-4E89-8247-1C156DC9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31AD2-D3F9-47DF-B7B7-EE8FAD97F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3A9E3-60FE-4858-B752-C0502926D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7C2C-FD91-48D9-BE53-4B2F67F4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t>3/31/2018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B4A52-C22F-4B17-8A32-E8EFBCD8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9EF35-FDEB-47B7-82C4-0EEF6550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6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4C5C-E0B2-4ED2-B3DB-0FABDD0E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FA97-F22F-4ACF-BF7A-95077A389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421A-61A9-4F21-B56A-5B3331E9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3/31/2018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22EB-CE89-403F-9BEF-030CF62D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544E3-0123-4777-AB5C-295BB759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0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23DF-BA3D-4A33-B5D1-C445A814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C4F20-C662-40FE-84B3-68A0F58F3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BEA1-385C-4C21-B647-DBA90AB0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3/31/2018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F0899-7A21-4181-97CA-2A674DD3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69025-D6FB-4099-821B-58B69F80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4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88B2-E5A3-4D6E-BFBA-44701F85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5C088-0588-432F-92A2-381C4CBD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9960E-BA99-45C0-B3D7-DB85B4873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7C2D1-F467-4F27-B1F1-D9F3EDD6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3/31/2018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96760-3A56-4F72-8936-149F21F8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8EEAA-3ECB-4277-9F90-750B7105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7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D18D-D74A-4D3F-8EAE-7152F438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54EB2-728E-4C88-BEE0-FD019B491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8C55B-E014-41B7-8338-ABE1B8420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094BE-0335-4D43-A0CF-1F94697FC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49C58-897D-46B4-9FE9-432BA0C38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755B1-D29E-4EBF-A5A0-B12B4A88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3/31/2018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C65DD-7ED2-4866-82FE-DF6D3264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1F8DA-513E-4827-BADA-86D295BE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2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8936-AD34-46A1-8748-ED8A47A5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C9EC2-BE47-4F55-B564-EA74951A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3/31/2018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9A6EA-221F-4940-982E-4E4DBBA9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C25B7-4CE9-4155-BA33-C3988ED4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4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00106-AF42-46B2-80F9-6F4CA149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3/31/2018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EC155-8064-4B82-96EF-06FDB301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075E4-9A4E-436B-90EB-2F4DF101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4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5749-1433-409F-8608-D7549E7B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30F15-9A94-4B65-B747-E87C005E6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4ADBB-070F-424E-B058-7B27C27BB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1AFC7-8DFC-415B-B9F3-D05C074A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smtClean="0"/>
              <a:t>3/31/2018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EEEE7-C715-4A57-A1E3-F6A7F7CB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6F518-3C8A-4A18-8CAA-5DF8AB10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2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4AC4-8207-4A1F-8B23-DDB5870F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83792-B177-475D-A5DD-EACAA2154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5CB36-7365-4BF9-8DBE-7272D2E99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30487-673B-41FD-BAA0-B2425194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3/31/2018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B03D1-4E7F-41CB-8379-7D11841E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D3898-BD07-4712-B44E-AF96866F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2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867AD-7EC5-4723-B46A-961B29EB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64B6C-960F-4EBC-90A7-F25C658D9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75B6D-A50C-4EB4-8BC0-ECC99D0C3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3/31/2018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0915-52DF-42B4-9373-4CBDAFD83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C0A03-0129-4643-BBBF-A8D187DCE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FA59-42D1-4B16-B108-FEDCFFC6A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Vaccinations vs Influenza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12D18-7F0C-4933-BD82-E4215350B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5:  </a:t>
            </a:r>
            <a:r>
              <a:rPr lang="en-US" dirty="0" err="1"/>
              <a:t>analyticus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7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4B3A-2B73-412A-AF25-66147359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Plot 2 by Sean</a:t>
            </a:r>
          </a:p>
        </p:txBody>
      </p:sp>
    </p:spTree>
    <p:extLst>
      <p:ext uri="{BB962C8B-B14F-4D97-AF65-F5344CB8AC3E}">
        <p14:creationId xmlns:p14="http://schemas.microsoft.com/office/powerpoint/2010/main" val="203646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09B2-AFD3-4298-88D2-E2EB4AD2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Plot 3 by Sean</a:t>
            </a:r>
          </a:p>
        </p:txBody>
      </p:sp>
    </p:spTree>
    <p:extLst>
      <p:ext uri="{BB962C8B-B14F-4D97-AF65-F5344CB8AC3E}">
        <p14:creationId xmlns:p14="http://schemas.microsoft.com/office/powerpoint/2010/main" val="372235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152F-5E09-4EA9-937F-66ACF59D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60679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46B2-ABA7-43A8-BDE8-A8CD6654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and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DB947-6123-4C7D-BBFC-134573379E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  <a:p>
            <a:pPr lvl="1"/>
            <a:r>
              <a:rPr lang="en-US" dirty="0"/>
              <a:t>Xiangyu Zhang</a:t>
            </a:r>
          </a:p>
          <a:p>
            <a:pPr lvl="1"/>
            <a:r>
              <a:rPr lang="en-US" dirty="0"/>
              <a:t>Daniel </a:t>
            </a:r>
            <a:r>
              <a:rPr lang="en-US" dirty="0" err="1"/>
              <a:t>Ohriner</a:t>
            </a:r>
            <a:endParaRPr lang="en-US" dirty="0"/>
          </a:p>
          <a:p>
            <a:pPr lvl="1"/>
            <a:r>
              <a:rPr lang="en-US" dirty="0" err="1"/>
              <a:t>Yachen</a:t>
            </a:r>
            <a:r>
              <a:rPr lang="en-US" dirty="0"/>
              <a:t> Yu</a:t>
            </a:r>
          </a:p>
          <a:p>
            <a:pPr lvl="1"/>
            <a:r>
              <a:rPr lang="en-US" dirty="0"/>
              <a:t>Patrick </a:t>
            </a:r>
            <a:r>
              <a:rPr lang="en-US" dirty="0" err="1"/>
              <a:t>Humpphries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78397-D53F-4BF8-A7ED-15C70F4849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The Story Begins</a:t>
            </a:r>
          </a:p>
          <a:p>
            <a:pPr lvl="1"/>
            <a:r>
              <a:rPr lang="en-US" dirty="0"/>
              <a:t>Challenges and Lessons Learned</a:t>
            </a:r>
          </a:p>
          <a:p>
            <a:pPr lvl="1"/>
            <a:r>
              <a:rPr lang="en-US" dirty="0"/>
              <a:t>Geographic Perspective</a:t>
            </a:r>
          </a:p>
          <a:p>
            <a:pPr lvl="1"/>
            <a:r>
              <a:rPr lang="en-US" dirty="0"/>
              <a:t>Graphical Perspective</a:t>
            </a:r>
          </a:p>
          <a:p>
            <a:pPr lvl="1"/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340515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967D-263E-4CA6-A661-DF769E0F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Begins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9F76F-C5B9-4FE3-A8DA-9BE06E56D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Problem:</a:t>
            </a:r>
            <a:r>
              <a:rPr lang="en-US" dirty="0"/>
              <a:t>  During the recent flu season, the effectiveness of the vaccine was questioned.</a:t>
            </a:r>
          </a:p>
          <a:p>
            <a:r>
              <a:rPr lang="en-US" b="1" dirty="0"/>
              <a:t>Hypothesis:</a:t>
            </a:r>
            <a:r>
              <a:rPr lang="en-US" dirty="0"/>
              <a:t>  If the vaccine was effective, then states with high vaccination rates will have low influenza rates.</a:t>
            </a:r>
          </a:p>
          <a:p>
            <a:r>
              <a:rPr lang="en-US" b="1" dirty="0"/>
              <a:t>Test:</a:t>
            </a:r>
            <a:r>
              <a:rPr lang="en-US" dirty="0"/>
              <a:t>  Compare vaccination rates from Health and Human Services (HHS) and compare them to the rates of influenza from the Center of Disease Control (CDC)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6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3F4F-7525-403E-8CE7-8A650D6F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r>
              <a:rPr lang="en-US" dirty="0"/>
              <a:t>Data Normalization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1F7BD-B014-4E83-B274-A6EC570AF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60" y="310451"/>
            <a:ext cx="3474098" cy="610876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880EC73-DD01-4809-BE7C-29473C976179}"/>
              </a:ext>
            </a:extLst>
          </p:cNvPr>
          <p:cNvSpPr/>
          <p:nvPr/>
        </p:nvSpPr>
        <p:spPr>
          <a:xfrm>
            <a:off x="4178969" y="1949629"/>
            <a:ext cx="3011144" cy="72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CDC Calendar Weeks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A786E3F-DD7B-4163-B44D-203C795C68F6}"/>
              </a:ext>
            </a:extLst>
          </p:cNvPr>
          <p:cNvSpPr/>
          <p:nvPr/>
        </p:nvSpPr>
        <p:spPr>
          <a:xfrm>
            <a:off x="3553327" y="3263179"/>
            <a:ext cx="3011144" cy="72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HHS Used Flu Season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45E73D7-3FA5-4B64-B683-33E6BE94816C}"/>
              </a:ext>
            </a:extLst>
          </p:cNvPr>
          <p:cNvSpPr/>
          <p:nvPr/>
        </p:nvSpPr>
        <p:spPr>
          <a:xfrm>
            <a:off x="2935706" y="4179892"/>
            <a:ext cx="3011144" cy="72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Normalized on HHS</a:t>
            </a:r>
          </a:p>
        </p:txBody>
      </p:sp>
    </p:spTree>
    <p:extLst>
      <p:ext uri="{BB962C8B-B14F-4D97-AF65-F5344CB8AC3E}">
        <p14:creationId xmlns:p14="http://schemas.microsoft.com/office/powerpoint/2010/main" val="46864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E752-B047-4962-A5CE-76E4CA94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5A407-3B83-4CB4-9B80-1C1006FAB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9387092" cy="3416301"/>
          </a:xfrm>
        </p:spPr>
        <p:txBody>
          <a:bodyPr/>
          <a:lstStyle/>
          <a:p>
            <a:r>
              <a:rPr lang="en-US" sz="2400" dirty="0"/>
              <a:t>pandas Dataframes facilitates data manipulation.</a:t>
            </a:r>
          </a:p>
          <a:p>
            <a:pPr lvl="1"/>
            <a:r>
              <a:rPr lang="en-US" sz="2000" dirty="0"/>
              <a:t>Government APIs return json objects.</a:t>
            </a:r>
          </a:p>
          <a:p>
            <a:pPr lvl="1"/>
            <a:r>
              <a:rPr lang="en-US" sz="2000" dirty="0"/>
              <a:t>json objects can be loaded directly into pandas Dataframes.</a:t>
            </a:r>
          </a:p>
          <a:p>
            <a:pPr lvl="1"/>
            <a:r>
              <a:rPr lang="en-US" sz="2000" dirty="0"/>
              <a:t>pandas Dataframes can write directly to json files.</a:t>
            </a:r>
          </a:p>
          <a:p>
            <a:pPr lvl="1"/>
            <a:r>
              <a:rPr lang="en-US" sz="2000" dirty="0"/>
              <a:t>json files can be read directly into pandas</a:t>
            </a:r>
          </a:p>
        </p:txBody>
      </p:sp>
    </p:spTree>
    <p:extLst>
      <p:ext uri="{BB962C8B-B14F-4D97-AF65-F5344CB8AC3E}">
        <p14:creationId xmlns:p14="http://schemas.microsoft.com/office/powerpoint/2010/main" val="83457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CC0F-F07C-4817-8B62-6C7521AD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Plot 1 by Xiangyu</a:t>
            </a:r>
          </a:p>
        </p:txBody>
      </p:sp>
    </p:spTree>
    <p:extLst>
      <p:ext uri="{BB962C8B-B14F-4D97-AF65-F5344CB8AC3E}">
        <p14:creationId xmlns:p14="http://schemas.microsoft.com/office/powerpoint/2010/main" val="179310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45C1-8F2A-4F53-85A6-94C88F69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Plot 2 by Xiangyu</a:t>
            </a:r>
          </a:p>
        </p:txBody>
      </p:sp>
    </p:spTree>
    <p:extLst>
      <p:ext uri="{BB962C8B-B14F-4D97-AF65-F5344CB8AC3E}">
        <p14:creationId xmlns:p14="http://schemas.microsoft.com/office/powerpoint/2010/main" val="126826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E5A2-EB86-478F-9E23-D0C87D4A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Plot 3 by Xiangyu</a:t>
            </a:r>
          </a:p>
        </p:txBody>
      </p:sp>
    </p:spTree>
    <p:extLst>
      <p:ext uri="{BB962C8B-B14F-4D97-AF65-F5344CB8AC3E}">
        <p14:creationId xmlns:p14="http://schemas.microsoft.com/office/powerpoint/2010/main" val="39102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30DF-D49C-49E1-AC94-CB525A54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Plot 1 by Sean</a:t>
            </a:r>
          </a:p>
        </p:txBody>
      </p:sp>
    </p:spTree>
    <p:extLst>
      <p:ext uri="{BB962C8B-B14F-4D97-AF65-F5344CB8AC3E}">
        <p14:creationId xmlns:p14="http://schemas.microsoft.com/office/powerpoint/2010/main" val="61204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189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Vaccinations vs Influenza</vt:lpstr>
      <vt:lpstr>Team and Agenda</vt:lpstr>
      <vt:lpstr>The Story Begins</vt:lpstr>
      <vt:lpstr>Challenges Data Normalization</vt:lpstr>
      <vt:lpstr>Lessons Learned</vt:lpstr>
      <vt:lpstr>Geographic Plot 1 by Xiangyu</vt:lpstr>
      <vt:lpstr>Geographic Plot 2 by Xiangyu</vt:lpstr>
      <vt:lpstr>Geographic Plot 3 by Xiangyu</vt:lpstr>
      <vt:lpstr>Numerical Plot 1 by Sean</vt:lpstr>
      <vt:lpstr>Numerical Plot 2 by Sean</vt:lpstr>
      <vt:lpstr>Numerical Plot 3 by Sean</vt:lpstr>
      <vt:lpstr>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Vaccinations vs Influenza</dc:title>
  <dc:creator>Patrick Humphries</dc:creator>
  <cp:lastModifiedBy>Xiangyu Zhang</cp:lastModifiedBy>
  <cp:revision>9</cp:revision>
  <dcterms:created xsi:type="dcterms:W3CDTF">2018-03-29T17:21:36Z</dcterms:created>
  <dcterms:modified xsi:type="dcterms:W3CDTF">2018-04-01T19:18:56Z</dcterms:modified>
</cp:coreProperties>
</file>