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61" r:id="rId5"/>
    <p:sldId id="259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53" autoAdjust="0"/>
  </p:normalViewPr>
  <p:slideViewPr>
    <p:cSldViewPr>
      <p:cViewPr varScale="1">
        <p:scale>
          <a:sx n="70" d="100"/>
          <a:sy n="70" d="100"/>
        </p:scale>
        <p:origin x="11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FFB48-1042-473B-808E-23A5C5FAEE7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4CB7E-A0D7-4E08-8BDF-ED524DDFD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proposal: higher vaccination rate will lead to lower influenza rate.</a:t>
            </a:r>
          </a:p>
          <a:p>
            <a:endParaRPr lang="en-US" dirty="0"/>
          </a:p>
          <a:p>
            <a:r>
              <a:rPr lang="en-US" dirty="0"/>
              <a:t>Result: generally true in most of the 50 states (can tell by color):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Louisiana, Mississippi, new Mexico: low vaccination rate and high flu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reason: educational level, cultural background leads to different belief.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Wisconsin, Iowa, Minnesota: high vaccination rate and low flu rate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2013-2014 date support the hypothesis in previous slide, higher the vaccination rate, lower the flu rate.</a:t>
            </a:r>
          </a:p>
          <a:p>
            <a:endParaRPr lang="en-US" dirty="0"/>
          </a:p>
          <a:p>
            <a:r>
              <a:rPr lang="en-US" dirty="0"/>
              <a:t>There also outliers in both years cases. For example, Virginia.</a:t>
            </a:r>
          </a:p>
          <a:p>
            <a:endParaRPr lang="en-US" dirty="0"/>
          </a:p>
          <a:p>
            <a:r>
              <a:rPr lang="en-US" dirty="0"/>
              <a:t>Possible reason: humidity,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2017-2018 season has becoming an extremely serious flu-spreading year.</a:t>
            </a:r>
          </a:p>
          <a:p>
            <a:endParaRPr lang="en-US" dirty="0"/>
          </a:p>
          <a:p>
            <a:r>
              <a:rPr lang="en-US" dirty="0"/>
              <a:t>States that used to have high rate of influenza this years had a significant increase on number of reported cases.</a:t>
            </a:r>
          </a:p>
          <a:p>
            <a:endParaRPr lang="en-US" dirty="0"/>
          </a:p>
          <a:p>
            <a:r>
              <a:rPr lang="en-US" dirty="0"/>
              <a:t>Louisiana, Virginia, Alabama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9702"/>
            <a:ext cx="230425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5: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analyticus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Members: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Xiangyu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Zhang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Daniel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Ohriner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Yachen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Yu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Patrick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Humpphries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59632" y="818584"/>
            <a:ext cx="63367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Vaccinations vs. 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Influenza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203598"/>
            <a:ext cx="5760640" cy="169959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Story Begins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Challenges and Lessons Learned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Geographic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Graphical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Questions and Answers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560840" cy="544964"/>
          </a:xfrm>
        </p:spPr>
        <p:txBody>
          <a:bodyPr/>
          <a:lstStyle/>
          <a:p>
            <a:r>
              <a:rPr lang="en-US" dirty="0"/>
              <a:t>Agendas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3520"/>
            <a:ext cx="4063166" cy="288484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7"/>
          </a:xfr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574826" y="3147814"/>
            <a:ext cx="2777593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Generally, states higher vaccination rate would have lower influenza rate.</a:t>
            </a:r>
          </a:p>
        </p:txBody>
      </p:sp>
    </p:spTree>
    <p:extLst>
      <p:ext uri="{BB962C8B-B14F-4D97-AF65-F5344CB8AC3E}">
        <p14:creationId xmlns:p14="http://schemas.microsoft.com/office/powerpoint/2010/main" val="1105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3518"/>
            <a:ext cx="4063166" cy="288485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8"/>
          </a:xfr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724128" y="3291830"/>
            <a:ext cx="2777593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Outlier: Virginia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B9463C-CD91-4F06-B445-1DC0EB2EC9A0}"/>
              </a:ext>
            </a:extLst>
          </p:cNvPr>
          <p:cNvSpPr/>
          <p:nvPr/>
        </p:nvSpPr>
        <p:spPr>
          <a:xfrm>
            <a:off x="7164288" y="1779662"/>
            <a:ext cx="576064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26176A-201A-4980-A77E-E93A56556C2A}"/>
              </a:ext>
            </a:extLst>
          </p:cNvPr>
          <p:cNvSpPr/>
          <p:nvPr/>
        </p:nvSpPr>
        <p:spPr>
          <a:xfrm>
            <a:off x="3995936" y="3435846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483520"/>
            <a:ext cx="4063164" cy="288484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7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98DCC5-EADB-4CEA-992F-D612F7764717}"/>
              </a:ext>
            </a:extLst>
          </p:cNvPr>
          <p:cNvSpPr/>
          <p:nvPr/>
        </p:nvSpPr>
        <p:spPr>
          <a:xfrm>
            <a:off x="3491880" y="3867894"/>
            <a:ext cx="432048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4764A1-C833-4B2A-B7DD-95AFF385FC6A}"/>
              </a:ext>
            </a:extLst>
          </p:cNvPr>
          <p:cNvSpPr/>
          <p:nvPr/>
        </p:nvSpPr>
        <p:spPr>
          <a:xfrm>
            <a:off x="6829198" y="2211710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1F0C8-BA0D-45D3-BCB6-0737B0866EA6}"/>
              </a:ext>
            </a:extLst>
          </p:cNvPr>
          <p:cNvSpPr/>
          <p:nvPr/>
        </p:nvSpPr>
        <p:spPr>
          <a:xfrm>
            <a:off x="5940152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Louisiana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1.02%</a:t>
            </a:r>
          </a:p>
          <a:p>
            <a:pPr algn="ctr"/>
            <a:r>
              <a:rPr lang="en-US" dirty="0"/>
              <a:t>2017-2018: 1.61%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FB618E-1CE0-4452-9084-5239F35D8C68}"/>
              </a:ext>
            </a:extLst>
          </p:cNvPr>
          <p:cNvSpPr/>
          <p:nvPr/>
        </p:nvSpPr>
        <p:spPr>
          <a:xfrm>
            <a:off x="5929098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Virginia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0.81%</a:t>
            </a:r>
          </a:p>
          <a:p>
            <a:pPr algn="ctr"/>
            <a:r>
              <a:rPr lang="en-US" dirty="0"/>
              <a:t>2017-2018: 1.17%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6F07B8-0BD6-46B3-849E-93212F17D74D}"/>
              </a:ext>
            </a:extLst>
          </p:cNvPr>
          <p:cNvSpPr/>
          <p:nvPr/>
        </p:nvSpPr>
        <p:spPr>
          <a:xfrm>
            <a:off x="3995936" y="3435846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C2AFC8-AE2B-46D9-99A1-4FE7725B2D5E}"/>
              </a:ext>
            </a:extLst>
          </p:cNvPr>
          <p:cNvSpPr/>
          <p:nvPr/>
        </p:nvSpPr>
        <p:spPr>
          <a:xfrm>
            <a:off x="7333254" y="1779662"/>
            <a:ext cx="55111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BE7E2-D54C-4CDD-9B49-2860F3789111}"/>
              </a:ext>
            </a:extLst>
          </p:cNvPr>
          <p:cNvSpPr/>
          <p:nvPr/>
        </p:nvSpPr>
        <p:spPr>
          <a:xfrm>
            <a:off x="3710130" y="37575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2BDCB2-9EFA-4FB1-B498-5E2A7C6D9F06}"/>
              </a:ext>
            </a:extLst>
          </p:cNvPr>
          <p:cNvSpPr/>
          <p:nvPr/>
        </p:nvSpPr>
        <p:spPr>
          <a:xfrm>
            <a:off x="5931459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Alabama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0.29%</a:t>
            </a:r>
          </a:p>
          <a:p>
            <a:pPr algn="ctr"/>
            <a:r>
              <a:rPr lang="en-US" dirty="0"/>
              <a:t>2017-2018: 1.13%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E2A795-E498-4BDD-AF0B-00F489C502D4}"/>
              </a:ext>
            </a:extLst>
          </p:cNvPr>
          <p:cNvSpPr/>
          <p:nvPr/>
        </p:nvSpPr>
        <p:spPr>
          <a:xfrm>
            <a:off x="7115151" y="2139702"/>
            <a:ext cx="409177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uiExpand="1" animBg="1"/>
      <p:bldP spid="6" grpId="1" animBg="1"/>
      <p:bldP spid="10" grpId="0" uiExpand="1" animBg="1"/>
      <p:bldP spid="10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1" animBg="1"/>
      <p:bldP spid="14" grpId="2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235</Words>
  <Application>Microsoft Office PowerPoint</Application>
  <PresentationFormat>On-screen Show (16:9)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宋体</vt:lpstr>
      <vt:lpstr>Arial</vt:lpstr>
      <vt:lpstr>Calibri</vt:lpstr>
      <vt:lpstr>Office Theme</vt:lpstr>
      <vt:lpstr>Custom Design</vt:lpstr>
      <vt:lpstr>PowerPoint Presentation</vt:lpstr>
      <vt:lpstr>Agendas</vt:lpstr>
      <vt:lpstr>Vaccinations vs. Influenza</vt:lpstr>
      <vt:lpstr>Vaccinations vs. Influenza</vt:lpstr>
      <vt:lpstr>Vaccinations vs. Influenza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Xiangyu Zhang</cp:lastModifiedBy>
  <cp:revision>51</cp:revision>
  <dcterms:created xsi:type="dcterms:W3CDTF">2014-04-01T16:27:38Z</dcterms:created>
  <dcterms:modified xsi:type="dcterms:W3CDTF">2018-04-02T10:33:26Z</dcterms:modified>
</cp:coreProperties>
</file>