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9" r:id="rId9"/>
    <p:sldId id="267" r:id="rId10"/>
    <p:sldId id="268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2" autoAdjust="0"/>
  </p:normalViewPr>
  <p:slideViewPr>
    <p:cSldViewPr>
      <p:cViewPr varScale="1">
        <p:scale>
          <a:sx n="97" d="100"/>
          <a:sy n="97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5FF345-3C91-4E8D-9115-19CB9A5BA898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15BB9D-CE47-4975-A76A-8CD6F908CC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142873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缓存服务器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57187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实习生：占明明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00164" y="1428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内存管理与线程模块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357430"/>
            <a:ext cx="6143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内存</a:t>
            </a:r>
            <a:r>
              <a:rPr lang="zh-CN" altLang="zh-CN" dirty="0"/>
              <a:t>管理模块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采用</a:t>
            </a:r>
            <a:r>
              <a:rPr lang="en-US" altLang="zh-CN" dirty="0" smtClean="0"/>
              <a:t>vector</a:t>
            </a:r>
            <a:r>
              <a:rPr lang="zh-CN" altLang="en-US" dirty="0"/>
              <a:t>数组</a:t>
            </a:r>
            <a:r>
              <a:rPr lang="zh-CN" altLang="zh-CN" dirty="0" smtClean="0"/>
              <a:t>对</a:t>
            </a:r>
            <a:r>
              <a:rPr lang="zh-CN" altLang="zh-CN" dirty="0"/>
              <a:t>所有可用内存地址进托管，当需要分配新的内存地址空间，则从中弹出一个内存地址。当</a:t>
            </a:r>
            <a:r>
              <a:rPr lang="en-US" altLang="zh-CN" dirty="0"/>
              <a:t>vector</a:t>
            </a:r>
            <a:r>
              <a:rPr lang="zh-CN" altLang="zh-CN" dirty="0"/>
              <a:t>数组所有可用内存地址分配完后，采用</a:t>
            </a:r>
            <a:r>
              <a:rPr lang="en-US" altLang="zh-CN" dirty="0"/>
              <a:t>LRU</a:t>
            </a:r>
            <a:r>
              <a:rPr lang="zh-CN" altLang="zh-CN" dirty="0"/>
              <a:t>策略回收内存地址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多</a:t>
            </a:r>
            <a:r>
              <a:rPr lang="zh-CN" altLang="zh-CN" dirty="0"/>
              <a:t>线程模块</a:t>
            </a:r>
          </a:p>
          <a:p>
            <a:r>
              <a:rPr lang="zh-CN" altLang="zh-CN" dirty="0"/>
              <a:t>采用 </a:t>
            </a:r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zh-CN" dirty="0"/>
              <a:t>　</a:t>
            </a:r>
            <a:r>
              <a:rPr lang="en-US" altLang="zh-CN" dirty="0"/>
              <a:t>+</a:t>
            </a:r>
            <a:r>
              <a:rPr lang="zh-CN" altLang="zh-CN" dirty="0"/>
              <a:t>　主线程</a:t>
            </a:r>
            <a:r>
              <a:rPr lang="en-US" altLang="zh-CN" dirty="0"/>
              <a:t> +</a:t>
            </a:r>
            <a:r>
              <a:rPr lang="zh-CN" altLang="zh-CN" dirty="0"/>
              <a:t>　工作线程池　＋　同步线程 架构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142873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谢谢！！！！！！！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643106" y="571480"/>
            <a:ext cx="6715172" cy="12700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一：需求分析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071678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zh-CN" dirty="0" smtClean="0"/>
              <a:t>缓存</a:t>
            </a:r>
            <a:r>
              <a:rPr lang="zh-CN" altLang="zh-CN" dirty="0"/>
              <a:t>服务器支持对数据缓存功能</a:t>
            </a:r>
            <a:r>
              <a:rPr lang="en-US" altLang="zh-CN" dirty="0"/>
              <a:t>, </a:t>
            </a:r>
            <a:r>
              <a:rPr lang="zh-CN" altLang="zh-CN" dirty="0"/>
              <a:t>支持与数据库系统进行交互。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zh-CN" dirty="0" smtClean="0"/>
              <a:t>提供</a:t>
            </a:r>
            <a:r>
              <a:rPr lang="zh-CN" altLang="zh-CN" dirty="0"/>
              <a:t>对缓存数据的</a:t>
            </a:r>
            <a:r>
              <a:rPr lang="en-US" altLang="zh-CN" dirty="0"/>
              <a:t>SET </a:t>
            </a:r>
            <a:r>
              <a:rPr lang="zh-CN" altLang="zh-CN" dirty="0"/>
              <a:t>与</a:t>
            </a:r>
            <a:r>
              <a:rPr lang="en-US" altLang="zh-CN" dirty="0"/>
              <a:t>GET</a:t>
            </a:r>
            <a:r>
              <a:rPr lang="zh-CN" altLang="zh-CN" dirty="0"/>
              <a:t>网络</a:t>
            </a:r>
            <a:r>
              <a:rPr lang="zh-CN" altLang="zh-CN" dirty="0" smtClean="0"/>
              <a:t>命令接口。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zh-CN" dirty="0" smtClean="0"/>
              <a:t>服务器</a:t>
            </a:r>
            <a:r>
              <a:rPr lang="zh-CN" altLang="zh-CN" dirty="0"/>
              <a:t>多线程环境下保护数据一致性。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zh-CN" dirty="0" smtClean="0"/>
              <a:t>实现</a:t>
            </a:r>
            <a:r>
              <a:rPr lang="zh-CN" altLang="zh-CN" dirty="0"/>
              <a:t>哈希表存储及哈希算法设计。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zh-CN" dirty="0" smtClean="0"/>
              <a:t>保证</a:t>
            </a:r>
            <a:r>
              <a:rPr lang="zh-CN" altLang="zh-CN" dirty="0"/>
              <a:t>缓存与数据库同步一致性。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6.</a:t>
            </a:r>
            <a:r>
              <a:rPr lang="zh-CN" altLang="zh-CN" dirty="0" smtClean="0"/>
              <a:t>实现</a:t>
            </a:r>
            <a:r>
              <a:rPr lang="zh-CN" altLang="zh-CN" dirty="0"/>
              <a:t>缓存与</a:t>
            </a:r>
            <a:r>
              <a:rPr lang="zh-CN" altLang="zh-CN" dirty="0" smtClean="0"/>
              <a:t>服务进程</a:t>
            </a:r>
            <a:r>
              <a:rPr lang="zh-CN" altLang="zh-CN" dirty="0"/>
              <a:t>分离，保证</a:t>
            </a:r>
            <a:r>
              <a:rPr lang="zh-CN" altLang="zh-CN" dirty="0" smtClean="0"/>
              <a:t>服务</a:t>
            </a:r>
            <a:r>
              <a:rPr lang="zh-CN" altLang="en-US" dirty="0"/>
              <a:t>进程</a:t>
            </a:r>
            <a:r>
              <a:rPr lang="zh-CN" altLang="zh-CN" dirty="0" smtClean="0"/>
              <a:t>突然</a:t>
            </a:r>
            <a:r>
              <a:rPr lang="zh-CN" altLang="zh-CN" dirty="0"/>
              <a:t>挂掉，缓存数据能够保留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7.</a:t>
            </a:r>
            <a:r>
              <a:rPr lang="zh-CN" altLang="en-US" dirty="0" smtClean="0"/>
              <a:t>支持多并发。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架构模块3.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928670"/>
            <a:ext cx="5133779" cy="55002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2857552" y="-714404"/>
            <a:ext cx="7500990" cy="1747125"/>
          </a:xfrm>
        </p:spPr>
        <p:txBody>
          <a:bodyPr/>
          <a:lstStyle/>
          <a:p>
            <a:r>
              <a:rPr lang="zh-CN" altLang="en-US" dirty="0" smtClean="0"/>
              <a:t>二：架构设计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1472" y="2357430"/>
            <a:ext cx="7854696" cy="175260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3643370" y="-714404"/>
            <a:ext cx="7851648" cy="1828800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.SET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7" name="图片 6" descr="S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071546"/>
            <a:ext cx="4785360" cy="530047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4214874" y="-785842"/>
            <a:ext cx="7851648" cy="1828800"/>
          </a:xfrm>
        </p:spPr>
        <p:txBody>
          <a:bodyPr/>
          <a:lstStyle/>
          <a:p>
            <a:r>
              <a:rPr lang="en-US" altLang="zh-CN" dirty="0" smtClean="0"/>
              <a:t>GET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4" name="图片 3" descr="ge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204" y="1214422"/>
            <a:ext cx="5630692" cy="40500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43238" y="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四：模块划分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143116"/>
            <a:ext cx="7286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内存管理模块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哈希表存储及查找模块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3.LRU</a:t>
            </a:r>
            <a:r>
              <a:rPr lang="zh-CN" altLang="zh-CN" dirty="0" smtClean="0"/>
              <a:t>双链表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4. 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+</a:t>
            </a:r>
            <a:r>
              <a:rPr lang="zh-CN" altLang="en-US" dirty="0"/>
              <a:t>　</a:t>
            </a:r>
            <a:r>
              <a:rPr lang="zh-CN" altLang="en-US" dirty="0" smtClean="0"/>
              <a:t>线程池 模块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zh-CN" altLang="zh-CN" dirty="0" smtClean="0"/>
          </a:p>
          <a:p>
            <a:endParaRPr lang="zh-CN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571800" y="21429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哈希表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928802"/>
            <a:ext cx="6858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哈希表模块设计</a:t>
            </a:r>
          </a:p>
          <a:p>
            <a:r>
              <a:rPr lang="zh-CN" altLang="zh-CN" dirty="0"/>
              <a:t>哈希表冲突采用链地址法</a:t>
            </a:r>
            <a:r>
              <a:rPr lang="en-US" altLang="zh-CN" dirty="0"/>
              <a:t> (</a:t>
            </a:r>
            <a:r>
              <a:rPr lang="zh-CN" altLang="zh-CN" dirty="0"/>
              <a:t>数组</a:t>
            </a:r>
            <a:r>
              <a:rPr lang="en-US" altLang="zh-CN" dirty="0"/>
              <a:t>+ </a:t>
            </a:r>
            <a:r>
              <a:rPr lang="zh-CN" altLang="zh-CN" dirty="0"/>
              <a:t>链表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哈希节点设计：</a:t>
            </a:r>
          </a:p>
          <a:p>
            <a:r>
              <a:rPr lang="en-US" altLang="zh-CN" dirty="0"/>
              <a:t> Template&lt;class Key, class Value&gt;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SphHashNode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Key             </a:t>
            </a:r>
            <a:r>
              <a:rPr lang="en-US" altLang="zh-CN" dirty="0" err="1"/>
              <a:t>m_key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Value            </a:t>
            </a:r>
            <a:r>
              <a:rPr lang="en-US" altLang="zh-CN" dirty="0" err="1"/>
              <a:t>m_value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SphHashNode</a:t>
            </a:r>
            <a:r>
              <a:rPr lang="en-US" altLang="zh-CN" dirty="0"/>
              <a:t>*    </a:t>
            </a:r>
            <a:r>
              <a:rPr lang="en-US" altLang="zh-CN" dirty="0" err="1"/>
              <a:t>m_prev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SphHashNode</a:t>
            </a:r>
            <a:r>
              <a:rPr lang="en-US" altLang="zh-CN" dirty="0"/>
              <a:t>*    </a:t>
            </a:r>
            <a:r>
              <a:rPr lang="en-US" altLang="zh-CN" dirty="0" err="1"/>
              <a:t>m_next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571800" y="21429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哈希函数设计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143116"/>
            <a:ext cx="6929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哈希函数设计：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 Hash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operator()(const  std::string &amp; lhs)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b = 378551;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 = 63689;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h = 0;  </a:t>
            </a:r>
            <a:endParaRPr lang="zh-CN" altLang="zh-CN" dirty="0"/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index = 0; index != </a:t>
            </a:r>
            <a:r>
              <a:rPr lang="en-US" altLang="zh-CN" dirty="0" err="1"/>
              <a:t>lhs.size</a:t>
            </a:r>
            <a:r>
              <a:rPr lang="en-US" altLang="zh-CN" dirty="0"/>
              <a:t>(); ++index) {</a:t>
            </a:r>
            <a:endParaRPr lang="zh-CN" altLang="zh-CN" dirty="0"/>
          </a:p>
          <a:p>
            <a:r>
              <a:rPr lang="en-US" altLang="zh-CN" dirty="0"/>
              <a:t>            h = h *a + lhs[index];</a:t>
            </a:r>
            <a:endParaRPr lang="zh-CN" altLang="zh-CN" dirty="0"/>
          </a:p>
          <a:p>
            <a:r>
              <a:rPr lang="en-US" altLang="zh-CN" dirty="0"/>
              <a:t>            a *= b;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return  (hash &amp; 0x7FFFFFFF);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71734" y="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双链表设计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1928802"/>
            <a:ext cx="6215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节点设计：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Template&lt;class Key,  class Value&gt;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SphListNode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Key            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m_key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Value        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m_value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bool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m_tag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        //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更新标志位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SphListNode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*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m_prev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SphListNode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* 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m_next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};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378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缓存服务器</vt:lpstr>
      <vt:lpstr>一：需求分析</vt:lpstr>
      <vt:lpstr>二：架构设计</vt:lpstr>
      <vt:lpstr>三.SET 接口</vt:lpstr>
      <vt:lpstr>GET 接口</vt:lpstr>
      <vt:lpstr>四：模块划分</vt:lpstr>
      <vt:lpstr>哈希表模块</vt:lpstr>
      <vt:lpstr>哈希函数设计</vt:lpstr>
      <vt:lpstr>LRU双链表设计</vt:lpstr>
      <vt:lpstr>内存管理与线程模块</vt:lpstr>
      <vt:lpstr>谢谢！！！！！！！</vt:lpstr>
    </vt:vector>
  </TitlesOfParts>
  <Company>E Fund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缓存服务器</dc:title>
  <dc:creator>zhanmm</dc:creator>
  <cp:lastModifiedBy>zhanmm</cp:lastModifiedBy>
  <cp:revision>13</cp:revision>
  <dcterms:created xsi:type="dcterms:W3CDTF">2016-12-01T09:01:32Z</dcterms:created>
  <dcterms:modified xsi:type="dcterms:W3CDTF">2016-12-01T10:59:32Z</dcterms:modified>
</cp:coreProperties>
</file>