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09" r:id="rId3"/>
    <p:sldId id="410" r:id="rId4"/>
    <p:sldId id="411" r:id="rId5"/>
    <p:sldId id="412" r:id="rId6"/>
    <p:sldId id="413" r:id="rId7"/>
    <p:sldId id="41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7BF96-BE9E-46E2-8D55-6E8BDDC32DAE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AC6B50A2-A719-40F2-A025-D428F4ED7AF7}">
      <dgm:prSet phldrT="[文本]" phldr="1"/>
      <dgm:spPr/>
      <dgm:t>
        <a:bodyPr/>
        <a:p>
          <a:endParaRPr lang="zh-CN" altLang="en-US"/>
        </a:p>
      </dgm:t>
    </dgm:pt>
    <dgm:pt modelId="{CA8D0332-16E7-482E-9342-B84A5B6AB1E4}" cxnId="{C7F5FCA3-65B4-44C8-B7EC-6822646773B3}" type="parTrans">
      <dgm:prSet/>
      <dgm:spPr/>
      <dgm:t>
        <a:bodyPr/>
        <a:p>
          <a:endParaRPr lang="zh-CN" altLang="en-US"/>
        </a:p>
      </dgm:t>
    </dgm:pt>
    <dgm:pt modelId="{90A52E01-7D27-4B54-9739-4258B1F7A655}" cxnId="{C7F5FCA3-65B4-44C8-B7EC-6822646773B3}" type="sibTrans">
      <dgm:prSet/>
      <dgm:spPr/>
      <dgm:t>
        <a:bodyPr/>
        <a:p>
          <a:endParaRPr lang="zh-CN" altLang="en-US"/>
        </a:p>
      </dgm:t>
    </dgm:pt>
    <dgm:pt modelId="{65F927D4-D7F1-4982-AC1F-B5F18269B929}">
      <dgm:prSet phldrT="[文本]" phldr="1"/>
      <dgm:spPr/>
      <dgm:t>
        <a:bodyPr/>
        <a:p>
          <a:endParaRPr lang="zh-CN" altLang="en-US"/>
        </a:p>
      </dgm:t>
    </dgm:pt>
    <dgm:pt modelId="{C9B16F22-83D1-4297-A902-69664AD8C3E2}" cxnId="{30E1F745-0251-4AD1-BF20-B3AFCC4D5548}" type="parTrans">
      <dgm:prSet/>
      <dgm:spPr/>
      <dgm:t>
        <a:bodyPr/>
        <a:p>
          <a:endParaRPr lang="zh-CN" altLang="en-US"/>
        </a:p>
      </dgm:t>
    </dgm:pt>
    <dgm:pt modelId="{05162CEF-0ED0-483E-A0C3-3EE6FC938A4C}" cxnId="{30E1F745-0251-4AD1-BF20-B3AFCC4D5548}" type="sibTrans">
      <dgm:prSet/>
      <dgm:spPr/>
      <dgm:t>
        <a:bodyPr/>
        <a:p>
          <a:endParaRPr lang="zh-CN" altLang="en-US"/>
        </a:p>
      </dgm:t>
    </dgm:pt>
    <dgm:pt modelId="{FEA4C648-AE26-44E3-8030-8A6318A97E0D}">
      <dgm:prSet/>
      <dgm:spPr/>
      <dgm:t>
        <a:bodyPr/>
        <a:p>
          <a:endParaRPr altLang="en-US"/>
        </a:p>
      </dgm:t>
    </dgm:pt>
    <dgm:pt modelId="{183A699C-1FE6-4F7F-BEA5-694F9A5FB223}" cxnId="{9A341219-1B25-4123-AF13-50D40ABC0612}" type="parTrans">
      <dgm:prSet/>
      <dgm:spPr/>
    </dgm:pt>
    <dgm:pt modelId="{F0F01A1D-4ECF-49FD-B5BB-2AF20CDE48D6}" cxnId="{9A341219-1B25-4123-AF13-50D40ABC0612}" type="sibTrans">
      <dgm:prSet/>
      <dgm:spPr/>
    </dgm:pt>
    <dgm:pt modelId="{0FF6E3F7-391B-475F-A4CD-F3EA4F638F0C}">
      <dgm:prSet/>
      <dgm:spPr/>
      <dgm:t>
        <a:bodyPr/>
        <a:p>
          <a:endParaRPr altLang="en-US"/>
        </a:p>
      </dgm:t>
    </dgm:pt>
    <dgm:pt modelId="{D766262E-7910-4298-AF39-DDD8B78F588E}" cxnId="{A7B68F58-2E98-4911-9B60-3AD24F600D92}" type="parTrans">
      <dgm:prSet/>
      <dgm:spPr/>
    </dgm:pt>
    <dgm:pt modelId="{80C5992B-CC70-4950-A7BB-562ED5F8613D}" cxnId="{A7B68F58-2E98-4911-9B60-3AD24F600D92}" type="sibTrans">
      <dgm:prSet/>
      <dgm:spPr/>
    </dgm:pt>
    <dgm:pt modelId="{4063E92F-EF63-4941-A01A-382F576CE1C0}">
      <dgm:prSet phldrT="[文本]" phldr="1"/>
      <dgm:spPr/>
      <dgm:t>
        <a:bodyPr/>
        <a:p>
          <a:endParaRPr lang="zh-CN" altLang="en-US"/>
        </a:p>
      </dgm:t>
    </dgm:pt>
    <dgm:pt modelId="{A5CA5D61-00C1-4E45-8F42-D1FDF0647EC5}" cxnId="{FD3223E4-158F-491C-B951-81FB507B3F68}" type="parTrans">
      <dgm:prSet/>
      <dgm:spPr/>
      <dgm:t>
        <a:bodyPr/>
        <a:p>
          <a:endParaRPr lang="zh-CN" altLang="en-US"/>
        </a:p>
      </dgm:t>
    </dgm:pt>
    <dgm:pt modelId="{805FEA0E-556F-4342-BBA0-B0908DC92DA2}" cxnId="{FD3223E4-158F-491C-B951-81FB507B3F68}" type="sibTrans">
      <dgm:prSet/>
      <dgm:spPr/>
      <dgm:t>
        <a:bodyPr/>
        <a:p>
          <a:endParaRPr lang="zh-CN" altLang="en-US"/>
        </a:p>
      </dgm:t>
    </dgm:pt>
    <dgm:pt modelId="{9F90E17E-D5B8-4493-81C7-6BA6A294E0F3}">
      <dgm:prSet phldrT="[文本]" phldr="1"/>
      <dgm:spPr/>
      <dgm:t>
        <a:bodyPr/>
        <a:p>
          <a:endParaRPr lang="zh-CN" altLang="en-US"/>
        </a:p>
      </dgm:t>
    </dgm:pt>
    <dgm:pt modelId="{DA9881DA-8597-4D4C-984B-159444123D63}" cxnId="{B8BDA5CE-CB54-40BB-B202-37EDA7AA6EFC}" type="parTrans">
      <dgm:prSet/>
      <dgm:spPr/>
      <dgm:t>
        <a:bodyPr/>
        <a:p>
          <a:endParaRPr lang="zh-CN" altLang="en-US"/>
        </a:p>
      </dgm:t>
    </dgm:pt>
    <dgm:pt modelId="{E43E321E-C2A1-4DAD-9F35-C04C232EC0A3}" cxnId="{B8BDA5CE-CB54-40BB-B202-37EDA7AA6EFC}" type="sibTrans">
      <dgm:prSet/>
      <dgm:spPr/>
      <dgm:t>
        <a:bodyPr/>
        <a:p>
          <a:endParaRPr lang="zh-CN" altLang="en-US"/>
        </a:p>
      </dgm:t>
    </dgm:pt>
    <dgm:pt modelId="{17FA48D7-57D5-4407-BDCA-3A8744ACC348}">
      <dgm:prSet phldrT="[文本]" phldr="1"/>
      <dgm:spPr/>
      <dgm:t>
        <a:bodyPr/>
        <a:p>
          <a:endParaRPr lang="zh-CN" altLang="en-US"/>
        </a:p>
      </dgm:t>
    </dgm:pt>
    <dgm:pt modelId="{2A089BA2-5E83-43ED-9D96-11C83CD15C65}" cxnId="{CAEB17AA-4365-4292-8EDB-8628862E7759}" type="parTrans">
      <dgm:prSet/>
      <dgm:spPr/>
      <dgm:t>
        <a:bodyPr/>
        <a:p>
          <a:endParaRPr lang="zh-CN" altLang="en-US"/>
        </a:p>
      </dgm:t>
    </dgm:pt>
    <dgm:pt modelId="{4383F0BC-0D83-48CE-B1F6-711566ABE98F}" cxnId="{CAEB17AA-4365-4292-8EDB-8628862E7759}" type="sibTrans">
      <dgm:prSet/>
      <dgm:spPr/>
      <dgm:t>
        <a:bodyPr/>
        <a:p>
          <a:endParaRPr lang="zh-CN" altLang="en-US"/>
        </a:p>
      </dgm:t>
    </dgm:pt>
    <dgm:pt modelId="{60A5E316-DBCD-46FA-A96F-5F85A99184D7}">
      <dgm:prSet phldrT="[文本]" phldr="1"/>
      <dgm:spPr/>
      <dgm:t>
        <a:bodyPr/>
        <a:p>
          <a:endParaRPr lang="zh-CN" altLang="en-US"/>
        </a:p>
      </dgm:t>
    </dgm:pt>
    <dgm:pt modelId="{F0E5B90A-FF5C-4AA9-B7DF-2EDF2654CFB9}" cxnId="{98448F52-5679-4EAB-8446-D036B4E14D7D}" type="parTrans">
      <dgm:prSet/>
      <dgm:spPr/>
      <dgm:t>
        <a:bodyPr/>
        <a:p>
          <a:endParaRPr lang="zh-CN" altLang="en-US"/>
        </a:p>
      </dgm:t>
    </dgm:pt>
    <dgm:pt modelId="{B0B06B31-636B-447E-A647-C07BB9602269}" cxnId="{98448F52-5679-4EAB-8446-D036B4E14D7D}" type="sibTrans">
      <dgm:prSet/>
      <dgm:spPr/>
      <dgm:t>
        <a:bodyPr/>
        <a:p>
          <a:endParaRPr lang="zh-CN" altLang="en-US"/>
        </a:p>
      </dgm:t>
    </dgm:pt>
    <dgm:pt modelId="{F3555292-3C89-4C4F-B4D0-0FA2ACFFACE8}" type="pres">
      <dgm:prSet presAssocID="{D9D7BF96-BE9E-46E2-8D55-6E8BDDC32DAE}" presName="linearFlow" presStyleCnt="0">
        <dgm:presLayoutVars>
          <dgm:dir/>
          <dgm:animLvl val="lvl"/>
          <dgm:resizeHandles val="exact"/>
        </dgm:presLayoutVars>
      </dgm:prSet>
      <dgm:spPr/>
    </dgm:pt>
    <dgm:pt modelId="{79D35C4A-2DDE-4255-A36A-ADCDCA47CC6C}" type="pres">
      <dgm:prSet presAssocID="{AC6B50A2-A719-40F2-A025-D428F4ED7AF7}" presName="composite" presStyleCnt="0"/>
      <dgm:spPr/>
    </dgm:pt>
    <dgm:pt modelId="{B86100E6-FA30-4C22-BB39-BB56D8302BB8}" type="pres">
      <dgm:prSet presAssocID="{AC6B50A2-A719-40F2-A025-D428F4ED7AF7}" presName="parTx" presStyleCnt="0">
        <dgm:presLayoutVars>
          <dgm:chMax val="0"/>
          <dgm:chPref val="0"/>
          <dgm:bulletEnabled val="1"/>
        </dgm:presLayoutVars>
      </dgm:prSet>
      <dgm:spPr/>
    </dgm:pt>
    <dgm:pt modelId="{E74B0135-3D37-42AD-9C7C-5E6A5C184B2C}" type="pres">
      <dgm:prSet presAssocID="{AC6B50A2-A719-40F2-A025-D428F4ED7AF7}" presName="parSh" presStyleLbl="node1" presStyleIdx="0" presStyleCnt="5"/>
      <dgm:spPr/>
    </dgm:pt>
    <dgm:pt modelId="{001A35F5-21FE-42CC-AB17-5CF1D5339814}" type="pres">
      <dgm:prSet presAssocID="{AC6B50A2-A719-40F2-A025-D428F4ED7AF7}" presName="desTx" presStyleLbl="fgAcc1" presStyleIdx="0" presStyleCnt="5">
        <dgm:presLayoutVars>
          <dgm:bulletEnabled val="1"/>
        </dgm:presLayoutVars>
      </dgm:prSet>
      <dgm:spPr/>
    </dgm:pt>
    <dgm:pt modelId="{B6B4705E-C06A-4375-BD9F-C3441DAF21BE}" type="pres">
      <dgm:prSet presAssocID="{90A52E01-7D27-4B54-9739-4258B1F7A655}" presName="sibTrans" presStyleLbl="sibTrans2D1" presStyleIdx="0" presStyleCnt="4"/>
      <dgm:spPr/>
    </dgm:pt>
    <dgm:pt modelId="{ED62B532-DB81-4F8C-8542-7A394D40EFE0}" type="pres">
      <dgm:prSet presAssocID="{90A52E01-7D27-4B54-9739-4258B1F7A655}" presName="connTx" presStyleCnt="0"/>
      <dgm:spPr/>
    </dgm:pt>
    <dgm:pt modelId="{77936D2B-F822-4CF4-B3B7-1F68E98413EB}" type="pres">
      <dgm:prSet presAssocID="{FEA4C648-AE26-44E3-8030-8A6318A97E0D}" presName="composite" presStyleCnt="0"/>
      <dgm:spPr/>
    </dgm:pt>
    <dgm:pt modelId="{6E36B0E0-5FA2-4B4B-8D8C-172BAF32CF88}" type="pres">
      <dgm:prSet presAssocID="{FEA4C648-AE26-44E3-8030-8A6318A97E0D}" presName="parTx" presStyleCnt="0">
        <dgm:presLayoutVars>
          <dgm:chMax val="0"/>
          <dgm:chPref val="0"/>
          <dgm:bulletEnabled val="1"/>
        </dgm:presLayoutVars>
      </dgm:prSet>
      <dgm:spPr/>
    </dgm:pt>
    <dgm:pt modelId="{20A85413-374F-4D92-A239-7120C71CE18B}" type="pres">
      <dgm:prSet presAssocID="{FEA4C648-AE26-44E3-8030-8A6318A97E0D}" presName="parSh" presStyleLbl="node1" presStyleIdx="1" presStyleCnt="5"/>
      <dgm:spPr/>
    </dgm:pt>
    <dgm:pt modelId="{9833AEF3-844F-474A-B479-91C89ACE8135}" type="pres">
      <dgm:prSet presAssocID="{FEA4C648-AE26-44E3-8030-8A6318A97E0D}" presName="desTx" presStyleLbl="fgAcc1" presStyleIdx="1" presStyleCnt="5">
        <dgm:presLayoutVars>
          <dgm:bulletEnabled val="1"/>
        </dgm:presLayoutVars>
      </dgm:prSet>
      <dgm:spPr/>
    </dgm:pt>
    <dgm:pt modelId="{4017AD73-4953-4B56-B4E2-5D84909840A5}" type="pres">
      <dgm:prSet presAssocID="{F0F01A1D-4ECF-49FD-B5BB-2AF20CDE48D6}" presName="sibTrans" presStyleLbl="sibTrans2D1" presStyleIdx="1" presStyleCnt="4"/>
      <dgm:spPr/>
    </dgm:pt>
    <dgm:pt modelId="{82B65FD7-D5E2-48A9-AE65-CCFF26922388}" type="pres">
      <dgm:prSet presAssocID="{F0F01A1D-4ECF-49FD-B5BB-2AF20CDE48D6}" presName="connTx" presStyleCnt="0"/>
      <dgm:spPr/>
    </dgm:pt>
    <dgm:pt modelId="{18AC7C55-1CDC-4D68-AD99-9BB4A09A2A3B}" type="pres">
      <dgm:prSet presAssocID="{0FF6E3F7-391B-475F-A4CD-F3EA4F638F0C}" presName="composite" presStyleCnt="0"/>
      <dgm:spPr/>
    </dgm:pt>
    <dgm:pt modelId="{51DEFA8D-339C-431C-9A60-2DA3C0EB7865}" type="pres">
      <dgm:prSet presAssocID="{0FF6E3F7-391B-475F-A4CD-F3EA4F638F0C}" presName="parTx" presStyleCnt="0">
        <dgm:presLayoutVars>
          <dgm:chMax val="0"/>
          <dgm:chPref val="0"/>
          <dgm:bulletEnabled val="1"/>
        </dgm:presLayoutVars>
      </dgm:prSet>
      <dgm:spPr/>
    </dgm:pt>
    <dgm:pt modelId="{042C6248-CE99-4BA6-9E51-916D6C326D82}" type="pres">
      <dgm:prSet presAssocID="{0FF6E3F7-391B-475F-A4CD-F3EA4F638F0C}" presName="parSh" presStyleLbl="node1" presStyleIdx="2" presStyleCnt="5"/>
      <dgm:spPr/>
    </dgm:pt>
    <dgm:pt modelId="{65E624B5-1EC2-4B65-8B9C-D4056951DD37}" type="pres">
      <dgm:prSet presAssocID="{0FF6E3F7-391B-475F-A4CD-F3EA4F638F0C}" presName="desTx" presStyleLbl="fgAcc1" presStyleIdx="2" presStyleCnt="5">
        <dgm:presLayoutVars>
          <dgm:bulletEnabled val="1"/>
        </dgm:presLayoutVars>
      </dgm:prSet>
      <dgm:spPr/>
    </dgm:pt>
    <dgm:pt modelId="{58274EFC-9E5F-49BA-8F2E-4ACC8DD1481D}" type="pres">
      <dgm:prSet presAssocID="{80C5992B-CC70-4950-A7BB-562ED5F8613D}" presName="sibTrans" presStyleLbl="sibTrans2D1" presStyleIdx="2" presStyleCnt="4"/>
      <dgm:spPr/>
    </dgm:pt>
    <dgm:pt modelId="{5E5292D6-53AC-4AC8-A009-0FD87AC64CD6}" type="pres">
      <dgm:prSet presAssocID="{80C5992B-CC70-4950-A7BB-562ED5F8613D}" presName="connTx" presStyleCnt="0"/>
      <dgm:spPr/>
    </dgm:pt>
    <dgm:pt modelId="{67D84011-3E5C-4961-AC6D-73EE4C0D9D9E}" type="pres">
      <dgm:prSet presAssocID="{4063E92F-EF63-4941-A01A-382F576CE1C0}" presName="composite" presStyleCnt="0"/>
      <dgm:spPr/>
    </dgm:pt>
    <dgm:pt modelId="{94A44E30-95D2-471A-A75E-32D090A8680F}" type="pres">
      <dgm:prSet presAssocID="{4063E92F-EF63-4941-A01A-382F576CE1C0}" presName="parTx" presStyleCnt="0">
        <dgm:presLayoutVars>
          <dgm:chMax val="0"/>
          <dgm:chPref val="0"/>
          <dgm:bulletEnabled val="1"/>
        </dgm:presLayoutVars>
      </dgm:prSet>
      <dgm:spPr/>
    </dgm:pt>
    <dgm:pt modelId="{BC9164B6-8CF0-4879-A265-B22456BE4CF2}" type="pres">
      <dgm:prSet presAssocID="{4063E92F-EF63-4941-A01A-382F576CE1C0}" presName="parSh" presStyleLbl="node1" presStyleIdx="3" presStyleCnt="5"/>
      <dgm:spPr/>
    </dgm:pt>
    <dgm:pt modelId="{178AD051-CF63-4F1B-9A8E-BC50021CDB7D}" type="pres">
      <dgm:prSet presAssocID="{4063E92F-EF63-4941-A01A-382F576CE1C0}" presName="desTx" presStyleLbl="fgAcc1" presStyleIdx="3" presStyleCnt="5">
        <dgm:presLayoutVars>
          <dgm:bulletEnabled val="1"/>
        </dgm:presLayoutVars>
      </dgm:prSet>
      <dgm:spPr/>
    </dgm:pt>
    <dgm:pt modelId="{0399D8D5-1252-4D85-9101-B99A296595E1}" type="pres">
      <dgm:prSet presAssocID="{805FEA0E-556F-4342-BBA0-B0908DC92DA2}" presName="sibTrans" presStyleLbl="sibTrans2D1" presStyleIdx="3" presStyleCnt="4"/>
      <dgm:spPr/>
    </dgm:pt>
    <dgm:pt modelId="{BCFE3D79-E4D8-4EBE-AED5-0EB76B28E72B}" type="pres">
      <dgm:prSet presAssocID="{805FEA0E-556F-4342-BBA0-B0908DC92DA2}" presName="connTx" presStyleCnt="0"/>
      <dgm:spPr/>
    </dgm:pt>
    <dgm:pt modelId="{6724A8C1-637F-4638-A7B5-5DD808170576}" type="pres">
      <dgm:prSet presAssocID="{17FA48D7-57D5-4407-BDCA-3A8744ACC348}" presName="composite" presStyleCnt="0"/>
      <dgm:spPr/>
    </dgm:pt>
    <dgm:pt modelId="{EC30A750-D082-471F-8BF1-F23E72F32805}" type="pres">
      <dgm:prSet presAssocID="{17FA48D7-57D5-4407-BDCA-3A8744ACC348}" presName="parTx" presStyleCnt="0">
        <dgm:presLayoutVars>
          <dgm:chMax val="0"/>
          <dgm:chPref val="0"/>
          <dgm:bulletEnabled val="1"/>
        </dgm:presLayoutVars>
      </dgm:prSet>
      <dgm:spPr/>
    </dgm:pt>
    <dgm:pt modelId="{11B51A25-BC1E-4A01-8D9E-AE2F8BBE02A0}" type="pres">
      <dgm:prSet presAssocID="{17FA48D7-57D5-4407-BDCA-3A8744ACC348}" presName="parSh" presStyleLbl="node1" presStyleIdx="4" presStyleCnt="5"/>
      <dgm:spPr/>
    </dgm:pt>
    <dgm:pt modelId="{A049FDA1-9B71-4C54-9B2E-EB8FFCDFB2F4}" type="pres">
      <dgm:prSet presAssocID="{17FA48D7-57D5-4407-BDCA-3A8744ACC348}" presName="desTx" presStyleLbl="fgAcc1" presStyleIdx="4" presStyleCnt="5">
        <dgm:presLayoutVars>
          <dgm:bulletEnabled val="1"/>
        </dgm:presLayoutVars>
      </dgm:prSet>
      <dgm:spPr/>
    </dgm:pt>
  </dgm:ptLst>
  <dgm:cxnLst>
    <dgm:cxn modelId="{C7F5FCA3-65B4-44C8-B7EC-6822646773B3}" srcId="{D9D7BF96-BE9E-46E2-8D55-6E8BDDC32DAE}" destId="{AC6B50A2-A719-40F2-A025-D428F4ED7AF7}" srcOrd="0" destOrd="0" parTransId="{CA8D0332-16E7-482E-9342-B84A5B6AB1E4}" sibTransId="{90A52E01-7D27-4B54-9739-4258B1F7A655}"/>
    <dgm:cxn modelId="{30E1F745-0251-4AD1-BF20-B3AFCC4D5548}" srcId="{AC6B50A2-A719-40F2-A025-D428F4ED7AF7}" destId="{65F927D4-D7F1-4982-AC1F-B5F18269B929}" srcOrd="0" destOrd="0" parTransId="{C9B16F22-83D1-4297-A902-69664AD8C3E2}" sibTransId="{05162CEF-0ED0-483E-A0C3-3EE6FC938A4C}"/>
    <dgm:cxn modelId="{9A341219-1B25-4123-AF13-50D40ABC0612}" srcId="{D9D7BF96-BE9E-46E2-8D55-6E8BDDC32DAE}" destId="{FEA4C648-AE26-44E3-8030-8A6318A97E0D}" srcOrd="1" destOrd="0" parTransId="{183A699C-1FE6-4F7F-BEA5-694F9A5FB223}" sibTransId="{F0F01A1D-4ECF-49FD-B5BB-2AF20CDE48D6}"/>
    <dgm:cxn modelId="{A7B68F58-2E98-4911-9B60-3AD24F600D92}" srcId="{D9D7BF96-BE9E-46E2-8D55-6E8BDDC32DAE}" destId="{0FF6E3F7-391B-475F-A4CD-F3EA4F638F0C}" srcOrd="2" destOrd="0" parTransId="{D766262E-7910-4298-AF39-DDD8B78F588E}" sibTransId="{80C5992B-CC70-4950-A7BB-562ED5F8613D}"/>
    <dgm:cxn modelId="{FD3223E4-158F-491C-B951-81FB507B3F68}" srcId="{D9D7BF96-BE9E-46E2-8D55-6E8BDDC32DAE}" destId="{4063E92F-EF63-4941-A01A-382F576CE1C0}" srcOrd="3" destOrd="0" parTransId="{A5CA5D61-00C1-4E45-8F42-D1FDF0647EC5}" sibTransId="{805FEA0E-556F-4342-BBA0-B0908DC92DA2}"/>
    <dgm:cxn modelId="{B8BDA5CE-CB54-40BB-B202-37EDA7AA6EFC}" srcId="{4063E92F-EF63-4941-A01A-382F576CE1C0}" destId="{9F90E17E-D5B8-4493-81C7-6BA6A294E0F3}" srcOrd="0" destOrd="3" parTransId="{DA9881DA-8597-4D4C-984B-159444123D63}" sibTransId="{E43E321E-C2A1-4DAD-9F35-C04C232EC0A3}"/>
    <dgm:cxn modelId="{CAEB17AA-4365-4292-8EDB-8628862E7759}" srcId="{D9D7BF96-BE9E-46E2-8D55-6E8BDDC32DAE}" destId="{17FA48D7-57D5-4407-BDCA-3A8744ACC348}" srcOrd="4" destOrd="0" parTransId="{2A089BA2-5E83-43ED-9D96-11C83CD15C65}" sibTransId="{4383F0BC-0D83-48CE-B1F6-711566ABE98F}"/>
    <dgm:cxn modelId="{98448F52-5679-4EAB-8446-D036B4E14D7D}" srcId="{17FA48D7-57D5-4407-BDCA-3A8744ACC348}" destId="{60A5E316-DBCD-46FA-A96F-5F85A99184D7}" srcOrd="0" destOrd="4" parTransId="{F0E5B90A-FF5C-4AA9-B7DF-2EDF2654CFB9}" sibTransId="{B0B06B31-636B-447E-A647-C07BB9602269}"/>
    <dgm:cxn modelId="{9995ED8B-92E7-4741-A26E-9A2E6BEE1E85}" type="presOf" srcId="{D9D7BF96-BE9E-46E2-8D55-6E8BDDC32DAE}" destId="{F3555292-3C89-4C4F-B4D0-0FA2ACFFACE8}" srcOrd="0" destOrd="0" presId="urn:microsoft.com/office/officeart/2005/8/layout/process3"/>
    <dgm:cxn modelId="{0BEC8ACD-B1FC-4917-B276-25816433434E}" type="presParOf" srcId="{F3555292-3C89-4C4F-B4D0-0FA2ACFFACE8}" destId="{79D35C4A-2DDE-4255-A36A-ADCDCA47CC6C}" srcOrd="0" destOrd="0" presId="urn:microsoft.com/office/officeart/2005/8/layout/process3"/>
    <dgm:cxn modelId="{4DF5C736-13CB-484D-930B-3A731B82E515}" type="presParOf" srcId="{79D35C4A-2DDE-4255-A36A-ADCDCA47CC6C}" destId="{B86100E6-FA30-4C22-BB39-BB56D8302BB8}" srcOrd="0" destOrd="0" presId="urn:microsoft.com/office/officeart/2005/8/layout/process3"/>
    <dgm:cxn modelId="{BE3B58B4-356C-4118-8693-3B1D0881971F}" type="presOf" srcId="{AC6B50A2-A719-40F2-A025-D428F4ED7AF7}" destId="{B86100E6-FA30-4C22-BB39-BB56D8302BB8}" srcOrd="1" destOrd="0" presId="urn:microsoft.com/office/officeart/2005/8/layout/process3"/>
    <dgm:cxn modelId="{B4EDE5D8-6CA0-424F-A004-6ABBEEB6A895}" type="presParOf" srcId="{79D35C4A-2DDE-4255-A36A-ADCDCA47CC6C}" destId="{E74B0135-3D37-42AD-9C7C-5E6A5C184B2C}" srcOrd="1" destOrd="0" presId="urn:microsoft.com/office/officeart/2005/8/layout/process3"/>
    <dgm:cxn modelId="{9FBA0B78-8FFC-4CAD-B703-6E8F9D1F1B43}" type="presOf" srcId="{AC6B50A2-A719-40F2-A025-D428F4ED7AF7}" destId="{E74B0135-3D37-42AD-9C7C-5E6A5C184B2C}" srcOrd="0" destOrd="0" presId="urn:microsoft.com/office/officeart/2005/8/layout/process3"/>
    <dgm:cxn modelId="{0C29DBCA-AB00-43DE-89AA-69CCEC4BC866}" type="presParOf" srcId="{79D35C4A-2DDE-4255-A36A-ADCDCA47CC6C}" destId="{001A35F5-21FE-42CC-AB17-5CF1D5339814}" srcOrd="2" destOrd="0" presId="urn:microsoft.com/office/officeart/2005/8/layout/process3"/>
    <dgm:cxn modelId="{46CC5952-5DB9-440F-B0B2-B85533CBA59B}" type="presOf" srcId="{65F927D4-D7F1-4982-AC1F-B5F18269B929}" destId="{001A35F5-21FE-42CC-AB17-5CF1D5339814}" srcOrd="0" destOrd="0" presId="urn:microsoft.com/office/officeart/2005/8/layout/process3"/>
    <dgm:cxn modelId="{BB69DAE8-F70E-488C-A1EB-37F1D5FE2A0A}" type="presParOf" srcId="{F3555292-3C89-4C4F-B4D0-0FA2ACFFACE8}" destId="{B6B4705E-C06A-4375-BD9F-C3441DAF21BE}" srcOrd="1" destOrd="0" presId="urn:microsoft.com/office/officeart/2005/8/layout/process3"/>
    <dgm:cxn modelId="{50739C0A-B022-4F22-9CF6-09011C74BAC2}" type="presOf" srcId="{90A52E01-7D27-4B54-9739-4258B1F7A655}" destId="{B6B4705E-C06A-4375-BD9F-C3441DAF21BE}" srcOrd="0" destOrd="0" presId="urn:microsoft.com/office/officeart/2005/8/layout/process3"/>
    <dgm:cxn modelId="{7238B0D8-F5E1-48CD-B2C4-5EB86990B619}" type="presParOf" srcId="{B6B4705E-C06A-4375-BD9F-C3441DAF21BE}" destId="{ED62B532-DB81-4F8C-8542-7A394D40EFE0}" srcOrd="0" destOrd="1" presId="urn:microsoft.com/office/officeart/2005/8/layout/process3"/>
    <dgm:cxn modelId="{BB85A8AD-419C-430E-B0C9-8E99C1995C27}" type="presOf" srcId="{90A52E01-7D27-4B54-9739-4258B1F7A655}" destId="{ED62B532-DB81-4F8C-8542-7A394D40EFE0}" srcOrd="1" destOrd="0" presId="urn:microsoft.com/office/officeart/2005/8/layout/process3"/>
    <dgm:cxn modelId="{43FF5606-4E0B-4DA2-8FEF-EDF501824BC1}" type="presParOf" srcId="{F3555292-3C89-4C4F-B4D0-0FA2ACFFACE8}" destId="{77936D2B-F822-4CF4-B3B7-1F68E98413EB}" srcOrd="2" destOrd="0" presId="urn:microsoft.com/office/officeart/2005/8/layout/process3"/>
    <dgm:cxn modelId="{70FE9151-AF15-4BDA-ADEE-15D03B117287}" type="presParOf" srcId="{77936D2B-F822-4CF4-B3B7-1F68E98413EB}" destId="{6E36B0E0-5FA2-4B4B-8D8C-172BAF32CF88}" srcOrd="0" destOrd="2" presId="urn:microsoft.com/office/officeart/2005/8/layout/process3"/>
    <dgm:cxn modelId="{91AA8D84-0048-4010-B132-EC5168EDCAD5}" type="presOf" srcId="{FEA4C648-AE26-44E3-8030-8A6318A97E0D}" destId="{6E36B0E0-5FA2-4B4B-8D8C-172BAF32CF88}" srcOrd="1" destOrd="0" presId="urn:microsoft.com/office/officeart/2005/8/layout/process3"/>
    <dgm:cxn modelId="{55F3AAA4-54A0-4F9B-9279-7BD10852027B}" type="presParOf" srcId="{77936D2B-F822-4CF4-B3B7-1F68E98413EB}" destId="{20A85413-374F-4D92-A239-7120C71CE18B}" srcOrd="1" destOrd="2" presId="urn:microsoft.com/office/officeart/2005/8/layout/process3"/>
    <dgm:cxn modelId="{E59AAC5D-32D8-4167-82AC-E6498489A324}" type="presOf" srcId="{FEA4C648-AE26-44E3-8030-8A6318A97E0D}" destId="{20A85413-374F-4D92-A239-7120C71CE18B}" srcOrd="0" destOrd="0" presId="urn:microsoft.com/office/officeart/2005/8/layout/process3"/>
    <dgm:cxn modelId="{27079315-C67F-4D80-AF2D-C3E36904B846}" type="presParOf" srcId="{77936D2B-F822-4CF4-B3B7-1F68E98413EB}" destId="{9833AEF3-844F-474A-B479-91C89ACE8135}" srcOrd="2" destOrd="2" presId="urn:microsoft.com/office/officeart/2005/8/layout/process3"/>
    <dgm:cxn modelId="{AB2E6092-DB6B-4824-988E-FC9C611C76AA}" type="presParOf" srcId="{F3555292-3C89-4C4F-B4D0-0FA2ACFFACE8}" destId="{4017AD73-4953-4B56-B4E2-5D84909840A5}" srcOrd="3" destOrd="0" presId="urn:microsoft.com/office/officeart/2005/8/layout/process3"/>
    <dgm:cxn modelId="{11145866-5370-462B-B617-F4BC38390A86}" type="presOf" srcId="{F0F01A1D-4ECF-49FD-B5BB-2AF20CDE48D6}" destId="{4017AD73-4953-4B56-B4E2-5D84909840A5}" srcOrd="0" destOrd="0" presId="urn:microsoft.com/office/officeart/2005/8/layout/process3"/>
    <dgm:cxn modelId="{F9A57884-6946-41E4-ACE1-3714006C624A}" type="presParOf" srcId="{4017AD73-4953-4B56-B4E2-5D84909840A5}" destId="{82B65FD7-D5E2-48A9-AE65-CCFF26922388}" srcOrd="0" destOrd="3" presId="urn:microsoft.com/office/officeart/2005/8/layout/process3"/>
    <dgm:cxn modelId="{DADA68BB-43BC-430C-928B-CEA1CF2990E1}" type="presOf" srcId="{F0F01A1D-4ECF-49FD-B5BB-2AF20CDE48D6}" destId="{82B65FD7-D5E2-48A9-AE65-CCFF26922388}" srcOrd="1" destOrd="0" presId="urn:microsoft.com/office/officeart/2005/8/layout/process3"/>
    <dgm:cxn modelId="{E33F390F-E9A4-4B66-834A-B0637CC6181E}" type="presParOf" srcId="{F3555292-3C89-4C4F-B4D0-0FA2ACFFACE8}" destId="{18AC7C55-1CDC-4D68-AD99-9BB4A09A2A3B}" srcOrd="4" destOrd="0" presId="urn:microsoft.com/office/officeart/2005/8/layout/process3"/>
    <dgm:cxn modelId="{9929A965-1A76-4549-BCD0-27D512EEA4B7}" type="presParOf" srcId="{18AC7C55-1CDC-4D68-AD99-9BB4A09A2A3B}" destId="{51DEFA8D-339C-431C-9A60-2DA3C0EB7865}" srcOrd="0" destOrd="4" presId="urn:microsoft.com/office/officeart/2005/8/layout/process3"/>
    <dgm:cxn modelId="{DF916EF4-1A03-4F07-961A-B59B98344B0A}" type="presOf" srcId="{0FF6E3F7-391B-475F-A4CD-F3EA4F638F0C}" destId="{51DEFA8D-339C-431C-9A60-2DA3C0EB7865}" srcOrd="1" destOrd="0" presId="urn:microsoft.com/office/officeart/2005/8/layout/process3"/>
    <dgm:cxn modelId="{209B8FB8-31E9-4BCB-BEB7-D4165E87AB80}" type="presParOf" srcId="{18AC7C55-1CDC-4D68-AD99-9BB4A09A2A3B}" destId="{042C6248-CE99-4BA6-9E51-916D6C326D82}" srcOrd="1" destOrd="4" presId="urn:microsoft.com/office/officeart/2005/8/layout/process3"/>
    <dgm:cxn modelId="{EBDCA16B-9BBA-4F20-81B9-DB48E4BC15A0}" type="presOf" srcId="{0FF6E3F7-391B-475F-A4CD-F3EA4F638F0C}" destId="{042C6248-CE99-4BA6-9E51-916D6C326D82}" srcOrd="0" destOrd="0" presId="urn:microsoft.com/office/officeart/2005/8/layout/process3"/>
    <dgm:cxn modelId="{9B169762-4B56-4B21-AD42-BCA9D9EAFBC0}" type="presParOf" srcId="{18AC7C55-1CDC-4D68-AD99-9BB4A09A2A3B}" destId="{65E624B5-1EC2-4B65-8B9C-D4056951DD37}" srcOrd="2" destOrd="4" presId="urn:microsoft.com/office/officeart/2005/8/layout/process3"/>
    <dgm:cxn modelId="{426E0821-1615-4064-8B12-4769FE4EF324}" type="presParOf" srcId="{F3555292-3C89-4C4F-B4D0-0FA2ACFFACE8}" destId="{58274EFC-9E5F-49BA-8F2E-4ACC8DD1481D}" srcOrd="5" destOrd="0" presId="urn:microsoft.com/office/officeart/2005/8/layout/process3"/>
    <dgm:cxn modelId="{8DFC4E29-AD10-4685-B2B7-B821933E32F3}" type="presOf" srcId="{80C5992B-CC70-4950-A7BB-562ED5F8613D}" destId="{58274EFC-9E5F-49BA-8F2E-4ACC8DD1481D}" srcOrd="0" destOrd="0" presId="urn:microsoft.com/office/officeart/2005/8/layout/process3"/>
    <dgm:cxn modelId="{51ABD2A0-8DDA-4E8D-810C-B62DBE51CA7E}" type="presParOf" srcId="{58274EFC-9E5F-49BA-8F2E-4ACC8DD1481D}" destId="{5E5292D6-53AC-4AC8-A009-0FD87AC64CD6}" srcOrd="0" destOrd="5" presId="urn:microsoft.com/office/officeart/2005/8/layout/process3"/>
    <dgm:cxn modelId="{83598D55-5D47-454B-80A7-73A06587E0EB}" type="presOf" srcId="{80C5992B-CC70-4950-A7BB-562ED5F8613D}" destId="{5E5292D6-53AC-4AC8-A009-0FD87AC64CD6}" srcOrd="1" destOrd="0" presId="urn:microsoft.com/office/officeart/2005/8/layout/process3"/>
    <dgm:cxn modelId="{C21946E2-EC8F-46BA-BA6E-F61E1E6C13C5}" type="presParOf" srcId="{F3555292-3C89-4C4F-B4D0-0FA2ACFFACE8}" destId="{67D84011-3E5C-4961-AC6D-73EE4C0D9D9E}" srcOrd="6" destOrd="0" presId="urn:microsoft.com/office/officeart/2005/8/layout/process3"/>
    <dgm:cxn modelId="{C18C0D41-BD48-4987-92AB-A4FB6D33417C}" type="presParOf" srcId="{67D84011-3E5C-4961-AC6D-73EE4C0D9D9E}" destId="{94A44E30-95D2-471A-A75E-32D090A8680F}" srcOrd="0" destOrd="6" presId="urn:microsoft.com/office/officeart/2005/8/layout/process3"/>
    <dgm:cxn modelId="{426D5718-A74F-4858-B093-B9FF9025EF6A}" type="presOf" srcId="{4063E92F-EF63-4941-A01A-382F576CE1C0}" destId="{94A44E30-95D2-471A-A75E-32D090A8680F}" srcOrd="1" destOrd="0" presId="urn:microsoft.com/office/officeart/2005/8/layout/process3"/>
    <dgm:cxn modelId="{D135B4FD-CFCE-4E62-951B-571277F783A8}" type="presParOf" srcId="{67D84011-3E5C-4961-AC6D-73EE4C0D9D9E}" destId="{BC9164B6-8CF0-4879-A265-B22456BE4CF2}" srcOrd="1" destOrd="6" presId="urn:microsoft.com/office/officeart/2005/8/layout/process3"/>
    <dgm:cxn modelId="{66877975-EA84-418A-8451-618CCBD03F2F}" type="presOf" srcId="{4063E92F-EF63-4941-A01A-382F576CE1C0}" destId="{BC9164B6-8CF0-4879-A265-B22456BE4CF2}" srcOrd="0" destOrd="0" presId="urn:microsoft.com/office/officeart/2005/8/layout/process3"/>
    <dgm:cxn modelId="{671E24CC-25B0-4C2E-A607-D7AC55EFE386}" type="presParOf" srcId="{67D84011-3E5C-4961-AC6D-73EE4C0D9D9E}" destId="{178AD051-CF63-4F1B-9A8E-BC50021CDB7D}" srcOrd="2" destOrd="6" presId="urn:microsoft.com/office/officeart/2005/8/layout/process3"/>
    <dgm:cxn modelId="{EA1331CE-49C4-4173-A267-63D22759B5B6}" type="presOf" srcId="{9F90E17E-D5B8-4493-81C7-6BA6A294E0F3}" destId="{178AD051-CF63-4F1B-9A8E-BC50021CDB7D}" srcOrd="0" destOrd="0" presId="urn:microsoft.com/office/officeart/2005/8/layout/process3"/>
    <dgm:cxn modelId="{10A6C700-2334-4FA9-8201-E2FA7D2C2D28}" type="presParOf" srcId="{F3555292-3C89-4C4F-B4D0-0FA2ACFFACE8}" destId="{0399D8D5-1252-4D85-9101-B99A296595E1}" srcOrd="7" destOrd="0" presId="urn:microsoft.com/office/officeart/2005/8/layout/process3"/>
    <dgm:cxn modelId="{D3180A2F-42A7-457A-AFDD-8172E5F67406}" type="presOf" srcId="{805FEA0E-556F-4342-BBA0-B0908DC92DA2}" destId="{0399D8D5-1252-4D85-9101-B99A296595E1}" srcOrd="0" destOrd="0" presId="urn:microsoft.com/office/officeart/2005/8/layout/process3"/>
    <dgm:cxn modelId="{C5361A56-F713-4E80-9F30-07B653AEF0F4}" type="presParOf" srcId="{0399D8D5-1252-4D85-9101-B99A296595E1}" destId="{BCFE3D79-E4D8-4EBE-AED5-0EB76B28E72B}" srcOrd="0" destOrd="7" presId="urn:microsoft.com/office/officeart/2005/8/layout/process3"/>
    <dgm:cxn modelId="{8B61402E-E681-4237-B983-C677D00BC466}" type="presOf" srcId="{805FEA0E-556F-4342-BBA0-B0908DC92DA2}" destId="{BCFE3D79-E4D8-4EBE-AED5-0EB76B28E72B}" srcOrd="1" destOrd="0" presId="urn:microsoft.com/office/officeart/2005/8/layout/process3"/>
    <dgm:cxn modelId="{EBAE3022-9A03-4FFE-9B5B-B59539647CBA}" type="presParOf" srcId="{F3555292-3C89-4C4F-B4D0-0FA2ACFFACE8}" destId="{6724A8C1-637F-4638-A7B5-5DD808170576}" srcOrd="8" destOrd="0" presId="urn:microsoft.com/office/officeart/2005/8/layout/process3"/>
    <dgm:cxn modelId="{83ECEF22-91A7-440B-B784-4271E999DAEA}" type="presParOf" srcId="{6724A8C1-637F-4638-A7B5-5DD808170576}" destId="{EC30A750-D082-471F-8BF1-F23E72F32805}" srcOrd="0" destOrd="8" presId="urn:microsoft.com/office/officeart/2005/8/layout/process3"/>
    <dgm:cxn modelId="{E3AA6324-E171-4D2D-BCF8-2111F3D73395}" type="presOf" srcId="{17FA48D7-57D5-4407-BDCA-3A8744ACC348}" destId="{EC30A750-D082-471F-8BF1-F23E72F32805}" srcOrd="1" destOrd="0" presId="urn:microsoft.com/office/officeart/2005/8/layout/process3"/>
    <dgm:cxn modelId="{5B98B482-3C90-4F73-BA58-742D741007A5}" type="presParOf" srcId="{6724A8C1-637F-4638-A7B5-5DD808170576}" destId="{11B51A25-BC1E-4A01-8D9E-AE2F8BBE02A0}" srcOrd="1" destOrd="8" presId="urn:microsoft.com/office/officeart/2005/8/layout/process3"/>
    <dgm:cxn modelId="{AFC010E8-7AB0-4B39-BE2F-774EBDC7F9CA}" type="presOf" srcId="{17FA48D7-57D5-4407-BDCA-3A8744ACC348}" destId="{11B51A25-BC1E-4A01-8D9E-AE2F8BBE02A0}" srcOrd="0" destOrd="0" presId="urn:microsoft.com/office/officeart/2005/8/layout/process3"/>
    <dgm:cxn modelId="{6F952B6D-2991-4DDA-A8D6-3420EBAFB570}" type="presParOf" srcId="{6724A8C1-637F-4638-A7B5-5DD808170576}" destId="{A049FDA1-9B71-4C54-9B2E-EB8FFCDFB2F4}" srcOrd="2" destOrd="8" presId="urn:microsoft.com/office/officeart/2005/8/layout/process3"/>
    <dgm:cxn modelId="{157313ED-579C-4206-ADF6-7D2397FC9946}" type="presOf" srcId="{60A5E316-DBCD-46FA-A96F-5F85A99184D7}" destId="{A049FDA1-9B71-4C54-9B2E-EB8FFCDFB2F4}" srcOrd="0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706735" cy="4525010"/>
        <a:chOff x="0" y="0"/>
        <a:chExt cx="10706735" cy="4525010"/>
      </a:xfrm>
    </dsp:grpSpPr>
    <dsp:sp modelId="{E74B0135-3D37-42AD-9C7C-5E6A5C184B2C}">
      <dsp:nvSpPr>
        <dsp:cNvPr id="3" name="圆角矩形 2"/>
        <dsp:cNvSpPr/>
      </dsp:nvSpPr>
      <dsp:spPr bwMode="white">
        <a:xfrm>
          <a:off x="0" y="1405870"/>
          <a:ext cx="1403175" cy="86400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142240" tIns="142240" rIns="142240" bIns="76200" anchor="t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0" y="1405870"/>
        <a:ext cx="1403175" cy="864000"/>
      </dsp:txXfrm>
    </dsp:sp>
    <dsp:sp modelId="{001A35F5-21FE-42CC-AB17-5CF1D5339814}">
      <dsp:nvSpPr>
        <dsp:cNvPr id="4" name="圆角矩形 3"/>
        <dsp:cNvSpPr/>
      </dsp:nvSpPr>
      <dsp:spPr bwMode="white">
        <a:xfrm>
          <a:off x="287397" y="1967140"/>
          <a:ext cx="1403175" cy="1152000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142240" tIns="142240" rIns="142240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>
        <a:off x="287397" y="1967140"/>
        <a:ext cx="1403175" cy="1152000"/>
      </dsp:txXfrm>
    </dsp:sp>
    <dsp:sp modelId="{B6B4705E-C06A-4375-BD9F-C3441DAF21BE}">
      <dsp:nvSpPr>
        <dsp:cNvPr id="5" name="右箭头 4"/>
        <dsp:cNvSpPr/>
      </dsp:nvSpPr>
      <dsp:spPr bwMode="white">
        <a:xfrm>
          <a:off x="1603129" y="1511830"/>
          <a:ext cx="450959" cy="34935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603129" y="1511830"/>
        <a:ext cx="450959" cy="349350"/>
      </dsp:txXfrm>
    </dsp:sp>
    <dsp:sp modelId="{20A85413-374F-4D92-A239-7120C71CE18B}">
      <dsp:nvSpPr>
        <dsp:cNvPr id="11" name="圆角矩形 10"/>
        <dsp:cNvSpPr/>
      </dsp:nvSpPr>
      <dsp:spPr bwMode="white">
        <a:xfrm>
          <a:off x="2254041" y="1405870"/>
          <a:ext cx="1403175" cy="86400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142240" tIns="142240" rIns="142240" bIns="76200" anchor="t"/>
        <a:lstStyle>
          <a:lvl1pPr algn="l">
            <a:defRPr sz="20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altLang="en-US"/>
        </a:p>
      </dsp:txBody>
      <dsp:txXfrm>
        <a:off x="2254041" y="1405870"/>
        <a:ext cx="1403175" cy="864000"/>
      </dsp:txXfrm>
    </dsp:sp>
    <dsp:sp modelId="{9833AEF3-844F-474A-B479-91C89ACE8135}">
      <dsp:nvSpPr>
        <dsp:cNvPr id="12" name="圆角矩形 11"/>
        <dsp:cNvSpPr/>
      </dsp:nvSpPr>
      <dsp:spPr bwMode="white">
        <a:xfrm>
          <a:off x="2541438" y="1967140"/>
          <a:ext cx="1403175" cy="1152000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142240" tIns="142240" rIns="142240" bIns="142240" anchor="t"/>
        <a:lstStyle>
          <a:lvl1pPr algn="l">
            <a:defRPr sz="20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2541438" y="1967140"/>
        <a:ext cx="1403175" cy="1152000"/>
      </dsp:txXfrm>
    </dsp:sp>
    <dsp:sp modelId="{4017AD73-4953-4B56-B4E2-5D84909840A5}">
      <dsp:nvSpPr>
        <dsp:cNvPr id="13" name="右箭头 12"/>
        <dsp:cNvSpPr/>
      </dsp:nvSpPr>
      <dsp:spPr bwMode="white">
        <a:xfrm>
          <a:off x="3857169" y="1511830"/>
          <a:ext cx="450959" cy="34935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3857169" y="1511830"/>
        <a:ext cx="450959" cy="349350"/>
      </dsp:txXfrm>
    </dsp:sp>
    <dsp:sp modelId="{042C6248-CE99-4BA6-9E51-916D6C326D82}">
      <dsp:nvSpPr>
        <dsp:cNvPr id="14" name="圆角矩形 13"/>
        <dsp:cNvSpPr/>
      </dsp:nvSpPr>
      <dsp:spPr bwMode="white">
        <a:xfrm>
          <a:off x="4508081" y="1405870"/>
          <a:ext cx="1403175" cy="86400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142240" tIns="142240" rIns="142240" bIns="76200" anchor="t"/>
        <a:lstStyle>
          <a:lvl1pPr algn="l">
            <a:defRPr sz="20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altLang="en-US"/>
        </a:p>
      </dsp:txBody>
      <dsp:txXfrm>
        <a:off x="4508081" y="1405870"/>
        <a:ext cx="1403175" cy="864000"/>
      </dsp:txXfrm>
    </dsp:sp>
    <dsp:sp modelId="{65E624B5-1EC2-4B65-8B9C-D4056951DD37}">
      <dsp:nvSpPr>
        <dsp:cNvPr id="15" name="圆角矩形 14"/>
        <dsp:cNvSpPr/>
      </dsp:nvSpPr>
      <dsp:spPr bwMode="white">
        <a:xfrm>
          <a:off x="4795479" y="1967140"/>
          <a:ext cx="1403175" cy="1152000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142240" tIns="142240" rIns="142240" bIns="142240" anchor="t"/>
        <a:lstStyle>
          <a:lvl1pPr algn="l">
            <a:defRPr sz="20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4795479" y="1967140"/>
        <a:ext cx="1403175" cy="1152000"/>
      </dsp:txXfrm>
    </dsp:sp>
    <dsp:sp modelId="{58274EFC-9E5F-49BA-8F2E-4ACC8DD1481D}">
      <dsp:nvSpPr>
        <dsp:cNvPr id="16" name="右箭头 15"/>
        <dsp:cNvSpPr/>
      </dsp:nvSpPr>
      <dsp:spPr bwMode="white">
        <a:xfrm>
          <a:off x="6111210" y="1511830"/>
          <a:ext cx="450959" cy="34935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6111210" y="1511830"/>
        <a:ext cx="450959" cy="349350"/>
      </dsp:txXfrm>
    </dsp:sp>
    <dsp:sp modelId="{BC9164B6-8CF0-4879-A265-B22456BE4CF2}">
      <dsp:nvSpPr>
        <dsp:cNvPr id="6" name="圆角矩形 5"/>
        <dsp:cNvSpPr/>
      </dsp:nvSpPr>
      <dsp:spPr bwMode="white">
        <a:xfrm>
          <a:off x="6762122" y="1405870"/>
          <a:ext cx="1403175" cy="86400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142240" tIns="142240" rIns="142240" bIns="76200" anchor="t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6762122" y="1405870"/>
        <a:ext cx="1403175" cy="864000"/>
      </dsp:txXfrm>
    </dsp:sp>
    <dsp:sp modelId="{178AD051-CF63-4F1B-9A8E-BC50021CDB7D}">
      <dsp:nvSpPr>
        <dsp:cNvPr id="7" name="圆角矩形 6"/>
        <dsp:cNvSpPr/>
      </dsp:nvSpPr>
      <dsp:spPr bwMode="white">
        <a:xfrm>
          <a:off x="7049519" y="1967140"/>
          <a:ext cx="1403175" cy="1152000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142240" tIns="142240" rIns="142240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>
        <a:off x="7049519" y="1967140"/>
        <a:ext cx="1403175" cy="1152000"/>
      </dsp:txXfrm>
    </dsp:sp>
    <dsp:sp modelId="{0399D8D5-1252-4D85-9101-B99A296595E1}">
      <dsp:nvSpPr>
        <dsp:cNvPr id="8" name="右箭头 7"/>
        <dsp:cNvSpPr/>
      </dsp:nvSpPr>
      <dsp:spPr bwMode="white">
        <a:xfrm>
          <a:off x="8365250" y="1511830"/>
          <a:ext cx="450959" cy="34935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8365250" y="1511830"/>
        <a:ext cx="450959" cy="349350"/>
      </dsp:txXfrm>
    </dsp:sp>
    <dsp:sp modelId="{11B51A25-BC1E-4A01-8D9E-AE2F8BBE02A0}">
      <dsp:nvSpPr>
        <dsp:cNvPr id="9" name="圆角矩形 8"/>
        <dsp:cNvSpPr/>
      </dsp:nvSpPr>
      <dsp:spPr bwMode="white">
        <a:xfrm>
          <a:off x="9016162" y="1405870"/>
          <a:ext cx="1403175" cy="86400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142240" tIns="142240" rIns="142240" bIns="76200" anchor="t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9016162" y="1405870"/>
        <a:ext cx="1403175" cy="864000"/>
      </dsp:txXfrm>
    </dsp:sp>
    <dsp:sp modelId="{A049FDA1-9B71-4C54-9B2E-EB8FFCDFB2F4}">
      <dsp:nvSpPr>
        <dsp:cNvPr id="10" name="圆角矩形 9"/>
        <dsp:cNvSpPr/>
      </dsp:nvSpPr>
      <dsp:spPr bwMode="white">
        <a:xfrm>
          <a:off x="9303560" y="1967140"/>
          <a:ext cx="1403175" cy="1152000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142240" tIns="142240" rIns="142240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>
        <a:off x="9303560" y="1967140"/>
        <a:ext cx="1403175" cy="115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899795"/>
            <a:ext cx="9799200" cy="2570400"/>
          </a:xfrm>
        </p:spPr>
        <p:txBody>
          <a:bodyPr/>
          <a:lstStyle/>
          <a:p>
            <a:r>
              <a:rPr lang="zh-CN" altLang="zh-CN"/>
              <a:t>软件质量保证插图集合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詹聪聪 </a:t>
            </a:r>
            <a:r>
              <a:rPr lang="en-US" altLang="zh-CN"/>
              <a:t>2020/05/26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V="1">
            <a:off x="2964815" y="938530"/>
            <a:ext cx="15240" cy="467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934970" y="5570855"/>
            <a:ext cx="7665085" cy="4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3372485" y="1768475"/>
            <a:ext cx="6156325" cy="3576320"/>
          </a:xfrm>
          <a:custGeom>
            <a:avLst/>
            <a:gdLst>
              <a:gd name="connisteX0" fmla="*/ 0 w 6156325"/>
              <a:gd name="connsiteY0" fmla="*/ 3576320 h 3576320"/>
              <a:gd name="connisteX1" fmla="*/ 2534920 w 6156325"/>
              <a:gd name="connsiteY1" fmla="*/ 3335020 h 3576320"/>
              <a:gd name="connisteX2" fmla="*/ 4466590 w 6156325"/>
              <a:gd name="connsiteY2" fmla="*/ 2308860 h 3576320"/>
              <a:gd name="connisteX3" fmla="*/ 6156325 w 6156325"/>
              <a:gd name="connsiteY3" fmla="*/ 0 h 3576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156325" h="3576320">
                <a:moveTo>
                  <a:pt x="0" y="3576320"/>
                </a:moveTo>
                <a:cubicBezTo>
                  <a:pt x="468630" y="3548380"/>
                  <a:pt x="1641475" y="3588385"/>
                  <a:pt x="2534920" y="3335020"/>
                </a:cubicBezTo>
                <a:cubicBezTo>
                  <a:pt x="3428365" y="3081655"/>
                  <a:pt x="3742055" y="2975610"/>
                  <a:pt x="4466590" y="2308860"/>
                </a:cubicBezTo>
                <a:cubicBezTo>
                  <a:pt x="5191125" y="1642110"/>
                  <a:pt x="5857240" y="441325"/>
                  <a:pt x="61563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99400" y="5872480"/>
            <a:ext cx="211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开发进度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01240" y="1873885"/>
            <a:ext cx="403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修复成本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64280" y="4711065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需求设计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20385" y="409194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编码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89115" y="3214370"/>
            <a:ext cx="76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验收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8735" y="228917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交付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1026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774825"/>
            <a:ext cx="9525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持续交付</a:t>
            </a:r>
            <a:endParaRPr lang="zh-CN" altLang="en-US" dirty="0"/>
          </a:p>
        </p:txBody>
      </p:sp>
      <p:pic>
        <p:nvPicPr>
          <p:cNvPr id="2050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5" y="1490663"/>
            <a:ext cx="643152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持续部署</a:t>
            </a:r>
            <a:endParaRPr lang="zh-CN" altLang="en-US" dirty="0"/>
          </a:p>
        </p:txBody>
      </p:sp>
      <p:pic>
        <p:nvPicPr>
          <p:cNvPr id="3074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5" y="1490663"/>
            <a:ext cx="643152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798195" y="1607820"/>
          <a:ext cx="10706735" cy="4525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Roboto Condensed Light</vt:lpstr>
      <vt:lpstr>Gulim</vt:lpstr>
      <vt:lpstr>Source Sans Pro</vt:lpstr>
      <vt:lpstr>Verdana</vt:lpstr>
      <vt:lpstr>Malgun Gothic</vt:lpstr>
      <vt:lpstr>Office 主题​​</vt:lpstr>
      <vt:lpstr>软件质量保证插图集合</vt:lpstr>
      <vt:lpstr>PowerPoint 演示文稿</vt:lpstr>
      <vt:lpstr>持续集成</vt:lpstr>
      <vt:lpstr>持续交付</vt:lpstr>
      <vt:lpstr>持续部署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软件质量保证插图集合</dc:title>
  <dc:creator/>
  <cp:lastModifiedBy>Admin</cp:lastModifiedBy>
  <cp:revision>157</cp:revision>
  <dcterms:created xsi:type="dcterms:W3CDTF">2019-06-19T02:08:00Z</dcterms:created>
  <dcterms:modified xsi:type="dcterms:W3CDTF">2020-05-31T05:48:59Z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